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65" r:id="rId3"/>
    <p:sldMasterId id="2147483677" r:id="rId4"/>
  </p:sldMasterIdLst>
  <p:notesMasterIdLst>
    <p:notesMasterId r:id="rId26"/>
  </p:notesMasterIdLst>
  <p:sldIdLst>
    <p:sldId id="288" r:id="rId5"/>
    <p:sldId id="259" r:id="rId6"/>
    <p:sldId id="290" r:id="rId7"/>
    <p:sldId id="293" r:id="rId8"/>
    <p:sldId id="292" r:id="rId9"/>
    <p:sldId id="257" r:id="rId10"/>
    <p:sldId id="291" r:id="rId11"/>
    <p:sldId id="256" r:id="rId12"/>
    <p:sldId id="282" r:id="rId13"/>
    <p:sldId id="263" r:id="rId14"/>
    <p:sldId id="286" r:id="rId15"/>
    <p:sldId id="265" r:id="rId16"/>
    <p:sldId id="294" r:id="rId17"/>
    <p:sldId id="271" r:id="rId18"/>
    <p:sldId id="283" r:id="rId19"/>
    <p:sldId id="266" r:id="rId20"/>
    <p:sldId id="267" r:id="rId21"/>
    <p:sldId id="268" r:id="rId22"/>
    <p:sldId id="269" r:id="rId23"/>
    <p:sldId id="284" r:id="rId24"/>
    <p:sldId id="262"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47">
          <p15:clr>
            <a:srgbClr val="A4A3A4"/>
          </p15:clr>
        </p15:guide>
        <p15:guide id="4" pos="7355">
          <p15:clr>
            <a:srgbClr val="A4A3A4"/>
          </p15:clr>
        </p15:guide>
        <p15:guide id="5" orient="horz" pos="346">
          <p15:clr>
            <a:srgbClr val="A4A3A4"/>
          </p15:clr>
        </p15:guide>
        <p15:guide id="6" orient="horz" pos="399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AFD6"/>
    <a:srgbClr val="C784BF"/>
    <a:srgbClr val="BB5BA0"/>
    <a:srgbClr val="5BD4FF"/>
    <a:srgbClr val="ECD4E9"/>
    <a:srgbClr val="8F809C"/>
    <a:srgbClr val="8E809C"/>
    <a:srgbClr val="695F7E"/>
    <a:srgbClr val="F2F2F2"/>
    <a:srgbClr val="241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4" autoAdjust="0"/>
    <p:restoredTop sz="94660"/>
  </p:normalViewPr>
  <p:slideViewPr>
    <p:cSldViewPr snapToGrid="0" showGuides="1">
      <p:cViewPr varScale="1">
        <p:scale>
          <a:sx n="105" d="100"/>
          <a:sy n="105" d="100"/>
        </p:scale>
        <p:origin x="1410" y="114"/>
      </p:cViewPr>
      <p:guideLst>
        <p:guide orient="horz" pos="2160"/>
        <p:guide pos="3840"/>
        <p:guide pos="347"/>
        <p:guide pos="7355"/>
        <p:guide orient="horz" pos="346"/>
        <p:guide orient="horz" pos="39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5B8C-E44E-4C38-9828-5A3B0282A0EE}" type="datetimeFigureOut">
              <a:rPr lang="zh-CN" altLang="en-US" smtClean="0"/>
              <a:t>2019/7/22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FEF506-2F8B-40FF-AFBC-0FA9381C13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3FEF506-2F8B-40FF-AFBC-0FA9381C133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13</a:t>
            </a:fld>
            <a:endParaRPr lang="zh-CN" altLang="en-US"/>
          </a:p>
        </p:txBody>
      </p:sp>
    </p:spTree>
    <p:extLst>
      <p:ext uri="{BB962C8B-B14F-4D97-AF65-F5344CB8AC3E}">
        <p14:creationId xmlns:p14="http://schemas.microsoft.com/office/powerpoint/2010/main" val="546907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FEF506-2F8B-40FF-AFBC-0FA9381C133A}"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3</a:t>
            </a:fld>
            <a:endParaRPr lang="zh-CN" altLang="en-US"/>
          </a:p>
        </p:txBody>
      </p:sp>
    </p:spTree>
    <p:extLst>
      <p:ext uri="{BB962C8B-B14F-4D97-AF65-F5344CB8AC3E}">
        <p14:creationId xmlns:p14="http://schemas.microsoft.com/office/powerpoint/2010/main" val="424998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4</a:t>
            </a:fld>
            <a:endParaRPr lang="zh-CN" altLang="en-US"/>
          </a:p>
        </p:txBody>
      </p:sp>
    </p:spTree>
    <p:extLst>
      <p:ext uri="{BB962C8B-B14F-4D97-AF65-F5344CB8AC3E}">
        <p14:creationId xmlns:p14="http://schemas.microsoft.com/office/powerpoint/2010/main" val="209019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5</a:t>
            </a:fld>
            <a:endParaRPr lang="zh-CN" altLang="en-US"/>
          </a:p>
        </p:txBody>
      </p:sp>
    </p:spTree>
    <p:extLst>
      <p:ext uri="{BB962C8B-B14F-4D97-AF65-F5344CB8AC3E}">
        <p14:creationId xmlns:p14="http://schemas.microsoft.com/office/powerpoint/2010/main" val="3145113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FEF506-2F8B-40FF-AFBC-0FA9381C133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矩形 1"/>
          <p:cNvSpPr/>
          <p:nvPr userDrawn="1"/>
        </p:nvSpPr>
        <p:spPr>
          <a:xfrm>
            <a:off x="1" y="336177"/>
            <a:ext cx="820270" cy="376518"/>
          </a:xfrm>
          <a:prstGeom prst="rect">
            <a:avLst/>
          </a:prstGeom>
          <a:solidFill>
            <a:srgbClr val="1D8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820271" y="336177"/>
            <a:ext cx="1393540" cy="376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advClick="0" advTm="2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2" name="矩形 1"/>
          <p:cNvSpPr/>
          <p:nvPr/>
        </p:nvSpPr>
        <p:spPr>
          <a:xfrm>
            <a:off x="1" y="336177"/>
            <a:ext cx="820270" cy="376518"/>
          </a:xfrm>
          <a:prstGeom prst="rect">
            <a:avLst/>
          </a:prstGeom>
          <a:solidFill>
            <a:srgbClr val="1D8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20271" y="336177"/>
            <a:ext cx="1393540" cy="376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rotWithShape="1">
          <a:blip r:embed="rId2" cstate="email"/>
          <a:srcRect/>
          <a:stretch>
            <a:fillRect/>
          </a:stretch>
        </p:blipFill>
        <p:spPr>
          <a:xfrm>
            <a:off x="6096000" y="0"/>
            <a:ext cx="6096000" cy="6858000"/>
          </a:xfrm>
          <a:prstGeom prst="rect">
            <a:avLst/>
          </a:prstGeom>
          <a:ln w="28575">
            <a:noFill/>
          </a:ln>
        </p:spPr>
      </p:pic>
    </p:spTree>
  </p:cSld>
  <p:clrMapOvr>
    <a:masterClrMapping/>
  </p:clrMapOvr>
  <p:transition spd="slow" advClick="0" advTm="2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标题幻灯片">
    <p:spTree>
      <p:nvGrpSpPr>
        <p:cNvPr id="1" name=""/>
        <p:cNvGrpSpPr/>
        <p:nvPr/>
      </p:nvGrpSpPr>
      <p:grpSpPr>
        <a:xfrm>
          <a:off x="0" y="0"/>
          <a:ext cx="0" cy="0"/>
          <a:chOff x="0" y="0"/>
          <a:chExt cx="0" cy="0"/>
        </a:xfrm>
      </p:grpSpPr>
      <p:sp>
        <p:nvSpPr>
          <p:cNvPr id="2" name="矩形 1"/>
          <p:cNvSpPr/>
          <p:nvPr/>
        </p:nvSpPr>
        <p:spPr>
          <a:xfrm>
            <a:off x="1" y="336177"/>
            <a:ext cx="820270" cy="376518"/>
          </a:xfrm>
          <a:prstGeom prst="rect">
            <a:avLst/>
          </a:prstGeom>
          <a:solidFill>
            <a:srgbClr val="1D8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20271" y="336177"/>
            <a:ext cx="1393540" cy="376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11166476" y="-457522"/>
            <a:ext cx="1008112" cy="432048"/>
          </a:xfrm>
          <a:prstGeom prst="rect">
            <a:avLst/>
          </a:prstGeom>
          <a:solidFill>
            <a:srgbClr val="9DC8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153105" y="-457522"/>
            <a:ext cx="1008112" cy="432048"/>
          </a:xfrm>
          <a:prstGeom prst="rect">
            <a:avLst/>
          </a:prstGeom>
          <a:solidFill>
            <a:srgbClr val="F08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139733" y="-457522"/>
            <a:ext cx="1008112" cy="432048"/>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26361" y="-457522"/>
            <a:ext cx="1008112" cy="432048"/>
          </a:xfrm>
          <a:prstGeom prst="rect">
            <a:avLst/>
          </a:prstGeom>
          <a:solidFill>
            <a:srgbClr val="47B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816080" y="-428150"/>
            <a:ext cx="1008112" cy="432048"/>
          </a:xfrm>
          <a:prstGeom prst="rect">
            <a:avLst/>
          </a:prstGeom>
          <a:solidFill>
            <a:srgbClr val="E729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802709" y="-428150"/>
            <a:ext cx="1008112" cy="432048"/>
          </a:xfrm>
          <a:prstGeom prst="rect">
            <a:avLst/>
          </a:pr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789337" y="-428150"/>
            <a:ext cx="1008112" cy="432048"/>
          </a:xfrm>
          <a:prstGeom prst="rect">
            <a:avLst/>
          </a:prstGeom>
          <a:solidFill>
            <a:srgbClr val="F39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75965" y="-428150"/>
            <a:ext cx="1008112" cy="432048"/>
          </a:xfrm>
          <a:prstGeom prst="rect">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199349" y="1754504"/>
            <a:ext cx="1008112" cy="432048"/>
          </a:xfrm>
          <a:prstGeom prst="rect">
            <a:avLst/>
          </a:prstGeom>
          <a:solidFill>
            <a:srgbClr val="F1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199349" y="1307417"/>
            <a:ext cx="1008112" cy="432048"/>
          </a:xfrm>
          <a:prstGeom prst="rect">
            <a:avLst/>
          </a:prstGeom>
          <a:solidFill>
            <a:srgbClr val="75A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199349" y="860330"/>
            <a:ext cx="1008112" cy="432048"/>
          </a:xfrm>
          <a:prstGeom prst="rect">
            <a:avLst/>
          </a:prstGeom>
          <a:solidFill>
            <a:srgbClr val="20A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199349" y="413243"/>
            <a:ext cx="1008112" cy="432048"/>
          </a:xfrm>
          <a:prstGeom prst="rect">
            <a:avLst/>
          </a:prstGeom>
          <a:solidFill>
            <a:srgbClr val="8F7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192000" y="4017848"/>
            <a:ext cx="1008112" cy="432048"/>
          </a:xfrm>
          <a:prstGeom prst="rect">
            <a:avLst/>
          </a:prstGeom>
          <a:solidFill>
            <a:srgbClr val="009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192000" y="3570761"/>
            <a:ext cx="1008112" cy="432048"/>
          </a:xfrm>
          <a:prstGeom prst="rect">
            <a:avLst/>
          </a:prstGeom>
          <a:solidFill>
            <a:srgbClr val="9C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192000" y="3123674"/>
            <a:ext cx="1008112" cy="432048"/>
          </a:xfrm>
          <a:prstGeom prst="rect">
            <a:avLst/>
          </a:prstGeom>
          <a:solidFill>
            <a:srgbClr val="56B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192000" y="2676587"/>
            <a:ext cx="1008112" cy="432048"/>
          </a:xfrm>
          <a:prstGeom prst="rect">
            <a:avLst/>
          </a:prstGeom>
          <a:solidFill>
            <a:srgbClr val="EA5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2204245" y="6225320"/>
            <a:ext cx="1008112" cy="432048"/>
          </a:xfrm>
          <a:prstGeom prst="rect">
            <a:avLst/>
          </a:prstGeom>
          <a:solidFill>
            <a:srgbClr val="538C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2204245" y="5778233"/>
            <a:ext cx="1008112" cy="432048"/>
          </a:xfrm>
          <a:prstGeom prst="rect">
            <a:avLst/>
          </a:prstGeom>
          <a:solidFill>
            <a:srgbClr val="EA8B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204245" y="5331146"/>
            <a:ext cx="1008112" cy="432048"/>
          </a:xfrm>
          <a:prstGeom prst="rect">
            <a:avLst/>
          </a:prstGeom>
          <a:solidFill>
            <a:srgbClr val="544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204245" y="4884059"/>
            <a:ext cx="1008112" cy="432048"/>
          </a:xfrm>
          <a:prstGeom prst="rect">
            <a:avLst/>
          </a:prstGeom>
          <a:solidFill>
            <a:srgbClr val="B63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2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标题幻灯片">
    <p:spTree>
      <p:nvGrpSpPr>
        <p:cNvPr id="1" name=""/>
        <p:cNvGrpSpPr/>
        <p:nvPr/>
      </p:nvGrpSpPr>
      <p:grpSpPr>
        <a:xfrm>
          <a:off x="0" y="0"/>
          <a:ext cx="0" cy="0"/>
          <a:chOff x="0" y="0"/>
          <a:chExt cx="0" cy="0"/>
        </a:xfrm>
      </p:grpSpPr>
      <p:sp>
        <p:nvSpPr>
          <p:cNvPr id="2" name="矩形 1"/>
          <p:cNvSpPr/>
          <p:nvPr/>
        </p:nvSpPr>
        <p:spPr>
          <a:xfrm>
            <a:off x="1" y="336177"/>
            <a:ext cx="820270" cy="376518"/>
          </a:xfrm>
          <a:prstGeom prst="rect">
            <a:avLst/>
          </a:prstGeom>
          <a:solidFill>
            <a:srgbClr val="1D8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20271" y="336177"/>
            <a:ext cx="1393540" cy="376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userDrawn="1"/>
        </p:nvSpPr>
        <p:spPr>
          <a:xfrm>
            <a:off x="1" y="336177"/>
            <a:ext cx="820270" cy="376518"/>
          </a:xfrm>
          <a:prstGeom prst="rect">
            <a:avLst/>
          </a:prstGeom>
          <a:solidFill>
            <a:srgbClr val="1D8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820271" y="336177"/>
            <a:ext cx="1393540" cy="3765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advClick="0" advTm="2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72C06E-DA79-4AF8-A473-BDBFD0891145}"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382EB4-DC5E-4C77-9B90-3948496B9E9E}" type="slidenum">
              <a:rPr lang="zh-CN" altLang="en-US" smtClean="0"/>
              <a:t>‹#›</a:t>
            </a:fld>
            <a:endParaRPr lang="zh-CN" altLang="en-US"/>
          </a:p>
        </p:txBody>
      </p:sp>
    </p:spTree>
  </p:cSld>
  <p:clrMapOvr>
    <a:masterClrMapping/>
  </p:clrMapOvr>
  <p:transition spd="slow" advClick="0" advTm="2000">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6047D9-FEE4-4881-B706-9575ADABFECF}"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9B09EC-0F5A-4ED1-9D27-B6EB06E679C1}" type="slidenum">
              <a:rPr lang="zh-CN" altLang="en-US" smtClean="0"/>
              <a:t>‹#›</a:t>
            </a:fld>
            <a:endParaRPr lang="zh-CN" altLang="en-US"/>
          </a:p>
        </p:txBody>
      </p:sp>
    </p:spTree>
  </p:cSld>
  <p:clrMapOvr>
    <a:masterClrMapping/>
  </p:clrMapOvr>
  <p:transition spd="slow" advClick="0" advTm="2000">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tx2">
            <a:lumMod val="75000"/>
          </a:schemeClr>
        </a:solidFill>
        <a:effectLst/>
      </p:bgPr>
    </p:bg>
    <p:spTree>
      <p:nvGrpSpPr>
        <p:cNvPr id="1" name=""/>
        <p:cNvGrpSpPr/>
        <p:nvPr/>
      </p:nvGrpSpPr>
      <p:grpSpPr>
        <a:xfrm>
          <a:off x="0" y="0"/>
          <a:ext cx="0" cy="0"/>
          <a:chOff x="0" y="0"/>
          <a:chExt cx="0" cy="0"/>
        </a:xfrm>
      </p:grpSpPr>
      <p:sp>
        <p:nvSpPr>
          <p:cNvPr id="7" name="等腰三角形 6"/>
          <p:cNvSpPr/>
          <p:nvPr userDrawn="1"/>
        </p:nvSpPr>
        <p:spPr>
          <a:xfrm>
            <a:off x="0" y="0"/>
            <a:ext cx="12192000" cy="6858000"/>
          </a:xfrm>
          <a:prstGeom prst="triangle">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rot="20778963">
            <a:off x="-646976" y="1540496"/>
            <a:ext cx="13477001" cy="3777009"/>
          </a:xfrm>
          <a:prstGeom prst="parallelogram">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11945907">
            <a:off x="1083011" y="-1064600"/>
            <a:ext cx="4950776" cy="10172220"/>
          </a:xfrm>
          <a:prstGeom prst="triangle">
            <a:avLst>
              <a:gd name="adj" fmla="val 100000"/>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2000">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tx2">
            <a:lumMod val="75000"/>
          </a:schemeClr>
        </a:solidFill>
        <a:effectLst/>
      </p:bgPr>
    </p:bg>
    <p:spTree>
      <p:nvGrpSpPr>
        <p:cNvPr id="1" name=""/>
        <p:cNvGrpSpPr/>
        <p:nvPr/>
      </p:nvGrpSpPr>
      <p:grpSpPr>
        <a:xfrm>
          <a:off x="0" y="0"/>
          <a:ext cx="0" cy="0"/>
          <a:chOff x="0" y="0"/>
          <a:chExt cx="0" cy="0"/>
        </a:xfrm>
      </p:grpSpPr>
      <p:sp>
        <p:nvSpPr>
          <p:cNvPr id="11" name="等腰三角形 10"/>
          <p:cNvSpPr/>
          <p:nvPr userDrawn="1"/>
        </p:nvSpPr>
        <p:spPr>
          <a:xfrm>
            <a:off x="0" y="0"/>
            <a:ext cx="12192000" cy="6858000"/>
          </a:xfrm>
          <a:prstGeom prst="triangle">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rot="20778963">
            <a:off x="-646976" y="1540496"/>
            <a:ext cx="13477001" cy="3777009"/>
          </a:xfrm>
          <a:prstGeom prst="parallelogram">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3067050" y="0"/>
            <a:ext cx="91249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2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tx2">
            <a:lumMod val="75000"/>
          </a:schemeClr>
        </a:solidFill>
        <a:effectLst/>
      </p:bgPr>
    </p:bg>
    <p:spTree>
      <p:nvGrpSpPr>
        <p:cNvPr id="1" name=""/>
        <p:cNvGrpSpPr/>
        <p:nvPr/>
      </p:nvGrpSpPr>
      <p:grpSpPr>
        <a:xfrm>
          <a:off x="0" y="0"/>
          <a:ext cx="0" cy="0"/>
          <a:chOff x="0" y="0"/>
          <a:chExt cx="0" cy="0"/>
        </a:xfrm>
      </p:grpSpPr>
      <p:sp>
        <p:nvSpPr>
          <p:cNvPr id="8" name="等腰三角形 7"/>
          <p:cNvSpPr/>
          <p:nvPr userDrawn="1"/>
        </p:nvSpPr>
        <p:spPr>
          <a:xfrm>
            <a:off x="0" y="0"/>
            <a:ext cx="12192000" cy="6858000"/>
          </a:xfrm>
          <a:prstGeom prst="triangle">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rot="20778963">
            <a:off x="-646976" y="1540496"/>
            <a:ext cx="13477001" cy="3777009"/>
          </a:xfrm>
          <a:prstGeom prst="parallelogram">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0"/>
            <a:ext cx="12192000" cy="6858000"/>
            <a:chOff x="0" y="0"/>
            <a:chExt cx="12192000" cy="6858000"/>
          </a:xfrm>
        </p:grpSpPr>
        <p:sp>
          <p:nvSpPr>
            <p:cNvPr id="11" name="矩形 10"/>
            <p:cNvSpPr/>
            <p:nvPr/>
          </p:nvSpPr>
          <p:spPr>
            <a:xfrm>
              <a:off x="3067050" y="0"/>
              <a:ext cx="91249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手动输入 11"/>
            <p:cNvSpPr/>
            <p:nvPr/>
          </p:nvSpPr>
          <p:spPr>
            <a:xfrm>
              <a:off x="0" y="0"/>
              <a:ext cx="3067050" cy="6858000"/>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Click="0" advTm="2000">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tx2">
            <a:lumMod val="75000"/>
          </a:schemeClr>
        </a:solidFill>
        <a:effectLst/>
      </p:bgPr>
    </p:bg>
    <p:spTree>
      <p:nvGrpSpPr>
        <p:cNvPr id="1" name=""/>
        <p:cNvGrpSpPr/>
        <p:nvPr/>
      </p:nvGrpSpPr>
      <p:grpSpPr>
        <a:xfrm>
          <a:off x="0" y="0"/>
          <a:ext cx="0" cy="0"/>
          <a:chOff x="0" y="0"/>
          <a:chExt cx="0" cy="0"/>
        </a:xfrm>
      </p:grpSpPr>
      <p:sp>
        <p:nvSpPr>
          <p:cNvPr id="10" name="等腰三角形 9"/>
          <p:cNvSpPr/>
          <p:nvPr userDrawn="1"/>
        </p:nvSpPr>
        <p:spPr>
          <a:xfrm>
            <a:off x="0" y="0"/>
            <a:ext cx="12192000" cy="6858000"/>
          </a:xfrm>
          <a:prstGeom prst="triangle">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rot="20778963">
            <a:off x="-646976" y="1540496"/>
            <a:ext cx="13477001" cy="3777009"/>
          </a:xfrm>
          <a:prstGeom prst="parallelogram">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nvSpPr>
        <p:spPr>
          <a:xfrm rot="11945907">
            <a:off x="1083011" y="-1064600"/>
            <a:ext cx="4950776" cy="10172220"/>
          </a:xfrm>
          <a:prstGeom prst="triangle">
            <a:avLst>
              <a:gd name="adj" fmla="val 100000"/>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手动输入 12"/>
          <p:cNvSpPr/>
          <p:nvPr userDrawn="1"/>
        </p:nvSpPr>
        <p:spPr>
          <a:xfrm rot="5400000" flipH="1">
            <a:off x="-361950" y="1047750"/>
            <a:ext cx="6858000" cy="4762500"/>
          </a:xfrm>
          <a:prstGeom prst="flowChartManualInput">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手动输入 13"/>
          <p:cNvSpPr/>
          <p:nvPr userDrawn="1"/>
        </p:nvSpPr>
        <p:spPr>
          <a:xfrm rot="5400000" flipH="1">
            <a:off x="-1047750" y="1047750"/>
            <a:ext cx="6858000" cy="4762500"/>
          </a:xfrm>
          <a:prstGeom prst="flowChartManualInpu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手动输入 14"/>
          <p:cNvSpPr/>
          <p:nvPr userDrawn="1"/>
        </p:nvSpPr>
        <p:spPr>
          <a:xfrm rot="5400000" flipH="1">
            <a:off x="-1333500" y="1047750"/>
            <a:ext cx="6858000" cy="4762500"/>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2000">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tx2">
            <a:lumMod val="75000"/>
          </a:schemeClr>
        </a:solidFill>
        <a:effectLst/>
      </p:bgPr>
    </p:bg>
    <p:spTree>
      <p:nvGrpSpPr>
        <p:cNvPr id="1" name=""/>
        <p:cNvGrpSpPr/>
        <p:nvPr/>
      </p:nvGrpSpPr>
      <p:grpSpPr>
        <a:xfrm>
          <a:off x="0" y="0"/>
          <a:ext cx="0" cy="0"/>
          <a:chOff x="0" y="0"/>
          <a:chExt cx="0" cy="0"/>
        </a:xfrm>
      </p:grpSpPr>
      <p:sp>
        <p:nvSpPr>
          <p:cNvPr id="6" name="等腰三角形 5"/>
          <p:cNvSpPr/>
          <p:nvPr userDrawn="1"/>
        </p:nvSpPr>
        <p:spPr>
          <a:xfrm>
            <a:off x="0" y="0"/>
            <a:ext cx="12192000" cy="6858000"/>
          </a:xfrm>
          <a:prstGeom prst="triangle">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userDrawn="1"/>
        </p:nvSpPr>
        <p:spPr>
          <a:xfrm rot="20778963">
            <a:off x="-646976" y="1540496"/>
            <a:ext cx="13477001" cy="3777009"/>
          </a:xfrm>
          <a:prstGeom prst="parallelogram">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11945907">
            <a:off x="1083011" y="-1064600"/>
            <a:ext cx="4950776" cy="10172220"/>
          </a:xfrm>
          <a:prstGeom prst="triangle">
            <a:avLst>
              <a:gd name="adj" fmla="val 100000"/>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0" y="-1"/>
            <a:ext cx="12192000" cy="6858000"/>
          </a:xfrm>
          <a:prstGeom prst="parallelogram">
            <a:avLst>
              <a:gd name="adj" fmla="val 5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2000">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9" name="文本框 8"/>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rPr>
              <a:t>点击</a:t>
            </a:r>
            <a:r>
              <a:rPr kumimoji="1" lang="en-US" altLang="zh-CN" sz="1335" dirty="0">
                <a:solidFill>
                  <a:schemeClr val="tx1">
                    <a:lumMod val="75000"/>
                    <a:lumOff val="25000"/>
                  </a:schemeClr>
                </a:solidFill>
              </a:rPr>
              <a:t>Logo</a:t>
            </a:r>
            <a:r>
              <a:rPr kumimoji="1" lang="zh-CN" altLang="en-US" sz="1335" dirty="0">
                <a:solidFill>
                  <a:schemeClr val="tx1">
                    <a:lumMod val="75000"/>
                    <a:lumOff val="25000"/>
                  </a:schemeClr>
                </a:solidFill>
              </a:rPr>
              <a:t>获取更多优质模板（放映模式）</a:t>
            </a:r>
          </a:p>
        </p:txBody>
      </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6047D9-FEE4-4881-B706-9575ADABFECF}" type="datetimeFigureOut">
              <a:rPr lang="zh-CN" altLang="en-US" smtClean="0"/>
              <a:t>2019/7/22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9B09EC-0F5A-4ED1-9D27-B6EB06E679C1}" type="slidenum">
              <a:rPr lang="zh-CN" altLang="en-US" smtClean="0"/>
              <a:t>‹#›</a:t>
            </a:fld>
            <a:endParaRPr lang="zh-CN" altLang="en-US"/>
          </a:p>
        </p:txBody>
      </p:sp>
    </p:spTree>
  </p:cSld>
  <p:clrMapOvr>
    <a:masterClrMapping/>
  </p:clrMapOvr>
  <p:transition spd="slow" advClick="0" advTm="2000">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6047D9-FEE4-4881-B706-9575ADABFECF}"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9B09EC-0F5A-4ED1-9D27-B6EB06E679C1}" type="slidenum">
              <a:rPr lang="zh-CN" altLang="en-US" smtClean="0"/>
              <a:t>‹#›</a:t>
            </a:fld>
            <a:endParaRPr lang="zh-CN" altLang="en-US"/>
          </a:p>
        </p:txBody>
      </p:sp>
    </p:spTree>
  </p:cSld>
  <p:clrMapOvr>
    <a:masterClrMapping/>
  </p:clrMapOvr>
  <p:transition spd="slow" advClick="0" advTm="2000">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6047D9-FEE4-4881-B706-9575ADABFECF}" type="datetimeFigureOut">
              <a:rPr lang="zh-CN" altLang="en-US" smtClean="0"/>
              <a:t>2019/7/22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9B09EC-0F5A-4ED1-9D27-B6EB06E679C1}" type="slidenum">
              <a:rPr lang="zh-CN" altLang="en-US" smtClean="0"/>
              <a:t>‹#›</a:t>
            </a:fld>
            <a:endParaRPr lang="zh-CN" altLang="en-US"/>
          </a:p>
        </p:txBody>
      </p:sp>
    </p:spTree>
  </p:cSld>
  <p:clrMapOvr>
    <a:masterClrMapping/>
  </p:clrMapOvr>
  <p:transition spd="slow" advClick="0" advTm="2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B2110EB-8E24-491F-B32B-D89343E31819}" type="datetimeFigureOut">
              <a:rPr lang="zh-CN" altLang="en-US" smtClean="0"/>
              <a:t>2019/7/22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8A42BA-9008-448B-A9F3-A3DEF31D6307}" type="slidenum">
              <a:rPr lang="zh-CN" altLang="en-US" smtClean="0"/>
              <a:t>‹#›</a:t>
            </a:fld>
            <a:endParaRPr lang="zh-CN" altLang="en-US"/>
          </a:p>
        </p:txBody>
      </p:sp>
    </p:spTree>
  </p:cSld>
  <p:clrMapOvr>
    <a:masterClrMapping/>
  </p:clrMapOvr>
  <p:transition spd="slow" advClick="0" advTm="2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4.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110EB-8E24-491F-B32B-D89343E31819}" type="datetimeFigureOut">
              <a:rPr lang="zh-CN" altLang="en-US" smtClean="0"/>
              <a:t>2019/7/22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A42BA-9008-448B-A9F3-A3DEF31D630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advTm="2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ransition spd="slow" advClick="0" advTm="2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2C06E-DA79-4AF8-A473-BDBFD0891145}" type="datetimeFigureOut">
              <a:rPr lang="zh-CN" altLang="en-US" smtClean="0"/>
              <a:t>2019/7/22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82EB4-DC5E-4C77-9B90-3948496B9E9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ransition spd="slow" advClick="0" advTm="2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6047D9-FEE4-4881-B706-9575ADABFECF}" type="datetimeFigureOut">
              <a:rPr lang="zh-CN" altLang="en-US" smtClean="0"/>
              <a:t>2019/7/22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9B09EC-0F5A-4ED1-9D27-B6EB06E6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ransition spd="slow" advClick="0" advTm="2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www.baidu.com/link?url=t4NPlwN4hIE_jbxhDm1Z9spKRh6XsSFDju9wPQU2h9qpqpd2KNaCd8zPbd9EltuQuO2Kid0F3IZEYk1JqpnnjVK4ztglKA2HmBa45nnoAxiaoWKPnWP2Qv8GbMpkUKtq&amp;wd=&amp;eqid=ab8e4d37005cfb55000000035d347273" TargetMode="External"/><Relationship Id="rId4" Type="http://schemas.openxmlformats.org/officeDocument/2006/relationships/hyperlink" Target="https://www.baidu.com/link?url=bwLMqeEyCiUNr_f9LYYdb-Cuktb3DE2oIL_rk87kE3Lnr3dczc8Gf82_lWiYrU2AV5RumHonkf-AbHQdzkKedMDn-1KlChzBapg8pkFP96nKmivvGXg7vlRU21WEesQu&amp;wd=&amp;eqid=f030882e0029606d000000035d346ef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9.png"/><Relationship Id="rId7"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1" name="任意多边形 6"/>
          <p:cNvSpPr/>
          <p:nvPr/>
        </p:nvSpPr>
        <p:spPr>
          <a:xfrm>
            <a:off x="2347384" y="3382587"/>
            <a:ext cx="4967816" cy="793444"/>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67733" tIns="67733" rIns="67733" bIns="67733" spcCol="38100" anchor="ctr">
            <a:spAutoFit/>
          </a:bodyPr>
          <a:lstStyle/>
          <a:p>
            <a:pPr marL="0" marR="0" lvl="0" indent="0" algn="ctr" defTabSz="1100455" rtl="0" eaLnBrk="1" fontAlgn="auto" latinLnBrk="1" hangingPunct="0">
              <a:lnSpc>
                <a:spcPct val="100000"/>
              </a:lnSpc>
              <a:spcBef>
                <a:spcPts val="0"/>
              </a:spcBef>
              <a:spcAft>
                <a:spcPts val="0"/>
              </a:spcAft>
              <a:buClrTx/>
              <a:buSzTx/>
              <a:buFontTx/>
              <a:buNone/>
              <a:defRPr/>
            </a:pPr>
            <a:endParaRPr kumimoji="0" lang="zh-CN" altLang="en-US" sz="4265" b="0" i="0" u="none" strike="noStrike" kern="0" cap="none" spc="0" normalizeH="0" baseline="0" noProof="0">
              <a:ln>
                <a:noFill/>
              </a:ln>
              <a:solidFill>
                <a:srgbClr val="FFFFFF"/>
              </a:solidFill>
              <a:effectLst/>
              <a:uLnTx/>
              <a:uFillTx/>
              <a:latin typeface="Source Han Sans SC"/>
              <a:cs typeface="+mn-ea"/>
              <a:sym typeface="Source Han Sans SC"/>
            </a:endParaRPr>
          </a:p>
        </p:txBody>
      </p:sp>
      <p:grpSp>
        <p:nvGrpSpPr>
          <p:cNvPr id="43" name="Group 57"/>
          <p:cNvGrpSpPr/>
          <p:nvPr/>
        </p:nvGrpSpPr>
        <p:grpSpPr bwMode="auto">
          <a:xfrm>
            <a:off x="359833" y="228600"/>
            <a:ext cx="635000" cy="177800"/>
            <a:chOff x="0" y="0"/>
            <a:chExt cx="1270000" cy="354254"/>
          </a:xfrm>
        </p:grpSpPr>
        <p:sp>
          <p:nvSpPr>
            <p:cNvPr id="44" name="Shape 55"/>
            <p:cNvSpPr/>
            <p:nvPr/>
          </p:nvSpPr>
          <p:spPr>
            <a:xfrm>
              <a:off x="88902" y="50608"/>
              <a:ext cx="1092605" cy="292176"/>
            </a:xfrm>
            <a:prstGeom prst="rect">
              <a:avLst/>
            </a:prstGeom>
            <a:noFill/>
            <a:ln w="12700" cap="flat">
              <a:noFill/>
              <a:miter lim="400000"/>
            </a:ln>
            <a:effectLst/>
          </p:spPr>
          <p:txBody>
            <a:bodyPr wrap="none" lIns="22860" tIns="22860" rIns="22860" bIns="22860">
              <a:spAutoFit/>
            </a:bodyPr>
            <a:lstStyle>
              <a:lvl1pPr algn="l" defTabSz="685800">
                <a:defRPr sz="1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685800" rtl="0" eaLnBrk="1" fontAlgn="auto" latinLnBrk="0" hangingPunct="1">
                <a:lnSpc>
                  <a:spcPct val="100000"/>
                </a:lnSpc>
                <a:spcBef>
                  <a:spcPts val="0"/>
                </a:spcBef>
                <a:spcAft>
                  <a:spcPts val="0"/>
                </a:spcAft>
                <a:buClrTx/>
                <a:buSzTx/>
                <a:buFontTx/>
                <a:buNone/>
                <a:defRPr sz="1800">
                  <a:solidFill>
                    <a:srgbClr val="000000"/>
                  </a:solidFill>
                </a:defRPr>
              </a:pPr>
              <a:r>
                <a:rPr kumimoji="0" sz="655" b="0" i="0" u="none" strike="noStrike" kern="0" cap="none" spc="0" normalizeH="0" baseline="0" noProof="0">
                  <a:ln>
                    <a:noFill/>
                  </a:ln>
                  <a:solidFill>
                    <a:prstClr val="white"/>
                  </a:solidFill>
                  <a:effectLst/>
                  <a:uLnTx/>
                  <a:uFillTx/>
                  <a:latin typeface="Source Han Sans SC"/>
                  <a:ea typeface="+mn-ea"/>
                  <a:cs typeface="+mn-ea"/>
                  <a:sym typeface="Source Han Sans SC"/>
                </a:rPr>
                <a:t>添加ＬＯＧＯ</a:t>
              </a:r>
            </a:p>
          </p:txBody>
        </p:sp>
        <p:sp>
          <p:nvSpPr>
            <p:cNvPr id="45" name="Shape 56"/>
            <p:cNvSpPr>
              <a:spLocks noChangeArrowheads="1"/>
            </p:cNvSpPr>
            <p:nvPr/>
          </p:nvSpPr>
          <p:spPr bwMode="auto">
            <a:xfrm>
              <a:off x="0" y="0"/>
              <a:ext cx="1270000" cy="354254"/>
            </a:xfrm>
            <a:prstGeom prst="rect">
              <a:avLst/>
            </a:prstGeom>
            <a:noFill/>
            <a:ln w="317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600" b="0" i="0" u="none" strike="noStrike" kern="1200" cap="none" spc="0" normalizeH="0" baseline="0" noProof="0">
                <a:ln>
                  <a:noFill/>
                </a:ln>
                <a:solidFill>
                  <a:prstClr val="white"/>
                </a:solidFill>
                <a:effectLst/>
                <a:uLnTx/>
                <a:uFillTx/>
                <a:latin typeface="Source Han Sans SC"/>
                <a:cs typeface="+mn-ea"/>
                <a:sym typeface="Source Han Sans SC"/>
              </a:endParaRPr>
            </a:p>
          </p:txBody>
        </p:sp>
      </p:grpSp>
      <p:sp>
        <p:nvSpPr>
          <p:cNvPr id="48" name="Shape 76"/>
          <p:cNvSpPr/>
          <p:nvPr/>
        </p:nvSpPr>
        <p:spPr>
          <a:xfrm>
            <a:off x="2901951" y="4495801"/>
            <a:ext cx="5717116" cy="406073"/>
          </a:xfrm>
          <a:prstGeom prst="rect">
            <a:avLst/>
          </a:prstGeom>
          <a:ln w="12700">
            <a:miter lim="400000"/>
          </a:ln>
        </p:spPr>
        <p:txBody>
          <a:bodyPr lIns="22860" rIns="22860">
            <a:spAutoFit/>
          </a:bodyPr>
          <a:lstStyle/>
          <a:p>
            <a:pPr marL="0" marR="0" lvl="0" indent="0" algn="l" defTabSz="457200" rtl="0" eaLnBrk="1" fontAlgn="auto" latinLnBrk="0" hangingPunct="1">
              <a:lnSpc>
                <a:spcPct val="150000"/>
              </a:lnSpc>
              <a:spcBef>
                <a:spcPts val="0"/>
              </a:spcBef>
              <a:spcAft>
                <a:spcPts val="0"/>
              </a:spcAft>
              <a:buClrTx/>
              <a:buSzTx/>
              <a:buFontTx/>
              <a:buNone/>
              <a:defRPr sz="1800"/>
            </a:pPr>
            <a:r>
              <a:rPr kumimoji="0" lang="en-US" altLang="zh-CN" sz="455" b="0" i="0" u="none" strike="noStrike" kern="0" cap="none" spc="0" normalizeH="0" baseline="0" noProof="0" dirty="0">
                <a:ln>
                  <a:noFill/>
                </a:ln>
                <a:solidFill>
                  <a:prstClr val="white"/>
                </a:solidFill>
                <a:effectLst/>
                <a:uLnTx/>
                <a:uFillTx/>
                <a:latin typeface="Source Han Sans SC"/>
                <a:cs typeface="+mn-ea"/>
                <a:sym typeface="Source Han Sans SC"/>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sp>
        <p:nvSpPr>
          <p:cNvPr id="49" name="Shape 75"/>
          <p:cNvSpPr>
            <a:spLocks noChangeArrowheads="1"/>
          </p:cNvSpPr>
          <p:nvPr/>
        </p:nvSpPr>
        <p:spPr bwMode="auto">
          <a:xfrm>
            <a:off x="2901952" y="3621964"/>
            <a:ext cx="5682068" cy="73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marL="0" marR="0" lvl="0" indent="0" algn="l" defTabSz="914400" rtl="0" eaLnBrk="1" fontAlgn="auto" latinLnBrk="0" hangingPunct="1">
              <a:lnSpc>
                <a:spcPct val="80000"/>
              </a:lnSpc>
              <a:spcBef>
                <a:spcPts val="0"/>
              </a:spcBef>
              <a:spcAft>
                <a:spcPts val="0"/>
              </a:spcAft>
              <a:buClrTx/>
              <a:buSzTx/>
              <a:buFontTx/>
              <a:buNone/>
              <a:defRPr/>
            </a:pPr>
            <a:r>
              <a:rPr kumimoji="0" lang="zh-CN" altLang="en-US" sz="5865" b="1" i="0" u="none" strike="noStrike" kern="1200" cap="none" spc="0" normalizeH="0" baseline="0" noProof="0" dirty="0">
                <a:ln>
                  <a:noFill/>
                </a:ln>
                <a:solidFill>
                  <a:prstClr val="white"/>
                </a:solidFill>
                <a:effectLst/>
                <a:uLnTx/>
                <a:uFillTx/>
                <a:latin typeface="Source Han Sans SC"/>
                <a:cs typeface="+mn-ea"/>
                <a:sym typeface="Source Han Sans SC"/>
              </a:rPr>
              <a:t>欧美商务科技</a:t>
            </a:r>
            <a:r>
              <a:rPr kumimoji="0" lang="en-US" altLang="zh-CN" sz="5865" b="1" i="0" u="none" strike="noStrike" kern="1200" cap="none" spc="0" normalizeH="0" baseline="0" noProof="0" dirty="0">
                <a:ln>
                  <a:noFill/>
                </a:ln>
                <a:solidFill>
                  <a:prstClr val="white"/>
                </a:solidFill>
                <a:effectLst/>
                <a:uLnTx/>
                <a:uFillTx/>
                <a:latin typeface="Source Han Sans SC"/>
                <a:cs typeface="+mn-ea"/>
                <a:sym typeface="Source Han Sans SC"/>
              </a:rPr>
              <a:t>PPT</a:t>
            </a:r>
            <a:endParaRPr kumimoji="0" lang="zh-CN" altLang="zh-CN" sz="5865" b="1" i="0" u="none" strike="noStrike" kern="1200" cap="none" spc="0" normalizeH="0" baseline="0" noProof="0" dirty="0">
              <a:ln>
                <a:noFill/>
              </a:ln>
              <a:solidFill>
                <a:prstClr val="white"/>
              </a:solidFill>
              <a:effectLst/>
              <a:uLnTx/>
              <a:uFillTx/>
              <a:latin typeface="Source Han Sans SC"/>
              <a:cs typeface="+mn-ea"/>
              <a:sym typeface="Source Han Sans SC"/>
            </a:endParaRPr>
          </a:p>
        </p:txBody>
      </p:sp>
      <p:sp>
        <p:nvSpPr>
          <p:cNvPr id="53" name="任意多边形 3"/>
          <p:cNvSpPr/>
          <p:nvPr/>
        </p:nvSpPr>
        <p:spPr>
          <a:xfrm flipV="1">
            <a:off x="2923118" y="4324351"/>
            <a:ext cx="5645149" cy="61383"/>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121919" tIns="60959" rIns="121919" bIns="60959" spcCol="38100"/>
          <a:lstStyle/>
          <a:p>
            <a:pPr marL="0" marR="0" lvl="0" indent="0" algn="l" defTabSz="1219200" rtl="0" eaLnBrk="1" fontAlgn="auto" latinLnBrk="1"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Source Han Sans SC"/>
              <a:cs typeface="+mn-ea"/>
              <a:sym typeface="Source Han Sans SC"/>
            </a:endParaRPr>
          </a:p>
        </p:txBody>
      </p:sp>
      <p:sp>
        <p:nvSpPr>
          <p:cNvPr id="54" name="文本框 53"/>
          <p:cNvSpPr txBox="1"/>
          <p:nvPr/>
        </p:nvSpPr>
        <p:spPr>
          <a:xfrm>
            <a:off x="2810933" y="1480051"/>
            <a:ext cx="4125060" cy="24966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67733" tIns="67733" rIns="67733" bIns="67733" spcCol="38100" anchor="ctr">
            <a:spAutoFit/>
          </a:bodyPr>
          <a:lstStyle/>
          <a:p>
            <a:pPr marL="0" marR="0" lvl="0" indent="0" algn="l" defTabSz="1100455" rtl="0" eaLnBrk="1" fontAlgn="auto" latinLnBrk="1" hangingPunct="0">
              <a:lnSpc>
                <a:spcPct val="100000"/>
              </a:lnSpc>
              <a:spcBef>
                <a:spcPts val="0"/>
              </a:spcBef>
              <a:spcAft>
                <a:spcPts val="0"/>
              </a:spcAft>
              <a:buClrTx/>
              <a:buSzTx/>
              <a:buFontTx/>
              <a:buNone/>
              <a:defRPr/>
            </a:pPr>
            <a:r>
              <a:rPr kumimoji="0" lang="en-US" altLang="zh-CN" sz="15335" b="0" i="0" u="none" strike="noStrike" kern="0" cap="none" spc="0" normalizeH="0" baseline="0" noProof="0" dirty="0">
                <a:ln>
                  <a:noFill/>
                </a:ln>
                <a:solidFill>
                  <a:prstClr val="white"/>
                </a:solidFill>
                <a:effectLst/>
                <a:uLnTx/>
                <a:uFillTx/>
                <a:latin typeface="Source Han Sans SC"/>
                <a:cs typeface="+mn-ea"/>
                <a:sym typeface="Source Han Sans SC"/>
              </a:rPr>
              <a:t>20</a:t>
            </a:r>
            <a:r>
              <a:rPr kumimoji="0" lang="en-US" altLang="zh-CN" sz="15335" b="0" i="0" u="none" strike="noStrike" kern="0" cap="none" spc="0" normalizeH="0" baseline="0" noProof="0" dirty="0">
                <a:ln>
                  <a:noFill/>
                </a:ln>
                <a:solidFill>
                  <a:srgbClr val="BB5BA0"/>
                </a:solidFill>
                <a:effectLst/>
                <a:uLnTx/>
                <a:uFillTx/>
                <a:latin typeface="Source Han Sans SC"/>
                <a:cs typeface="+mn-ea"/>
                <a:sym typeface="Source Han Sans SC"/>
              </a:rPr>
              <a:t>19</a:t>
            </a:r>
            <a:endParaRPr kumimoji="0" lang="zh-CN" altLang="en-US" sz="15335" b="0" i="0" u="none" strike="noStrike" kern="0" cap="none" spc="0" normalizeH="0" baseline="0" noProof="0" dirty="0">
              <a:ln>
                <a:noFill/>
              </a:ln>
              <a:solidFill>
                <a:srgbClr val="BB5BA0"/>
              </a:solidFill>
              <a:effectLst/>
              <a:uLnTx/>
              <a:uFillTx/>
              <a:latin typeface="Source Han Sans SC"/>
              <a:cs typeface="+mn-ea"/>
              <a:sym typeface="Source Han Sans SC"/>
            </a:endParaRPr>
          </a:p>
        </p:txBody>
      </p:sp>
      <p:sp>
        <p:nvSpPr>
          <p:cNvPr id="59" name="Shape 68"/>
          <p:cNvSpPr>
            <a:spLocks noChangeArrowheads="1"/>
          </p:cNvSpPr>
          <p:nvPr/>
        </p:nvSpPr>
        <p:spPr bwMode="auto">
          <a:xfrm rot="-602481">
            <a:off x="-14817" y="-1445683"/>
            <a:ext cx="9872135" cy="7313084"/>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sz="2400">
              <a:latin typeface="Source Han Sans SC"/>
              <a:cs typeface="+mn-ea"/>
              <a:sym typeface="Source Han Sans SC"/>
            </a:endParaRPr>
          </a:p>
        </p:txBody>
      </p:sp>
      <p:sp>
        <p:nvSpPr>
          <p:cNvPr id="60" name="Shape 53"/>
          <p:cNvSpPr>
            <a:spLocks noChangeArrowheads="1"/>
          </p:cNvSpPr>
          <p:nvPr/>
        </p:nvSpPr>
        <p:spPr bwMode="auto">
          <a:xfrm>
            <a:off x="9410177" y="6221132"/>
            <a:ext cx="10336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2860" rIns="22860">
            <a:spAutoFit/>
          </a:bodyPr>
          <a:lstStyle>
            <a:lvl1pPr defTabSz="257175" eaLnBrk="0" hangingPunct="0">
              <a:defRPr>
                <a:solidFill>
                  <a:schemeClr val="tx1"/>
                </a:solidFill>
                <a:latin typeface="Helvetica Light"/>
                <a:ea typeface="Helvetica Light"/>
                <a:cs typeface="Helvetica Light"/>
                <a:sym typeface="Helvetica Light"/>
              </a:defRPr>
            </a:lvl1pPr>
            <a:lvl2pPr defTabSz="257175" eaLnBrk="0" hangingPunct="0">
              <a:defRPr>
                <a:solidFill>
                  <a:schemeClr val="tx1"/>
                </a:solidFill>
                <a:latin typeface="Helvetica Light"/>
                <a:ea typeface="Helvetica Light"/>
                <a:cs typeface="Helvetica Light"/>
                <a:sym typeface="Helvetica Light"/>
              </a:defRPr>
            </a:lvl2pPr>
            <a:lvl3pPr defTabSz="257175" eaLnBrk="0" hangingPunct="0">
              <a:defRPr>
                <a:solidFill>
                  <a:schemeClr val="tx1"/>
                </a:solidFill>
                <a:latin typeface="Helvetica Light"/>
                <a:ea typeface="Helvetica Light"/>
                <a:cs typeface="Helvetica Light"/>
                <a:sym typeface="Helvetica Light"/>
              </a:defRPr>
            </a:lvl3pPr>
            <a:lvl4pPr defTabSz="257175" eaLnBrk="0" hangingPunct="0">
              <a:defRPr>
                <a:solidFill>
                  <a:schemeClr val="tx1"/>
                </a:solidFill>
                <a:latin typeface="Helvetica Light"/>
                <a:ea typeface="Helvetica Light"/>
                <a:cs typeface="Helvetica Light"/>
                <a:sym typeface="Helvetica Light"/>
              </a:defRPr>
            </a:lvl4pPr>
            <a:lvl5pPr defTabSz="257175" eaLnBrk="0" hangingPunct="0">
              <a:defRPr>
                <a:solidFill>
                  <a:schemeClr val="tx1"/>
                </a:solidFill>
                <a:latin typeface="Helvetica Light"/>
                <a:ea typeface="Helvetica Light"/>
                <a:cs typeface="Helvetica Light"/>
                <a:sym typeface="Helvetica Light"/>
              </a:defRPr>
            </a:lvl5pPr>
            <a:lvl6pPr indent="-1485900" defTabSz="257175"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6pPr>
            <a:lvl7pPr indent="-1485900" defTabSz="257175"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7pPr>
            <a:lvl8pPr indent="-1485900" defTabSz="257175"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8pPr>
            <a:lvl9pPr indent="-1485900" defTabSz="257175" eaLnBrk="0" fontAlgn="base" hangingPunct="0">
              <a:spcBef>
                <a:spcPct val="0"/>
              </a:spcBef>
              <a:spcAft>
                <a:spcPct val="0"/>
              </a:spcAft>
              <a:buFont typeface="Arial" panose="020B0604020202020204" pitchFamily="34" charset="0"/>
              <a:defRPr>
                <a:solidFill>
                  <a:schemeClr val="tx1"/>
                </a:solidFill>
                <a:latin typeface="Helvetica Light"/>
                <a:ea typeface="Helvetica Light"/>
                <a:cs typeface="Helvetica Light"/>
                <a:sym typeface="Helvetica Light"/>
              </a:defRPr>
            </a:lvl9pPr>
          </a:lstStyle>
          <a:p>
            <a:pPr eaLnBrk="1" hangingPunct="1"/>
            <a:r>
              <a:rPr lang="zh-CN" altLang="en-US" sz="1100" dirty="0">
                <a:solidFill>
                  <a:schemeClr val="bg1"/>
                </a:solidFill>
                <a:latin typeface="Source Han Sans SC"/>
                <a:ea typeface="+mn-ea"/>
                <a:cs typeface="+mn-ea"/>
                <a:sym typeface="Source Han Sans SC"/>
              </a:rPr>
              <a:t>千图网高效办公</a:t>
            </a:r>
            <a:endParaRPr lang="en-US" altLang="zh-CN" sz="1100" dirty="0">
              <a:solidFill>
                <a:schemeClr val="bg1"/>
              </a:solidFill>
              <a:latin typeface="Source Han Sans SC"/>
              <a:ea typeface="+mn-ea"/>
              <a:cs typeface="+mn-ea"/>
              <a:sym typeface="Source Han Sans SC"/>
            </a:endParaRPr>
          </a:p>
        </p:txBody>
      </p:sp>
      <p:pic>
        <p:nvPicPr>
          <p:cNvPr id="2" name="悠扬婉转充满希望的钢琴节奏背景乐_1分38秒">
            <a:hlinkClick r:id="" action="ppaction://media"/>
            <a:extLst>
              <a:ext uri="{FF2B5EF4-FFF2-40B4-BE49-F238E27FC236}">
                <a16:creationId xmlns:a16="http://schemas.microsoft.com/office/drawing/2014/main" id="{DA1FA896-DC64-4E01-BD5D-F0DB9EECA6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0440" y="6336697"/>
            <a:ext cx="487363" cy="487363"/>
          </a:xfrm>
          <a:prstGeom prst="rect">
            <a:avLst/>
          </a:prstGeom>
        </p:spPr>
      </p:pic>
      <p:pic>
        <p:nvPicPr>
          <p:cNvPr id="4" name="图片 3">
            <a:extLst>
              <a:ext uri="{FF2B5EF4-FFF2-40B4-BE49-F238E27FC236}">
                <a16:creationId xmlns:a16="http://schemas.microsoft.com/office/drawing/2014/main" id="{B22017EB-04B7-4724-8468-68F18687AD7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8540"/>
            <a:ext cx="12192000" cy="6849460"/>
          </a:xfrm>
          <a:prstGeom prst="rect">
            <a:avLst/>
          </a:prstGeom>
        </p:spPr>
      </p:pic>
      <p:pic>
        <p:nvPicPr>
          <p:cNvPr id="5" name="图片 4">
            <a:extLst>
              <a:ext uri="{FF2B5EF4-FFF2-40B4-BE49-F238E27FC236}">
                <a16:creationId xmlns:a16="http://schemas.microsoft.com/office/drawing/2014/main" id="{1F562B70-687C-41A1-8465-55FDFC2230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1880" y="3175565"/>
            <a:ext cx="3413320" cy="754869"/>
          </a:xfrm>
          <a:prstGeom prst="rect">
            <a:avLst/>
          </a:prstGeom>
        </p:spPr>
      </p:pic>
      <p:pic>
        <p:nvPicPr>
          <p:cNvPr id="7" name="图片 6">
            <a:extLst>
              <a:ext uri="{FF2B5EF4-FFF2-40B4-BE49-F238E27FC236}">
                <a16:creationId xmlns:a16="http://schemas.microsoft.com/office/drawing/2014/main" id="{4152070D-D1C5-4C09-AD15-D932A55D88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6916" y="1612423"/>
            <a:ext cx="1767034" cy="1955018"/>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700"/>
                                  </p:stCondLst>
                                  <p:childTnLst>
                                    <p:set>
                                      <p:cBhvr>
                                        <p:cTn id="6" dur="1" fill="hold">
                                          <p:stCondLst>
                                            <p:cond delay="0"/>
                                          </p:stCondLst>
                                        </p:cTn>
                                        <p:tgtEl>
                                          <p:spTgt spid="41"/>
                                        </p:tgtEl>
                                        <p:attrNameLst>
                                          <p:attrName>style.visibility</p:attrName>
                                        </p:attrNameLst>
                                      </p:cBhvr>
                                      <p:to>
                                        <p:strVal val="visible"/>
                                      </p:to>
                                    </p:set>
                                    <p:anim calcmode="lin" valueType="num">
                                      <p:cBhvr>
                                        <p:cTn id="7" dur="1500" fill="hold"/>
                                        <p:tgtEl>
                                          <p:spTgt spid="41"/>
                                        </p:tgtEl>
                                        <p:attrNameLst>
                                          <p:attrName>ppt_w</p:attrName>
                                        </p:attrNameLst>
                                      </p:cBhvr>
                                      <p:tavLst>
                                        <p:tav tm="0">
                                          <p:val>
                                            <p:fltVal val="0"/>
                                          </p:val>
                                        </p:tav>
                                        <p:tav tm="100000">
                                          <p:val>
                                            <p:strVal val="#ppt_w"/>
                                          </p:val>
                                        </p:tav>
                                      </p:tavLst>
                                    </p:anim>
                                    <p:anim calcmode="lin" valueType="num">
                                      <p:cBhvr>
                                        <p:cTn id="8" dur="1500" fill="hold"/>
                                        <p:tgtEl>
                                          <p:spTgt spid="41"/>
                                        </p:tgtEl>
                                        <p:attrNameLst>
                                          <p:attrName>ppt_h</p:attrName>
                                        </p:attrNameLst>
                                      </p:cBhvr>
                                      <p:tavLst>
                                        <p:tav tm="0">
                                          <p:val>
                                            <p:fltVal val="0"/>
                                          </p:val>
                                        </p:tav>
                                        <p:tav tm="100000">
                                          <p:val>
                                            <p:strVal val="#ppt_h"/>
                                          </p:val>
                                        </p:tav>
                                      </p:tavLst>
                                    </p:anim>
                                    <p:animEffect transition="in" filter="fade">
                                      <p:cBhvr>
                                        <p:cTn id="9" dur="1500"/>
                                        <p:tgtEl>
                                          <p:spTgt spid="41"/>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54"/>
                                        </p:tgtEl>
                                        <p:attrNameLst>
                                          <p:attrName>style.visibility</p:attrName>
                                        </p:attrNameLst>
                                      </p:cBhvr>
                                      <p:to>
                                        <p:strVal val="visible"/>
                                      </p:to>
                                    </p:set>
                                    <p:anim calcmode="lin" valueType="num">
                                      <p:cBhvr>
                                        <p:cTn id="12" dur="750" fill="hold"/>
                                        <p:tgtEl>
                                          <p:spTgt spid="54"/>
                                        </p:tgtEl>
                                        <p:attrNameLst>
                                          <p:attrName>ppt_w</p:attrName>
                                        </p:attrNameLst>
                                      </p:cBhvr>
                                      <p:tavLst>
                                        <p:tav tm="0">
                                          <p:val>
                                            <p:fltVal val="0"/>
                                          </p:val>
                                        </p:tav>
                                        <p:tav tm="100000">
                                          <p:val>
                                            <p:strVal val="#ppt_w"/>
                                          </p:val>
                                        </p:tav>
                                      </p:tavLst>
                                    </p:anim>
                                    <p:anim calcmode="lin" valueType="num">
                                      <p:cBhvr>
                                        <p:cTn id="13" dur="750" fill="hold"/>
                                        <p:tgtEl>
                                          <p:spTgt spid="54"/>
                                        </p:tgtEl>
                                        <p:attrNameLst>
                                          <p:attrName>ppt_h</p:attrName>
                                        </p:attrNameLst>
                                      </p:cBhvr>
                                      <p:tavLst>
                                        <p:tav tm="0">
                                          <p:val>
                                            <p:fltVal val="0"/>
                                          </p:val>
                                        </p:tav>
                                        <p:tav tm="100000">
                                          <p:val>
                                            <p:strVal val="#ppt_h"/>
                                          </p:val>
                                        </p:tav>
                                      </p:tavLst>
                                    </p:anim>
                                    <p:animEffect transition="in" filter="fade">
                                      <p:cBhvr>
                                        <p:cTn id="14" dur="750"/>
                                        <p:tgtEl>
                                          <p:spTgt spid="54"/>
                                        </p:tgtEl>
                                      </p:cBhvr>
                                    </p:animEffect>
                                  </p:childTnLst>
                                </p:cTn>
                              </p:par>
                              <p:par>
                                <p:cTn id="15" presetID="16" presetClass="entr" presetSubtype="21" fill="hold" nodeType="withEffect">
                                  <p:stCondLst>
                                    <p:cond delay="2100"/>
                                  </p:stCondLst>
                                  <p:childTnLst>
                                    <p:set>
                                      <p:cBhvr>
                                        <p:cTn id="16" dur="1" fill="hold">
                                          <p:stCondLst>
                                            <p:cond delay="0"/>
                                          </p:stCondLst>
                                        </p:cTn>
                                        <p:tgtEl>
                                          <p:spTgt spid="53"/>
                                        </p:tgtEl>
                                        <p:attrNameLst>
                                          <p:attrName>style.visibility</p:attrName>
                                        </p:attrNameLst>
                                      </p:cBhvr>
                                      <p:to>
                                        <p:strVal val="visible"/>
                                      </p:to>
                                    </p:set>
                                    <p:animEffect transition="in" filter="barn(inVertical)">
                                      <p:cBhvr>
                                        <p:cTn id="17" dur="750"/>
                                        <p:tgtEl>
                                          <p:spTgt spid="53"/>
                                        </p:tgtEl>
                                      </p:cBhvr>
                                    </p:animEffect>
                                  </p:childTnLst>
                                </p:cTn>
                              </p:par>
                              <p:par>
                                <p:cTn id="18" presetID="2" presetClass="entr" presetSubtype="2" fill="hold" grpId="0" nodeType="withEffect">
                                  <p:stCondLst>
                                    <p:cond delay="210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750" fill="hold"/>
                                        <p:tgtEl>
                                          <p:spTgt spid="48"/>
                                        </p:tgtEl>
                                        <p:attrNameLst>
                                          <p:attrName>ppt_x</p:attrName>
                                        </p:attrNameLst>
                                      </p:cBhvr>
                                      <p:tavLst>
                                        <p:tav tm="0">
                                          <p:val>
                                            <p:strVal val="1+#ppt_w/2"/>
                                          </p:val>
                                        </p:tav>
                                        <p:tav tm="100000">
                                          <p:val>
                                            <p:strVal val="#ppt_x"/>
                                          </p:val>
                                        </p:tav>
                                      </p:tavLst>
                                    </p:anim>
                                    <p:anim calcmode="lin" valueType="num">
                                      <p:cBhvr additive="base">
                                        <p:cTn id="21" dur="750" fill="hold"/>
                                        <p:tgtEl>
                                          <p:spTgt spid="48"/>
                                        </p:tgtEl>
                                        <p:attrNameLst>
                                          <p:attrName>ppt_y</p:attrName>
                                        </p:attrNameLst>
                                      </p:cBhvr>
                                      <p:tavLst>
                                        <p:tav tm="0">
                                          <p:val>
                                            <p:strVal val="#ppt_y"/>
                                          </p:val>
                                        </p:tav>
                                        <p:tav tm="100000">
                                          <p:val>
                                            <p:strVal val="#ppt_y"/>
                                          </p:val>
                                        </p:tav>
                                      </p:tavLst>
                                    </p:anim>
                                  </p:childTnLst>
                                </p:cTn>
                              </p:par>
                              <p:par>
                                <p:cTn id="22" presetID="53" presetClass="entr" presetSubtype="16" fill="hold" grpId="0" nodeType="withEffect">
                                  <p:stCondLst>
                                    <p:cond delay="1900"/>
                                  </p:stCondLst>
                                  <p:childTnLst>
                                    <p:set>
                                      <p:cBhvr>
                                        <p:cTn id="23" dur="1" fill="hold">
                                          <p:stCondLst>
                                            <p:cond delay="0"/>
                                          </p:stCondLst>
                                        </p:cTn>
                                        <p:tgtEl>
                                          <p:spTgt spid="49"/>
                                        </p:tgtEl>
                                        <p:attrNameLst>
                                          <p:attrName>style.visibility</p:attrName>
                                        </p:attrNameLst>
                                      </p:cBhvr>
                                      <p:to>
                                        <p:strVal val="visible"/>
                                      </p:to>
                                    </p:set>
                                    <p:anim calcmode="lin" valueType="num">
                                      <p:cBhvr>
                                        <p:cTn id="24" dur="750" fill="hold"/>
                                        <p:tgtEl>
                                          <p:spTgt spid="49"/>
                                        </p:tgtEl>
                                        <p:attrNameLst>
                                          <p:attrName>ppt_w</p:attrName>
                                        </p:attrNameLst>
                                      </p:cBhvr>
                                      <p:tavLst>
                                        <p:tav tm="0">
                                          <p:val>
                                            <p:fltVal val="0"/>
                                          </p:val>
                                        </p:tav>
                                        <p:tav tm="100000">
                                          <p:val>
                                            <p:strVal val="#ppt_w"/>
                                          </p:val>
                                        </p:tav>
                                      </p:tavLst>
                                    </p:anim>
                                    <p:anim calcmode="lin" valueType="num">
                                      <p:cBhvr>
                                        <p:cTn id="25" dur="750" fill="hold"/>
                                        <p:tgtEl>
                                          <p:spTgt spid="49"/>
                                        </p:tgtEl>
                                        <p:attrNameLst>
                                          <p:attrName>ppt_h</p:attrName>
                                        </p:attrNameLst>
                                      </p:cBhvr>
                                      <p:tavLst>
                                        <p:tav tm="0">
                                          <p:val>
                                            <p:fltVal val="0"/>
                                          </p:val>
                                        </p:tav>
                                        <p:tav tm="100000">
                                          <p:val>
                                            <p:strVal val="#ppt_h"/>
                                          </p:val>
                                        </p:tav>
                                      </p:tavLst>
                                    </p:anim>
                                    <p:animEffect transition="in" filter="fade">
                                      <p:cBhvr>
                                        <p:cTn id="26" dur="750"/>
                                        <p:tgtEl>
                                          <p:spTgt spid="49"/>
                                        </p:tgtEl>
                                      </p:cBhvr>
                                    </p:animEffect>
                                  </p:childTnLst>
                                </p:cTn>
                              </p:par>
                              <p:par>
                                <p:cTn id="27" presetID="17" presetClass="entr" presetSubtype="1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p:cTn id="29" dur="1500" fill="hold"/>
                                        <p:tgtEl>
                                          <p:spTgt spid="59"/>
                                        </p:tgtEl>
                                        <p:attrNameLst>
                                          <p:attrName>ppt_w</p:attrName>
                                        </p:attrNameLst>
                                      </p:cBhvr>
                                      <p:tavLst>
                                        <p:tav tm="0">
                                          <p:val>
                                            <p:fltVal val="0"/>
                                          </p:val>
                                        </p:tav>
                                        <p:tav tm="100000">
                                          <p:val>
                                            <p:strVal val="#ppt_w"/>
                                          </p:val>
                                        </p:tav>
                                      </p:tavLst>
                                    </p:anim>
                                    <p:anim calcmode="lin" valueType="num">
                                      <p:cBhvr>
                                        <p:cTn id="30" dur="1500" fill="hold"/>
                                        <p:tgtEl>
                                          <p:spTgt spid="59"/>
                                        </p:tgtEl>
                                        <p:attrNameLst>
                                          <p:attrName>ppt_h</p:attrName>
                                        </p:attrNameLst>
                                      </p:cBhvr>
                                      <p:tavLst>
                                        <p:tav tm="0">
                                          <p:val>
                                            <p:strVal val="#ppt_h"/>
                                          </p:val>
                                        </p:tav>
                                        <p:tav tm="100000">
                                          <p:val>
                                            <p:strVal val="#ppt_h"/>
                                          </p:val>
                                        </p:tav>
                                      </p:tavLst>
                                    </p:anim>
                                  </p:childTnLst>
                                </p:cTn>
                              </p:par>
                              <p:par>
                                <p:cTn id="31" presetID="2" presetClass="entr" presetSubtype="2" fill="hold" grpId="0" nodeType="withEffect">
                                  <p:stCondLst>
                                    <p:cond delay="300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750" fill="hold"/>
                                        <p:tgtEl>
                                          <p:spTgt spid="60"/>
                                        </p:tgtEl>
                                        <p:attrNameLst>
                                          <p:attrName>ppt_x</p:attrName>
                                        </p:attrNameLst>
                                      </p:cBhvr>
                                      <p:tavLst>
                                        <p:tav tm="0">
                                          <p:val>
                                            <p:strVal val="1+#ppt_w/2"/>
                                          </p:val>
                                        </p:tav>
                                        <p:tav tm="100000">
                                          <p:val>
                                            <p:strVal val="#ppt_x"/>
                                          </p:val>
                                        </p:tav>
                                      </p:tavLst>
                                    </p:anim>
                                    <p:anim calcmode="lin" valueType="num">
                                      <p:cBhvr additive="base">
                                        <p:cTn id="34" dur="750" fill="hold"/>
                                        <p:tgtEl>
                                          <p:spTgt spid="60"/>
                                        </p:tgtEl>
                                        <p:attrNameLst>
                                          <p:attrName>ppt_y</p:attrName>
                                        </p:attrNameLst>
                                      </p:cBhvr>
                                      <p:tavLst>
                                        <p:tav tm="0">
                                          <p:val>
                                            <p:strVal val="#ppt_y"/>
                                          </p:val>
                                        </p:tav>
                                        <p:tav tm="100000">
                                          <p:val>
                                            <p:strVal val="#ppt_y"/>
                                          </p:val>
                                        </p:tav>
                                      </p:tavLst>
                                    </p:anim>
                                  </p:childTnLst>
                                </p:cTn>
                              </p:par>
                            </p:childTnLst>
                          </p:cTn>
                        </p:par>
                        <p:par>
                          <p:cTn id="35" fill="hold">
                            <p:stCondLst>
                              <p:cond delay="3750"/>
                            </p:stCondLst>
                            <p:childTnLst>
                              <p:par>
                                <p:cTn id="36" presetID="1" presetClass="mediacall" presetSubtype="0" fill="hold" nodeType="afterEffect">
                                  <p:stCondLst>
                                    <p:cond delay="0"/>
                                  </p:stCondLst>
                                  <p:childTnLst>
                                    <p:cmd type="call" cmd="playFrom(0.0)">
                                      <p:cBhvr>
                                        <p:cTn id="3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8" repeatCount="indefinite" fill="hold" display="0">
                  <p:stCondLst>
                    <p:cond delay="indefinite"/>
                  </p:stCondLst>
                  <p:endCondLst>
                    <p:cond evt="onStopAudio" delay="0">
                      <p:tgtEl>
                        <p:sldTgt/>
                      </p:tgtEl>
                    </p:cond>
                  </p:endCondLst>
                </p:cTn>
                <p:tgtEl>
                  <p:spTgt spid="2"/>
                </p:tgtEl>
              </p:cMediaNode>
            </p:audio>
          </p:childTnLst>
        </p:cTn>
      </p:par>
    </p:tnLst>
    <p:bldLst>
      <p:bldP spid="48" grpId="0" animBg="1"/>
      <p:bldP spid="49" grpId="0" animBg="1"/>
      <p:bldP spid="54" grpId="0" bldLvl="0"/>
      <p:bldP spid="6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8" name="矩形 107">
            <a:extLst>
              <a:ext uri="{FF2B5EF4-FFF2-40B4-BE49-F238E27FC236}">
                <a16:creationId xmlns:a16="http://schemas.microsoft.com/office/drawing/2014/main" id="{A4C1FE77-6634-4053-8797-15D6DF692A49}"/>
              </a:ext>
            </a:extLst>
          </p:cNvPr>
          <p:cNvSpPr/>
          <p:nvPr/>
        </p:nvSpPr>
        <p:spPr>
          <a:xfrm>
            <a:off x="-2402941" y="-163767"/>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4" name="组合 3"/>
          <p:cNvGrpSpPr/>
          <p:nvPr/>
        </p:nvGrpSpPr>
        <p:grpSpPr>
          <a:xfrm>
            <a:off x="589520" y="273466"/>
            <a:ext cx="6181189" cy="639832"/>
            <a:chOff x="504412" y="289745"/>
            <a:chExt cx="6181189" cy="639832"/>
          </a:xfrm>
        </p:grpSpPr>
        <p:grpSp>
          <p:nvGrpSpPr>
            <p:cNvPr id="7" name="组合 6"/>
            <p:cNvGrpSpPr/>
            <p:nvPr/>
          </p:nvGrpSpPr>
          <p:grpSpPr>
            <a:xfrm>
              <a:off x="1104151" y="289745"/>
              <a:ext cx="5581450" cy="517260"/>
              <a:chOff x="1009850" y="320225"/>
              <a:chExt cx="5581450" cy="517260"/>
            </a:xfrm>
          </p:grpSpPr>
          <p:sp>
            <p:nvSpPr>
              <p:cNvPr id="11" name="矩形 10"/>
              <p:cNvSpPr/>
              <p:nvPr/>
            </p:nvSpPr>
            <p:spPr>
              <a:xfrm>
                <a:off x="1017921" y="320225"/>
                <a:ext cx="3314241" cy="400110"/>
              </a:xfrm>
              <a:prstGeom prst="rect">
                <a:avLst/>
              </a:prstGeom>
            </p:spPr>
            <p:txBody>
              <a:bodyPr wrap="none">
                <a:spAutoFit/>
              </a:bodyPr>
              <a:lstStyle/>
              <a:p>
                <a:pPr algn="ctr"/>
                <a:r>
                  <a:rPr lang="en-US" altLang="zh-CN" sz="2000" b="1" dirty="0">
                    <a:solidFill>
                      <a:srgbClr val="ECD4E9"/>
                    </a:solidFill>
                    <a:latin typeface="Source Han Sans SC"/>
                    <a:cs typeface="+mn-ea"/>
                    <a:sym typeface="Source Han Sans SC"/>
                  </a:rPr>
                  <a:t>NORTH STAR CHAIN</a:t>
                </a:r>
                <a:r>
                  <a:rPr lang="zh-CN" altLang="en-US" sz="2000" b="1" dirty="0">
                    <a:solidFill>
                      <a:srgbClr val="ECD4E9"/>
                    </a:solidFill>
                    <a:latin typeface="Source Han Sans SC"/>
                    <a:cs typeface="+mn-ea"/>
                    <a:sym typeface="Source Han Sans SC"/>
                  </a:rPr>
                  <a:t>技术创新</a:t>
                </a:r>
              </a:p>
            </p:txBody>
          </p:sp>
          <p:sp>
            <p:nvSpPr>
              <p:cNvPr id="12" name="文本框 11"/>
              <p:cNvSpPr txBox="1"/>
              <p:nvPr/>
            </p:nvSpPr>
            <p:spPr>
              <a:xfrm>
                <a:off x="1009850" y="591264"/>
                <a:ext cx="5581450" cy="246221"/>
              </a:xfrm>
              <a:prstGeom prst="rect">
                <a:avLst/>
              </a:prstGeom>
              <a:noFill/>
            </p:spPr>
            <p:txBody>
              <a:bodyPr wrap="square" rtlCol="0">
                <a:spAutoFit/>
              </a:bodyPr>
              <a:lstStyle/>
              <a:p>
                <a:r>
                  <a:rPr lang="en-US" altLang="zh-CN" sz="1000" b="1" dirty="0">
                    <a:solidFill>
                      <a:schemeClr val="bg1"/>
                    </a:solidFill>
                    <a:cs typeface="+mn-ea"/>
                    <a:sym typeface="Source Han Sans SC"/>
                  </a:rPr>
                  <a:t>LINK TO THE FUTURE</a:t>
                </a:r>
                <a:endParaRPr lang="en-US" altLang="zh-CN" sz="1000" dirty="0">
                  <a:solidFill>
                    <a:schemeClr val="bg1">
                      <a:lumMod val="95000"/>
                    </a:schemeClr>
                  </a:solidFill>
                  <a:latin typeface="Source Han Sans SC"/>
                  <a:cs typeface="+mn-ea"/>
                  <a:sym typeface="Source Han Sans SC"/>
                </a:endParaRPr>
              </a:p>
            </p:txBody>
          </p:sp>
        </p:grpSp>
        <p:grpSp>
          <p:nvGrpSpPr>
            <p:cNvPr id="8" name="组合 7"/>
            <p:cNvGrpSpPr/>
            <p:nvPr/>
          </p:nvGrpSpPr>
          <p:grpSpPr>
            <a:xfrm>
              <a:off x="504412" y="344802"/>
              <a:ext cx="598727" cy="584775"/>
              <a:chOff x="502031" y="325753"/>
              <a:chExt cx="598727" cy="584775"/>
            </a:xfrm>
          </p:grpSpPr>
          <p:sp>
            <p:nvSpPr>
              <p:cNvPr id="9" name="矩形 8"/>
              <p:cNvSpPr/>
              <p:nvPr/>
            </p:nvSpPr>
            <p:spPr>
              <a:xfrm>
                <a:off x="502031" y="325753"/>
                <a:ext cx="598727" cy="584775"/>
              </a:xfrm>
              <a:prstGeom prst="rect">
                <a:avLst/>
              </a:prstGeom>
            </p:spPr>
            <p:txBody>
              <a:bodyPr wrap="square">
                <a:spAutoFit/>
              </a:bodyPr>
              <a:lstStyle/>
              <a:p>
                <a:pPr algn="ctr"/>
                <a:r>
                  <a:rPr lang="en-US" altLang="zh-CN" sz="3200" b="1" dirty="0">
                    <a:solidFill>
                      <a:srgbClr val="ECD4E9"/>
                    </a:solidFill>
                    <a:latin typeface="Source Han Sans SC"/>
                    <a:cs typeface="+mn-ea"/>
                    <a:sym typeface="Source Han Sans SC"/>
                  </a:rPr>
                  <a:t>01</a:t>
                </a:r>
                <a:endParaRPr lang="zh-CN" altLang="en-US" sz="3200" b="1" dirty="0">
                  <a:solidFill>
                    <a:srgbClr val="ECD4E9"/>
                  </a:solidFill>
                  <a:latin typeface="Source Han Sans SC"/>
                  <a:cs typeface="+mn-ea"/>
                  <a:sym typeface="Source Han Sans SC"/>
                </a:endParaRPr>
              </a:p>
            </p:txBody>
          </p:sp>
          <p:sp>
            <p:nvSpPr>
              <p:cNvPr id="10" name="矩形: 圆角 9"/>
              <p:cNvSpPr/>
              <p:nvPr/>
            </p:nvSpPr>
            <p:spPr>
              <a:xfrm>
                <a:off x="547792" y="368256"/>
                <a:ext cx="494505" cy="499768"/>
              </a:xfrm>
              <a:prstGeom prst="roundRect">
                <a:avLst/>
              </a:prstGeom>
              <a:noFill/>
              <a:ln>
                <a:gradFill>
                  <a:gsLst>
                    <a:gs pos="0">
                      <a:srgbClr val="ECD4E9"/>
                    </a:gs>
                    <a:gs pos="68000">
                      <a:srgbClr val="BB5BA0"/>
                    </a:gs>
                    <a:gs pos="43000">
                      <a:srgbClr val="B04787"/>
                    </a:gs>
                    <a:gs pos="100000">
                      <a:srgbClr val="ECD4E9"/>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grpSp>
        <p:nvGrpSpPr>
          <p:cNvPr id="2" name="组合 1"/>
          <p:cNvGrpSpPr/>
          <p:nvPr/>
        </p:nvGrpSpPr>
        <p:grpSpPr>
          <a:xfrm>
            <a:off x="1005467" y="1742066"/>
            <a:ext cx="10181067" cy="10181067"/>
            <a:chOff x="1947826" y="2455433"/>
            <a:chExt cx="8811649" cy="8811649"/>
          </a:xfrm>
        </p:grpSpPr>
        <p:sp>
          <p:nvSpPr>
            <p:cNvPr id="13" name="椭圆 12"/>
            <p:cNvSpPr/>
            <p:nvPr/>
          </p:nvSpPr>
          <p:spPr>
            <a:xfrm rot="4500000">
              <a:off x="1947826" y="2455433"/>
              <a:ext cx="8811649" cy="8811649"/>
            </a:xfrm>
            <a:prstGeom prst="ellipse">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 name="椭圆 13"/>
            <p:cNvSpPr/>
            <p:nvPr/>
          </p:nvSpPr>
          <p:spPr>
            <a:xfrm rot="7242250">
              <a:off x="2262311" y="2769918"/>
              <a:ext cx="8182678" cy="8182678"/>
            </a:xfrm>
            <a:prstGeom prst="ellipse">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 name="椭圆 14"/>
            <p:cNvSpPr/>
            <p:nvPr/>
          </p:nvSpPr>
          <p:spPr>
            <a:xfrm rot="1154857">
              <a:off x="2707166" y="3214773"/>
              <a:ext cx="7292969" cy="7292969"/>
            </a:xfrm>
            <a:prstGeom prst="ellipse">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 name="椭圆 15"/>
            <p:cNvSpPr/>
            <p:nvPr/>
          </p:nvSpPr>
          <p:spPr>
            <a:xfrm rot="11105025">
              <a:off x="2554128" y="3061735"/>
              <a:ext cx="7599045" cy="7599045"/>
            </a:xfrm>
            <a:prstGeom prst="ellipse">
              <a:avLst/>
            </a:prstGeom>
            <a:gradFill flip="none" rotWithShape="1">
              <a:gsLst>
                <a:gs pos="0">
                  <a:srgbClr val="ECD4E9">
                    <a:alpha val="50000"/>
                  </a:srgbClr>
                </a:gs>
                <a:gs pos="67000">
                  <a:srgbClr val="DBAFD6">
                    <a:alpha val="10000"/>
                  </a:srgbClr>
                </a:gs>
                <a:gs pos="43000">
                  <a:srgbClr val="C784BF">
                    <a:alpha val="10000"/>
                  </a:srgbClr>
                </a:gs>
                <a:gs pos="100000">
                  <a:srgbClr val="ECD4E9">
                    <a:alpha val="50000"/>
                  </a:srgbClr>
                </a:gs>
              </a:gsLst>
              <a:path path="circle">
                <a:fillToRect l="100000" t="100000"/>
              </a:path>
              <a:tileRect r="-100000" b="-100000"/>
            </a:gradFill>
            <a:ln>
              <a:noFill/>
              <a:prstDash val="sysDash"/>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 name="椭圆 16"/>
            <p:cNvSpPr/>
            <p:nvPr/>
          </p:nvSpPr>
          <p:spPr>
            <a:xfrm rot="11105025">
              <a:off x="3247522" y="3755129"/>
              <a:ext cx="6212257" cy="6212258"/>
            </a:xfrm>
            <a:prstGeom prst="ellipse">
              <a:avLst/>
            </a:prstGeom>
            <a:gradFill flip="none" rotWithShape="1">
              <a:gsLst>
                <a:gs pos="0">
                  <a:srgbClr val="ECD4E9">
                    <a:alpha val="50000"/>
                  </a:srgbClr>
                </a:gs>
                <a:gs pos="67000">
                  <a:srgbClr val="DBAFD6">
                    <a:alpha val="10000"/>
                  </a:srgbClr>
                </a:gs>
                <a:gs pos="43000">
                  <a:srgbClr val="C784BF">
                    <a:alpha val="10000"/>
                  </a:srgbClr>
                </a:gs>
                <a:gs pos="100000">
                  <a:srgbClr val="ECD4E9">
                    <a:alpha val="50000"/>
                  </a:srgbClr>
                </a:gs>
              </a:gsLst>
              <a:path path="circle">
                <a:fillToRect l="100000" t="100000"/>
              </a:path>
              <a:tileRect r="-100000" b="-100000"/>
            </a:gradFill>
            <a:ln>
              <a:noFill/>
              <a:prstDash val="sysDash"/>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 name="椭圆 17"/>
            <p:cNvSpPr/>
            <p:nvPr/>
          </p:nvSpPr>
          <p:spPr>
            <a:xfrm rot="11105025">
              <a:off x="3958934" y="4466541"/>
              <a:ext cx="4789432" cy="4789432"/>
            </a:xfrm>
            <a:prstGeom prst="ellipse">
              <a:avLst/>
            </a:prstGeom>
            <a:gradFill flip="none" rotWithShape="1">
              <a:gsLst>
                <a:gs pos="0">
                  <a:srgbClr val="ECD4E9">
                    <a:alpha val="50000"/>
                  </a:srgbClr>
                </a:gs>
                <a:gs pos="67000">
                  <a:srgbClr val="DBAFD6">
                    <a:alpha val="10000"/>
                  </a:srgbClr>
                </a:gs>
                <a:gs pos="43000">
                  <a:srgbClr val="C784BF">
                    <a:alpha val="10000"/>
                  </a:srgbClr>
                </a:gs>
                <a:gs pos="100000">
                  <a:srgbClr val="ECD4E9">
                    <a:alpha val="50000"/>
                  </a:srgbClr>
                </a:gs>
              </a:gsLst>
              <a:path path="circle">
                <a:fillToRect l="100000" t="100000"/>
              </a:path>
              <a:tileRect r="-100000" b="-100000"/>
            </a:gradFill>
            <a:ln>
              <a:noFill/>
              <a:prstDash val="sysDash"/>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 name="椭圆 18"/>
            <p:cNvSpPr/>
            <p:nvPr/>
          </p:nvSpPr>
          <p:spPr>
            <a:xfrm rot="11105025">
              <a:off x="4910520" y="5418127"/>
              <a:ext cx="2886260" cy="2886260"/>
            </a:xfrm>
            <a:prstGeom prst="ellipse">
              <a:avLst/>
            </a:prstGeom>
            <a:gradFill flip="none" rotWithShape="1">
              <a:gsLst>
                <a:gs pos="0">
                  <a:srgbClr val="ECD4E9">
                    <a:alpha val="50000"/>
                  </a:srgbClr>
                </a:gs>
                <a:gs pos="67000">
                  <a:srgbClr val="DBAFD6">
                    <a:alpha val="10000"/>
                  </a:srgbClr>
                </a:gs>
                <a:gs pos="43000">
                  <a:srgbClr val="C784BF">
                    <a:alpha val="10000"/>
                  </a:srgbClr>
                </a:gs>
                <a:gs pos="100000">
                  <a:srgbClr val="ECD4E9">
                    <a:alpha val="50000"/>
                  </a:srgbClr>
                </a:gs>
              </a:gsLst>
              <a:path path="circle">
                <a:fillToRect l="100000" t="100000"/>
              </a:path>
              <a:tileRect r="-100000" b="-100000"/>
            </a:gradFill>
            <a:ln>
              <a:noFill/>
              <a:prstDash val="sysDash"/>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 name="椭圆 19"/>
            <p:cNvSpPr/>
            <p:nvPr/>
          </p:nvSpPr>
          <p:spPr>
            <a:xfrm rot="11105025">
              <a:off x="5911820" y="6419427"/>
              <a:ext cx="883661" cy="883661"/>
            </a:xfrm>
            <a:prstGeom prst="ellipse">
              <a:avLst/>
            </a:prstGeom>
            <a:gradFill flip="none" rotWithShape="1">
              <a:gsLst>
                <a:gs pos="0">
                  <a:srgbClr val="ECD4E9">
                    <a:alpha val="50000"/>
                  </a:srgbClr>
                </a:gs>
                <a:gs pos="67000">
                  <a:srgbClr val="DBAFD6">
                    <a:alpha val="40000"/>
                  </a:srgbClr>
                </a:gs>
                <a:gs pos="43000">
                  <a:srgbClr val="C784BF">
                    <a:alpha val="40000"/>
                  </a:srgbClr>
                </a:gs>
                <a:gs pos="100000">
                  <a:srgbClr val="ECD4E9">
                    <a:alpha val="50000"/>
                  </a:srgbClr>
                </a:gs>
              </a:gsLst>
              <a:path path="circle">
                <a:fillToRect l="100000" t="100000"/>
              </a:path>
              <a:tileRect r="-100000" b="-100000"/>
            </a:gradFill>
            <a:ln>
              <a:noFill/>
              <a:prstDash val="sysDash"/>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nvGrpSpPr>
          <p:cNvPr id="32" name="组合 31"/>
          <p:cNvGrpSpPr/>
          <p:nvPr/>
        </p:nvGrpSpPr>
        <p:grpSpPr>
          <a:xfrm>
            <a:off x="2666445" y="3466895"/>
            <a:ext cx="381172" cy="419891"/>
            <a:chOff x="3121603" y="3087319"/>
            <a:chExt cx="381172" cy="419891"/>
          </a:xfrm>
        </p:grpSpPr>
        <p:grpSp>
          <p:nvGrpSpPr>
            <p:cNvPr id="25" name="组合 24"/>
            <p:cNvGrpSpPr/>
            <p:nvPr/>
          </p:nvGrpSpPr>
          <p:grpSpPr>
            <a:xfrm>
              <a:off x="3121603" y="3087319"/>
              <a:ext cx="134660" cy="134660"/>
              <a:chOff x="8049259" y="1478840"/>
              <a:chExt cx="134660" cy="134660"/>
            </a:xfrm>
          </p:grpSpPr>
          <p:sp>
            <p:nvSpPr>
              <p:cNvPr id="26" name="椭圆 25"/>
              <p:cNvSpPr/>
              <p:nvPr/>
            </p:nvSpPr>
            <p:spPr>
              <a:xfrm rot="11105025">
                <a:off x="8049259" y="1478840"/>
                <a:ext cx="134660" cy="134660"/>
              </a:xfrm>
              <a:prstGeom prst="ellipse">
                <a:avLst/>
              </a:prstGeom>
              <a:gradFill flip="none" rotWithShape="1">
                <a:gsLst>
                  <a:gs pos="0">
                    <a:srgbClr val="ECD4E9"/>
                  </a:gs>
                  <a:gs pos="67000">
                    <a:srgbClr val="DBAFD6">
                      <a:alpha val="50000"/>
                    </a:srgbClr>
                  </a:gs>
                  <a:gs pos="43000">
                    <a:srgbClr val="C784BF">
                      <a:alpha val="40000"/>
                    </a:srgbClr>
                  </a:gs>
                  <a:gs pos="100000">
                    <a:srgbClr val="ECD4E9">
                      <a:alpha val="60000"/>
                    </a:srgbClr>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7" name="椭圆 26"/>
              <p:cNvSpPr/>
              <p:nvPr/>
            </p:nvSpPr>
            <p:spPr>
              <a:xfrm rot="11105025">
                <a:off x="8072679" y="1502260"/>
                <a:ext cx="87821" cy="87821"/>
              </a:xfrm>
              <a:prstGeom prst="ellipse">
                <a:avLst/>
              </a:prstGeom>
              <a:solidFill>
                <a:srgbClr val="DBAFD6"/>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cxnSp>
          <p:nvCxnSpPr>
            <p:cNvPr id="30" name="直接连接符 29"/>
            <p:cNvCxnSpPr/>
            <p:nvPr/>
          </p:nvCxnSpPr>
          <p:spPr>
            <a:xfrm flipH="1" flipV="1">
              <a:off x="3209575" y="3173702"/>
              <a:ext cx="293200" cy="333508"/>
            </a:xfrm>
            <a:prstGeom prst="line">
              <a:avLst/>
            </a:prstGeom>
            <a:noFill/>
            <a:ln>
              <a:gradFill>
                <a:gsLst>
                  <a:gs pos="9000">
                    <a:schemeClr val="bg1">
                      <a:lumMod val="95000"/>
                      <a:alpha val="10000"/>
                    </a:schemeClr>
                  </a:gs>
                  <a:gs pos="68000">
                    <a:srgbClr val="BB5BA0">
                      <a:alpha val="50000"/>
                    </a:srgbClr>
                  </a:gs>
                  <a:gs pos="43000">
                    <a:srgbClr val="C784B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rot="5400000">
            <a:off x="9185174" y="3480984"/>
            <a:ext cx="546337" cy="457273"/>
            <a:chOff x="3121603" y="3087319"/>
            <a:chExt cx="546337" cy="457273"/>
          </a:xfrm>
        </p:grpSpPr>
        <p:grpSp>
          <p:nvGrpSpPr>
            <p:cNvPr id="51" name="组合 50"/>
            <p:cNvGrpSpPr/>
            <p:nvPr/>
          </p:nvGrpSpPr>
          <p:grpSpPr>
            <a:xfrm>
              <a:off x="3121603" y="3087319"/>
              <a:ext cx="134660" cy="134660"/>
              <a:chOff x="8049259" y="1478840"/>
              <a:chExt cx="134660" cy="134660"/>
            </a:xfrm>
          </p:grpSpPr>
          <p:sp>
            <p:nvSpPr>
              <p:cNvPr id="53" name="椭圆 52"/>
              <p:cNvSpPr/>
              <p:nvPr/>
            </p:nvSpPr>
            <p:spPr>
              <a:xfrm rot="11105025">
                <a:off x="8049259" y="1478840"/>
                <a:ext cx="134660" cy="134660"/>
              </a:xfrm>
              <a:prstGeom prst="ellipse">
                <a:avLst/>
              </a:prstGeom>
              <a:gradFill flip="none" rotWithShape="1">
                <a:gsLst>
                  <a:gs pos="0">
                    <a:srgbClr val="ECD4E9"/>
                  </a:gs>
                  <a:gs pos="67000">
                    <a:srgbClr val="DBAFD6">
                      <a:alpha val="50000"/>
                    </a:srgbClr>
                  </a:gs>
                  <a:gs pos="43000">
                    <a:srgbClr val="C784BF">
                      <a:alpha val="40000"/>
                    </a:srgbClr>
                  </a:gs>
                  <a:gs pos="100000">
                    <a:srgbClr val="ECD4E9">
                      <a:alpha val="60000"/>
                    </a:srgbClr>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4" name="椭圆 53"/>
              <p:cNvSpPr/>
              <p:nvPr/>
            </p:nvSpPr>
            <p:spPr>
              <a:xfrm rot="11105025">
                <a:off x="8072679" y="1502260"/>
                <a:ext cx="87821" cy="87821"/>
              </a:xfrm>
              <a:prstGeom prst="ellipse">
                <a:avLst/>
              </a:prstGeom>
              <a:solidFill>
                <a:srgbClr val="DBAFD6"/>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cxnSp>
          <p:nvCxnSpPr>
            <p:cNvPr id="52" name="直接连接符 51"/>
            <p:cNvCxnSpPr/>
            <p:nvPr/>
          </p:nvCxnSpPr>
          <p:spPr>
            <a:xfrm rot="17122831" flipV="1">
              <a:off x="3259219" y="3135871"/>
              <a:ext cx="308996" cy="508446"/>
            </a:xfrm>
            <a:prstGeom prst="line">
              <a:avLst/>
            </a:prstGeom>
            <a:noFill/>
            <a:ln>
              <a:gradFill>
                <a:gsLst>
                  <a:gs pos="9000">
                    <a:schemeClr val="bg1">
                      <a:lumMod val="95000"/>
                      <a:alpha val="10000"/>
                    </a:schemeClr>
                  </a:gs>
                  <a:gs pos="68000">
                    <a:srgbClr val="BB5BA0">
                      <a:alpha val="50000"/>
                    </a:srgbClr>
                  </a:gs>
                  <a:gs pos="43000">
                    <a:srgbClr val="C784B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55" name="组合 54"/>
          <p:cNvGrpSpPr/>
          <p:nvPr/>
        </p:nvGrpSpPr>
        <p:grpSpPr>
          <a:xfrm>
            <a:off x="8359360" y="1831775"/>
            <a:ext cx="2874545" cy="1690914"/>
            <a:chOff x="10889210" y="3466960"/>
            <a:chExt cx="2874545" cy="1690914"/>
          </a:xfrm>
        </p:grpSpPr>
        <p:grpSp>
          <p:nvGrpSpPr>
            <p:cNvPr id="56" name="组合 55"/>
            <p:cNvGrpSpPr/>
            <p:nvPr/>
          </p:nvGrpSpPr>
          <p:grpSpPr>
            <a:xfrm>
              <a:off x="11003510" y="3466960"/>
              <a:ext cx="1432591" cy="338554"/>
              <a:chOff x="5376818" y="5407708"/>
              <a:chExt cx="1432591" cy="338554"/>
            </a:xfrm>
          </p:grpSpPr>
          <p:sp>
            <p:nvSpPr>
              <p:cNvPr id="59" name="文本框 58"/>
              <p:cNvSpPr txBox="1"/>
              <p:nvPr/>
            </p:nvSpPr>
            <p:spPr>
              <a:xfrm>
                <a:off x="5376818" y="5407708"/>
                <a:ext cx="1432591" cy="338554"/>
              </a:xfrm>
              <a:prstGeom prst="rect">
                <a:avLst/>
              </a:prstGeom>
              <a:noFill/>
            </p:spPr>
            <p:txBody>
              <a:bodyPr wrap="square" rtlCol="0">
                <a:spAutoFit/>
              </a:bodyPr>
              <a:lstStyle/>
              <a:p>
                <a:pPr algn="ctr"/>
                <a:r>
                  <a:rPr lang="zh-CN" altLang="en-US" sz="1600" b="1" dirty="0">
                    <a:solidFill>
                      <a:srgbClr val="DBAFD6"/>
                    </a:solidFill>
                    <a:latin typeface="Source Han Sans SC"/>
                    <a:cs typeface="+mn-ea"/>
                    <a:sym typeface="Source Han Sans SC"/>
                  </a:rPr>
                  <a:t>零知识证明</a:t>
                </a:r>
                <a:endParaRPr lang="en-US" altLang="zh-CN" sz="1600" b="1" dirty="0">
                  <a:solidFill>
                    <a:srgbClr val="DBAFD6"/>
                  </a:solidFill>
                  <a:latin typeface="Source Han Sans SC"/>
                  <a:cs typeface="+mn-ea"/>
                  <a:sym typeface="Source Han Sans SC"/>
                </a:endParaRPr>
              </a:p>
            </p:txBody>
          </p:sp>
          <p:grpSp>
            <p:nvGrpSpPr>
              <p:cNvPr id="60" name="组合 59"/>
              <p:cNvGrpSpPr/>
              <p:nvPr/>
            </p:nvGrpSpPr>
            <p:grpSpPr>
              <a:xfrm>
                <a:off x="5400185" y="5501815"/>
                <a:ext cx="74916" cy="115989"/>
                <a:chOff x="6037835" y="3836343"/>
                <a:chExt cx="382110" cy="591601"/>
              </a:xfrm>
            </p:grpSpPr>
            <p:cxnSp>
              <p:nvCxnSpPr>
                <p:cNvPr id="64" name="直接连接符 63"/>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rot="10800000">
                <a:off x="6711127" y="5536167"/>
                <a:ext cx="74916" cy="115989"/>
                <a:chOff x="6037835" y="3836343"/>
                <a:chExt cx="382110" cy="591601"/>
              </a:xfrm>
            </p:grpSpPr>
            <p:cxnSp>
              <p:nvCxnSpPr>
                <p:cNvPr id="62" name="直接连接符 61"/>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57" name="文本框 56"/>
            <p:cNvSpPr txBox="1"/>
            <p:nvPr/>
          </p:nvSpPr>
          <p:spPr>
            <a:xfrm>
              <a:off x="10927311" y="3772879"/>
              <a:ext cx="2836444" cy="1384995"/>
            </a:xfrm>
            <a:prstGeom prst="rect">
              <a:avLst/>
            </a:prstGeom>
            <a:noFill/>
          </p:spPr>
          <p:txBody>
            <a:bodyPr wrap="square" rtlCol="0">
              <a:spAutoFit/>
            </a:bodyPr>
            <a:lstStyle/>
            <a:p>
              <a:r>
                <a:rPr lang="zh-CN" altLang="zh-CN" sz="1200" dirty="0">
                  <a:solidFill>
                    <a:schemeClr val="bg1"/>
                  </a:solidFill>
                </a:rPr>
                <a:t>在</a:t>
              </a:r>
              <a:r>
                <a:rPr lang="en-US" altLang="zh-CN" sz="1200" dirty="0">
                  <a:solidFill>
                    <a:schemeClr val="bg1"/>
                  </a:solidFill>
                </a:rPr>
                <a:t>NSC</a:t>
              </a:r>
              <a:r>
                <a:rPr lang="zh-CN" altLang="zh-CN" sz="1200" dirty="0">
                  <a:solidFill>
                    <a:schemeClr val="bg1"/>
                  </a:solidFill>
                </a:rPr>
                <a:t>内部的所有普通的数据传输和转账信息、转账金额等一切数据都是加密传输的。非交易双方是不可能获取到任何例如地址、数额、传输内容这种有价值的信息。用数学和密码学的高级算法来保障匿名和隐私，可以有效保障</a:t>
              </a:r>
              <a:r>
                <a:rPr lang="en-US" altLang="zh-CN" sz="1200" dirty="0">
                  <a:solidFill>
                    <a:schemeClr val="bg1"/>
                  </a:solidFill>
                </a:rPr>
                <a:t>NSC</a:t>
              </a:r>
              <a:r>
                <a:rPr lang="zh-CN" altLang="zh-CN" sz="1200" dirty="0">
                  <a:solidFill>
                    <a:schemeClr val="bg1"/>
                  </a:solidFill>
                </a:rPr>
                <a:t>生态的参与自由。</a:t>
              </a:r>
            </a:p>
          </p:txBody>
        </p:sp>
        <p:cxnSp>
          <p:nvCxnSpPr>
            <p:cNvPr id="58" name="直接连接符 57"/>
            <p:cNvCxnSpPr/>
            <p:nvPr/>
          </p:nvCxnSpPr>
          <p:spPr>
            <a:xfrm>
              <a:off x="10889210" y="3533757"/>
              <a:ext cx="0" cy="665430"/>
            </a:xfrm>
            <a:prstGeom prst="line">
              <a:avLst/>
            </a:prstGeom>
            <a:ln w="28575">
              <a:solidFill>
                <a:srgbClr val="ECD4E9"/>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97068" y="1758016"/>
            <a:ext cx="2968293" cy="1991428"/>
            <a:chOff x="97068" y="1758016"/>
            <a:chExt cx="2968293" cy="1991428"/>
          </a:xfrm>
        </p:grpSpPr>
        <p:sp>
          <p:nvSpPr>
            <p:cNvPr id="66" name="文本框 65"/>
            <p:cNvSpPr txBox="1"/>
            <p:nvPr/>
          </p:nvSpPr>
          <p:spPr>
            <a:xfrm>
              <a:off x="97068" y="2179784"/>
              <a:ext cx="2968293" cy="1569660"/>
            </a:xfrm>
            <a:prstGeom prst="rect">
              <a:avLst/>
            </a:prstGeom>
            <a:noFill/>
          </p:spPr>
          <p:txBody>
            <a:bodyPr wrap="square" rtlCol="0">
              <a:spAutoFit/>
            </a:bodyPr>
            <a:lstStyle/>
            <a:p>
              <a:r>
                <a:rPr lang="zh-CN" altLang="zh-CN" sz="1200" dirty="0">
                  <a:solidFill>
                    <a:schemeClr val="bg1"/>
                  </a:solidFill>
                </a:rPr>
                <a:t>北斗跨链协议通过分布式中继超级运算节点的技术思路，通过异步弹性算法来保证不同区块的传输。有别于</a:t>
              </a:r>
              <a:r>
                <a:rPr lang="en-US" altLang="zh-CN" sz="1200" dirty="0">
                  <a:solidFill>
                    <a:schemeClr val="bg1"/>
                  </a:solidFill>
                </a:rPr>
                <a:t>POW</a:t>
              </a:r>
              <a:r>
                <a:rPr lang="zh-CN" altLang="zh-CN" sz="1200" dirty="0">
                  <a:solidFill>
                    <a:schemeClr val="bg1"/>
                  </a:solidFill>
                </a:rPr>
                <a:t>挖矿，</a:t>
              </a:r>
              <a:r>
                <a:rPr lang="en-US" altLang="zh-CN" sz="1200" dirty="0">
                  <a:solidFill>
                    <a:schemeClr val="bg1"/>
                  </a:solidFill>
                </a:rPr>
                <a:t>NSC</a:t>
              </a:r>
              <a:r>
                <a:rPr lang="zh-CN" altLang="zh-CN" sz="1200" dirty="0">
                  <a:solidFill>
                    <a:schemeClr val="bg1"/>
                  </a:solidFill>
                </a:rPr>
                <a:t>矿工的算力将不再执行无意义的随机哈希碰撞，矿工通过执行切片算法和加密算法为数据进行加密处理，并通过异步算法来保证跨链间的数据传输。北斗协议将会是跨链交易和跨链支付的起点。</a:t>
              </a:r>
            </a:p>
          </p:txBody>
        </p:sp>
        <p:grpSp>
          <p:nvGrpSpPr>
            <p:cNvPr id="67" name="组合 66"/>
            <p:cNvGrpSpPr/>
            <p:nvPr/>
          </p:nvGrpSpPr>
          <p:grpSpPr>
            <a:xfrm>
              <a:off x="1056873" y="1758016"/>
              <a:ext cx="1432591" cy="338554"/>
              <a:chOff x="5376818" y="5407708"/>
              <a:chExt cx="1432591" cy="338554"/>
            </a:xfrm>
          </p:grpSpPr>
          <p:sp>
            <p:nvSpPr>
              <p:cNvPr id="68" name="文本框 67"/>
              <p:cNvSpPr txBox="1"/>
              <p:nvPr/>
            </p:nvSpPr>
            <p:spPr>
              <a:xfrm>
                <a:off x="5376818" y="5407708"/>
                <a:ext cx="1432591" cy="338554"/>
              </a:xfrm>
              <a:prstGeom prst="rect">
                <a:avLst/>
              </a:prstGeom>
              <a:noFill/>
            </p:spPr>
            <p:txBody>
              <a:bodyPr wrap="square" rtlCol="0">
                <a:spAutoFit/>
              </a:bodyPr>
              <a:lstStyle/>
              <a:p>
                <a:pPr algn="ctr"/>
                <a:r>
                  <a:rPr lang="zh-CN" altLang="en-US" sz="1600" b="1" dirty="0">
                    <a:solidFill>
                      <a:srgbClr val="DBAFD6"/>
                    </a:solidFill>
                    <a:latin typeface="Source Han Sans SC"/>
                    <a:cs typeface="+mn-ea"/>
                    <a:sym typeface="Source Han Sans SC"/>
                  </a:rPr>
                  <a:t>北斗跨链协议</a:t>
                </a:r>
                <a:endParaRPr lang="en-US" altLang="zh-CN" sz="1600" b="1" dirty="0">
                  <a:solidFill>
                    <a:srgbClr val="DBAFD6"/>
                  </a:solidFill>
                  <a:latin typeface="Source Han Sans SC"/>
                  <a:cs typeface="+mn-ea"/>
                  <a:sym typeface="Source Han Sans SC"/>
                </a:endParaRPr>
              </a:p>
            </p:txBody>
          </p:sp>
          <p:grpSp>
            <p:nvGrpSpPr>
              <p:cNvPr id="69" name="组合 68"/>
              <p:cNvGrpSpPr/>
              <p:nvPr/>
            </p:nvGrpSpPr>
            <p:grpSpPr>
              <a:xfrm>
                <a:off x="5400185" y="5501815"/>
                <a:ext cx="74916" cy="115989"/>
                <a:chOff x="6037835" y="3836343"/>
                <a:chExt cx="382110" cy="591601"/>
              </a:xfrm>
            </p:grpSpPr>
            <p:cxnSp>
              <p:nvCxnSpPr>
                <p:cNvPr id="73" name="直接连接符 72"/>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rot="10800000">
                <a:off x="6711127" y="5536167"/>
                <a:ext cx="74916" cy="115989"/>
                <a:chOff x="6037835" y="3836343"/>
                <a:chExt cx="382110" cy="591601"/>
              </a:xfrm>
            </p:grpSpPr>
            <p:cxnSp>
              <p:nvCxnSpPr>
                <p:cNvPr id="71" name="直接连接符 70"/>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92" name="组合 91"/>
          <p:cNvGrpSpPr/>
          <p:nvPr/>
        </p:nvGrpSpPr>
        <p:grpSpPr>
          <a:xfrm rot="1979173">
            <a:off x="1352682" y="5242187"/>
            <a:ext cx="443833" cy="443833"/>
            <a:chOff x="8049259" y="1478840"/>
            <a:chExt cx="134660" cy="134660"/>
          </a:xfrm>
        </p:grpSpPr>
        <p:sp>
          <p:nvSpPr>
            <p:cNvPr id="94" name="椭圆 93"/>
            <p:cNvSpPr/>
            <p:nvPr/>
          </p:nvSpPr>
          <p:spPr>
            <a:xfrm rot="11105025">
              <a:off x="8049259" y="1478840"/>
              <a:ext cx="134660" cy="134660"/>
            </a:xfrm>
            <a:prstGeom prst="ellipse">
              <a:avLst/>
            </a:prstGeom>
            <a:gradFill flip="none" rotWithShape="1">
              <a:gsLst>
                <a:gs pos="0">
                  <a:srgbClr val="ECD4E9"/>
                </a:gs>
                <a:gs pos="67000">
                  <a:srgbClr val="DBAFD6">
                    <a:alpha val="50000"/>
                  </a:srgbClr>
                </a:gs>
                <a:gs pos="43000">
                  <a:srgbClr val="C784BF">
                    <a:alpha val="40000"/>
                  </a:srgbClr>
                </a:gs>
                <a:gs pos="100000">
                  <a:srgbClr val="ECD4E9">
                    <a:alpha val="60000"/>
                  </a:srgbClr>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5" name="椭圆 94"/>
            <p:cNvSpPr/>
            <p:nvPr/>
          </p:nvSpPr>
          <p:spPr>
            <a:xfrm rot="11105025">
              <a:off x="8072679" y="1502260"/>
              <a:ext cx="87821" cy="87821"/>
            </a:xfrm>
            <a:prstGeom prst="ellipse">
              <a:avLst/>
            </a:prstGeom>
            <a:solidFill>
              <a:srgbClr val="DBAFD6"/>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nvGrpSpPr>
          <p:cNvPr id="96" name="组合 95"/>
          <p:cNvGrpSpPr/>
          <p:nvPr/>
        </p:nvGrpSpPr>
        <p:grpSpPr>
          <a:xfrm rot="1979173">
            <a:off x="7799750" y="2328015"/>
            <a:ext cx="347743" cy="347743"/>
            <a:chOff x="8049259" y="1478840"/>
            <a:chExt cx="134660" cy="134660"/>
          </a:xfrm>
        </p:grpSpPr>
        <p:sp>
          <p:nvSpPr>
            <p:cNvPr id="97" name="椭圆 96"/>
            <p:cNvSpPr/>
            <p:nvPr/>
          </p:nvSpPr>
          <p:spPr>
            <a:xfrm rot="11105025">
              <a:off x="8049259" y="1478840"/>
              <a:ext cx="134660" cy="134660"/>
            </a:xfrm>
            <a:prstGeom prst="ellipse">
              <a:avLst/>
            </a:prstGeom>
            <a:gradFill flip="none" rotWithShape="1">
              <a:gsLst>
                <a:gs pos="0">
                  <a:srgbClr val="ECD4E9"/>
                </a:gs>
                <a:gs pos="67000">
                  <a:srgbClr val="DBAFD6">
                    <a:alpha val="50000"/>
                  </a:srgbClr>
                </a:gs>
                <a:gs pos="43000">
                  <a:srgbClr val="C784BF">
                    <a:alpha val="40000"/>
                  </a:srgbClr>
                </a:gs>
                <a:gs pos="100000">
                  <a:srgbClr val="ECD4E9">
                    <a:alpha val="60000"/>
                  </a:srgbClr>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8" name="椭圆 97"/>
            <p:cNvSpPr/>
            <p:nvPr/>
          </p:nvSpPr>
          <p:spPr>
            <a:xfrm rot="11105025">
              <a:off x="8072679" y="1502260"/>
              <a:ext cx="87821" cy="87821"/>
            </a:xfrm>
            <a:prstGeom prst="ellipse">
              <a:avLst/>
            </a:prstGeom>
            <a:solidFill>
              <a:srgbClr val="DBAFD6"/>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nvGrpSpPr>
          <p:cNvPr id="102" name="组合 101"/>
          <p:cNvGrpSpPr/>
          <p:nvPr/>
        </p:nvGrpSpPr>
        <p:grpSpPr>
          <a:xfrm rot="1979173">
            <a:off x="9776942" y="5010843"/>
            <a:ext cx="423610" cy="423610"/>
            <a:chOff x="8049259" y="1478840"/>
            <a:chExt cx="134660" cy="134660"/>
          </a:xfrm>
        </p:grpSpPr>
        <p:sp>
          <p:nvSpPr>
            <p:cNvPr id="103" name="椭圆 102"/>
            <p:cNvSpPr/>
            <p:nvPr/>
          </p:nvSpPr>
          <p:spPr>
            <a:xfrm rot="11105025">
              <a:off x="8049259" y="1478840"/>
              <a:ext cx="134660" cy="134660"/>
            </a:xfrm>
            <a:prstGeom prst="ellipse">
              <a:avLst/>
            </a:prstGeom>
            <a:gradFill flip="none" rotWithShape="1">
              <a:gsLst>
                <a:gs pos="0">
                  <a:srgbClr val="ECD4E9"/>
                </a:gs>
                <a:gs pos="67000">
                  <a:srgbClr val="DBAFD6">
                    <a:alpha val="50000"/>
                  </a:srgbClr>
                </a:gs>
                <a:gs pos="43000">
                  <a:srgbClr val="C784BF">
                    <a:alpha val="40000"/>
                  </a:srgbClr>
                </a:gs>
                <a:gs pos="100000">
                  <a:srgbClr val="ECD4E9">
                    <a:alpha val="60000"/>
                  </a:srgbClr>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4" name="椭圆 103"/>
            <p:cNvSpPr/>
            <p:nvPr/>
          </p:nvSpPr>
          <p:spPr>
            <a:xfrm rot="11105025">
              <a:off x="8072679" y="1502260"/>
              <a:ext cx="87821" cy="87821"/>
            </a:xfrm>
            <a:prstGeom prst="ellipse">
              <a:avLst/>
            </a:prstGeom>
            <a:solidFill>
              <a:srgbClr val="DBAFD6"/>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nvGrpSpPr>
          <p:cNvPr id="105" name="组合 104"/>
          <p:cNvGrpSpPr/>
          <p:nvPr/>
        </p:nvGrpSpPr>
        <p:grpSpPr>
          <a:xfrm rot="1979173">
            <a:off x="3926865" y="2488231"/>
            <a:ext cx="183872" cy="183872"/>
            <a:chOff x="8049259" y="1478840"/>
            <a:chExt cx="134660" cy="134660"/>
          </a:xfrm>
        </p:grpSpPr>
        <p:sp>
          <p:nvSpPr>
            <p:cNvPr id="106" name="椭圆 105"/>
            <p:cNvSpPr/>
            <p:nvPr/>
          </p:nvSpPr>
          <p:spPr>
            <a:xfrm rot="11105025">
              <a:off x="8049259" y="1478840"/>
              <a:ext cx="134660" cy="134660"/>
            </a:xfrm>
            <a:prstGeom prst="ellipse">
              <a:avLst/>
            </a:prstGeom>
            <a:gradFill flip="none" rotWithShape="1">
              <a:gsLst>
                <a:gs pos="0">
                  <a:srgbClr val="ECD4E9"/>
                </a:gs>
                <a:gs pos="67000">
                  <a:srgbClr val="DBAFD6">
                    <a:alpha val="50000"/>
                  </a:srgbClr>
                </a:gs>
                <a:gs pos="43000">
                  <a:srgbClr val="C784BF">
                    <a:alpha val="40000"/>
                  </a:srgbClr>
                </a:gs>
                <a:gs pos="100000">
                  <a:srgbClr val="ECD4E9">
                    <a:alpha val="60000"/>
                  </a:srgbClr>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7" name="椭圆 106"/>
            <p:cNvSpPr/>
            <p:nvPr/>
          </p:nvSpPr>
          <p:spPr>
            <a:xfrm rot="11105025">
              <a:off x="8072679" y="1502260"/>
              <a:ext cx="87821" cy="87821"/>
            </a:xfrm>
            <a:prstGeom prst="ellipse">
              <a:avLst/>
            </a:prstGeom>
            <a:solidFill>
              <a:srgbClr val="DBAFD6"/>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pic>
        <p:nvPicPr>
          <p:cNvPr id="109" name="图片 108">
            <a:extLst>
              <a:ext uri="{FF2B5EF4-FFF2-40B4-BE49-F238E27FC236}">
                <a16:creationId xmlns:a16="http://schemas.microsoft.com/office/drawing/2014/main" id="{8C60469F-5319-4234-BABB-543DAA5702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297" y="-93250"/>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1000"/>
                                        <p:tgtEl>
                                          <p:spTgt spid="2"/>
                                        </p:tgtEl>
                                      </p:cBhvr>
                                    </p:animEffect>
                                  </p:childTnLst>
                                </p:cTn>
                              </p:par>
                              <p:par>
                                <p:cTn id="8" presetID="42" presetClass="entr" presetSubtype="0" fill="hold" nodeType="withEffect">
                                  <p:stCondLst>
                                    <p:cond delay="1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220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22" presetClass="entr" presetSubtype="2" fill="hold" nodeType="withEffect">
                                  <p:stCondLst>
                                    <p:cond delay="260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par>
                                <p:cTn id="19" presetID="10" presetClass="entr" presetSubtype="0" fill="hold" nodeType="withEffect">
                                  <p:stCondLst>
                                    <p:cond delay="3800"/>
                                  </p:stCondLst>
                                  <p:childTnLst>
                                    <p:set>
                                      <p:cBhvr>
                                        <p:cTn id="20" dur="1" fill="hold">
                                          <p:stCondLst>
                                            <p:cond delay="0"/>
                                          </p:stCondLst>
                                        </p:cTn>
                                        <p:tgtEl>
                                          <p:spTgt spid="105"/>
                                        </p:tgtEl>
                                        <p:attrNameLst>
                                          <p:attrName>style.visibility</p:attrName>
                                        </p:attrNameLst>
                                      </p:cBhvr>
                                      <p:to>
                                        <p:strVal val="visible"/>
                                      </p:to>
                                    </p:set>
                                    <p:animEffect transition="in" filter="fade">
                                      <p:cBhvr>
                                        <p:cTn id="21" dur="500"/>
                                        <p:tgtEl>
                                          <p:spTgt spid="105"/>
                                        </p:tgtEl>
                                      </p:cBhvr>
                                    </p:animEffect>
                                  </p:childTnLst>
                                </p:cTn>
                              </p:par>
                              <p:par>
                                <p:cTn id="22" presetID="10" presetClass="entr" presetSubtype="0" fill="hold" nodeType="withEffect">
                                  <p:stCondLst>
                                    <p:cond delay="460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22" presetClass="entr" presetSubtype="8" fill="hold" nodeType="withEffect">
                                  <p:stCondLst>
                                    <p:cond delay="670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par>
                                <p:cTn id="28" presetID="42" presetClass="entr" presetSubtype="0" fill="hold" nodeType="withEffect">
                                  <p:stCondLst>
                                    <p:cond delay="710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1000"/>
                                        <p:tgtEl>
                                          <p:spTgt spid="55"/>
                                        </p:tgtEl>
                                      </p:cBhvr>
                                    </p:animEffect>
                                    <p:anim calcmode="lin" valueType="num">
                                      <p:cBhvr>
                                        <p:cTn id="31" dur="1000" fill="hold"/>
                                        <p:tgtEl>
                                          <p:spTgt spid="55"/>
                                        </p:tgtEl>
                                        <p:attrNameLst>
                                          <p:attrName>ppt_x</p:attrName>
                                        </p:attrNameLst>
                                      </p:cBhvr>
                                      <p:tavLst>
                                        <p:tav tm="0">
                                          <p:val>
                                            <p:strVal val="#ppt_x"/>
                                          </p:val>
                                        </p:tav>
                                        <p:tav tm="100000">
                                          <p:val>
                                            <p:strVal val="#ppt_x"/>
                                          </p:val>
                                        </p:tav>
                                      </p:tavLst>
                                    </p:anim>
                                    <p:anim calcmode="lin" valueType="num">
                                      <p:cBhvr>
                                        <p:cTn id="32" dur="1000" fill="hold"/>
                                        <p:tgtEl>
                                          <p:spTgt spid="55"/>
                                        </p:tgtEl>
                                        <p:attrNameLst>
                                          <p:attrName>ppt_y</p:attrName>
                                        </p:attrNameLst>
                                      </p:cBhvr>
                                      <p:tavLst>
                                        <p:tav tm="0">
                                          <p:val>
                                            <p:strVal val="#ppt_y+.1"/>
                                          </p:val>
                                        </p:tav>
                                        <p:tav tm="100000">
                                          <p:val>
                                            <p:strVal val="#ppt_y"/>
                                          </p:val>
                                        </p:tav>
                                      </p:tavLst>
                                    </p:anim>
                                  </p:childTnLst>
                                </p:cTn>
                              </p:par>
                              <p:par>
                                <p:cTn id="33" presetID="10" presetClass="entr" presetSubtype="0" fill="hold" nodeType="withEffect">
                                  <p:stCondLst>
                                    <p:cond delay="8400"/>
                                  </p:stCondLst>
                                  <p:childTnLst>
                                    <p:set>
                                      <p:cBhvr>
                                        <p:cTn id="34" dur="1" fill="hold">
                                          <p:stCondLst>
                                            <p:cond delay="0"/>
                                          </p:stCondLst>
                                        </p:cTn>
                                        <p:tgtEl>
                                          <p:spTgt spid="102"/>
                                        </p:tgtEl>
                                        <p:attrNameLst>
                                          <p:attrName>style.visibility</p:attrName>
                                        </p:attrNameLst>
                                      </p:cBhvr>
                                      <p:to>
                                        <p:strVal val="visible"/>
                                      </p:to>
                                    </p:set>
                                    <p:animEffect transition="in" filter="fade">
                                      <p:cBhvr>
                                        <p:cTn id="35" dur="500"/>
                                        <p:tgtEl>
                                          <p:spTgt spid="10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8"/>
                                        </p:tgtEl>
                                        <p:attrNameLst>
                                          <p:attrName>style.visibility</p:attrName>
                                        </p:attrNameLst>
                                      </p:cBhvr>
                                      <p:to>
                                        <p:strVal val="visible"/>
                                      </p:to>
                                    </p:set>
                                    <p:animEffect transition="in" filter="fade">
                                      <p:cBhvr>
                                        <p:cTn id="38" dur="2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5" name="矩形 94">
            <a:extLst>
              <a:ext uri="{FF2B5EF4-FFF2-40B4-BE49-F238E27FC236}">
                <a16:creationId xmlns:a16="http://schemas.microsoft.com/office/drawing/2014/main" id="{DBEED476-E6BA-401A-B329-9A3B295F6D11}"/>
              </a:ext>
            </a:extLst>
          </p:cNvPr>
          <p:cNvSpPr/>
          <p:nvPr/>
        </p:nvSpPr>
        <p:spPr>
          <a:xfrm>
            <a:off x="-2402941" y="-163767"/>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SC"/>
              <a:cs typeface="+mn-ea"/>
              <a:sym typeface="Source Han Sans SC"/>
            </a:endParaRPr>
          </a:p>
        </p:txBody>
      </p:sp>
      <p:grpSp>
        <p:nvGrpSpPr>
          <p:cNvPr id="2" name="组合 1"/>
          <p:cNvGrpSpPr/>
          <p:nvPr/>
        </p:nvGrpSpPr>
        <p:grpSpPr>
          <a:xfrm>
            <a:off x="1005467" y="-5115934"/>
            <a:ext cx="10181067" cy="10181067"/>
            <a:chOff x="1947826" y="2455433"/>
            <a:chExt cx="8811649" cy="8811649"/>
          </a:xfrm>
        </p:grpSpPr>
        <p:sp>
          <p:nvSpPr>
            <p:cNvPr id="13" name="椭圆 12"/>
            <p:cNvSpPr/>
            <p:nvPr/>
          </p:nvSpPr>
          <p:spPr>
            <a:xfrm rot="4500000">
              <a:off x="1947826" y="2455433"/>
              <a:ext cx="8811649" cy="8811649"/>
            </a:xfrm>
            <a:prstGeom prst="ellipse">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 name="椭圆 13"/>
            <p:cNvSpPr/>
            <p:nvPr/>
          </p:nvSpPr>
          <p:spPr>
            <a:xfrm rot="7242250">
              <a:off x="2262311" y="2769918"/>
              <a:ext cx="8182678" cy="8182678"/>
            </a:xfrm>
            <a:prstGeom prst="ellipse">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 name="椭圆 14"/>
            <p:cNvSpPr/>
            <p:nvPr/>
          </p:nvSpPr>
          <p:spPr>
            <a:xfrm rot="1154857">
              <a:off x="2707166" y="3214773"/>
              <a:ext cx="7292969" cy="7292969"/>
            </a:xfrm>
            <a:prstGeom prst="ellipse">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 name="椭圆 15"/>
            <p:cNvSpPr/>
            <p:nvPr/>
          </p:nvSpPr>
          <p:spPr>
            <a:xfrm rot="11105025">
              <a:off x="2554128" y="3061735"/>
              <a:ext cx="7599045" cy="7599045"/>
            </a:xfrm>
            <a:prstGeom prst="ellipse">
              <a:avLst/>
            </a:prstGeom>
            <a:gradFill flip="none" rotWithShape="1">
              <a:gsLst>
                <a:gs pos="0">
                  <a:srgbClr val="ECD4E9">
                    <a:alpha val="50000"/>
                  </a:srgbClr>
                </a:gs>
                <a:gs pos="67000">
                  <a:srgbClr val="DBAFD6">
                    <a:alpha val="10000"/>
                  </a:srgbClr>
                </a:gs>
                <a:gs pos="43000">
                  <a:srgbClr val="C784BF">
                    <a:alpha val="10000"/>
                  </a:srgbClr>
                </a:gs>
                <a:gs pos="100000">
                  <a:srgbClr val="ECD4E9">
                    <a:alpha val="50000"/>
                  </a:srgbClr>
                </a:gs>
              </a:gsLst>
              <a:path path="circle">
                <a:fillToRect l="100000" t="100000"/>
              </a:path>
              <a:tileRect r="-100000" b="-100000"/>
            </a:gradFill>
            <a:ln>
              <a:noFill/>
              <a:prstDash val="sysDash"/>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 name="椭圆 16"/>
            <p:cNvSpPr/>
            <p:nvPr/>
          </p:nvSpPr>
          <p:spPr>
            <a:xfrm rot="11105025">
              <a:off x="3247522" y="3755129"/>
              <a:ext cx="6212257" cy="6212257"/>
            </a:xfrm>
            <a:prstGeom prst="ellipse">
              <a:avLst/>
            </a:prstGeom>
            <a:gradFill flip="none" rotWithShape="1">
              <a:gsLst>
                <a:gs pos="0">
                  <a:srgbClr val="ECD4E9">
                    <a:alpha val="50000"/>
                  </a:srgbClr>
                </a:gs>
                <a:gs pos="67000">
                  <a:srgbClr val="DBAFD6">
                    <a:alpha val="10000"/>
                  </a:srgbClr>
                </a:gs>
                <a:gs pos="43000">
                  <a:srgbClr val="C784BF">
                    <a:alpha val="10000"/>
                  </a:srgbClr>
                </a:gs>
                <a:gs pos="100000">
                  <a:srgbClr val="ECD4E9">
                    <a:alpha val="50000"/>
                  </a:srgbClr>
                </a:gs>
              </a:gsLst>
              <a:path path="circle">
                <a:fillToRect l="100000" t="100000"/>
              </a:path>
              <a:tileRect r="-100000" b="-100000"/>
            </a:gradFill>
            <a:ln>
              <a:noFill/>
              <a:prstDash val="sysDash"/>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 name="椭圆 17"/>
            <p:cNvSpPr/>
            <p:nvPr/>
          </p:nvSpPr>
          <p:spPr>
            <a:xfrm rot="11105025">
              <a:off x="3958934" y="4466541"/>
              <a:ext cx="4789432" cy="4789432"/>
            </a:xfrm>
            <a:prstGeom prst="ellipse">
              <a:avLst/>
            </a:prstGeom>
            <a:gradFill flip="none" rotWithShape="1">
              <a:gsLst>
                <a:gs pos="0">
                  <a:srgbClr val="ECD4E9">
                    <a:alpha val="50000"/>
                  </a:srgbClr>
                </a:gs>
                <a:gs pos="67000">
                  <a:srgbClr val="DBAFD6">
                    <a:alpha val="10000"/>
                  </a:srgbClr>
                </a:gs>
                <a:gs pos="43000">
                  <a:srgbClr val="C784BF">
                    <a:alpha val="10000"/>
                  </a:srgbClr>
                </a:gs>
                <a:gs pos="100000">
                  <a:srgbClr val="ECD4E9">
                    <a:alpha val="50000"/>
                  </a:srgbClr>
                </a:gs>
              </a:gsLst>
              <a:path path="circle">
                <a:fillToRect l="100000" t="100000"/>
              </a:path>
              <a:tileRect r="-100000" b="-100000"/>
            </a:gradFill>
            <a:ln>
              <a:noFill/>
              <a:prstDash val="sysDash"/>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 name="椭圆 18"/>
            <p:cNvSpPr/>
            <p:nvPr/>
          </p:nvSpPr>
          <p:spPr>
            <a:xfrm rot="11105025">
              <a:off x="4910520" y="5418127"/>
              <a:ext cx="2886260" cy="2886260"/>
            </a:xfrm>
            <a:prstGeom prst="ellipse">
              <a:avLst/>
            </a:prstGeom>
            <a:gradFill flip="none" rotWithShape="1">
              <a:gsLst>
                <a:gs pos="0">
                  <a:srgbClr val="ECD4E9">
                    <a:alpha val="50000"/>
                  </a:srgbClr>
                </a:gs>
                <a:gs pos="67000">
                  <a:srgbClr val="DBAFD6">
                    <a:alpha val="10000"/>
                  </a:srgbClr>
                </a:gs>
                <a:gs pos="43000">
                  <a:srgbClr val="C784BF">
                    <a:alpha val="10000"/>
                  </a:srgbClr>
                </a:gs>
                <a:gs pos="100000">
                  <a:srgbClr val="ECD4E9">
                    <a:alpha val="50000"/>
                  </a:srgbClr>
                </a:gs>
              </a:gsLst>
              <a:path path="circle">
                <a:fillToRect l="100000" t="100000"/>
              </a:path>
              <a:tileRect r="-100000" b="-100000"/>
            </a:gradFill>
            <a:ln>
              <a:noFill/>
              <a:prstDash val="sysDash"/>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 name="椭圆 19"/>
            <p:cNvSpPr/>
            <p:nvPr/>
          </p:nvSpPr>
          <p:spPr>
            <a:xfrm rot="11105025">
              <a:off x="5911820" y="6419427"/>
              <a:ext cx="883661" cy="883661"/>
            </a:xfrm>
            <a:prstGeom prst="ellipse">
              <a:avLst/>
            </a:prstGeom>
            <a:gradFill flip="none" rotWithShape="1">
              <a:gsLst>
                <a:gs pos="0">
                  <a:srgbClr val="ECD4E9">
                    <a:alpha val="50000"/>
                  </a:srgbClr>
                </a:gs>
                <a:gs pos="67000">
                  <a:srgbClr val="DBAFD6">
                    <a:alpha val="40000"/>
                  </a:srgbClr>
                </a:gs>
                <a:gs pos="43000">
                  <a:srgbClr val="C784BF">
                    <a:alpha val="40000"/>
                  </a:srgbClr>
                </a:gs>
                <a:gs pos="100000">
                  <a:srgbClr val="ECD4E9">
                    <a:alpha val="50000"/>
                  </a:srgbClr>
                </a:gs>
              </a:gsLst>
              <a:path path="circle">
                <a:fillToRect l="100000" t="100000"/>
              </a:path>
              <a:tileRect r="-100000" b="-100000"/>
            </a:gradFill>
            <a:ln>
              <a:noFill/>
              <a:prstDash val="sysDash"/>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nvGrpSpPr>
          <p:cNvPr id="25" name="组合 24"/>
          <p:cNvGrpSpPr/>
          <p:nvPr/>
        </p:nvGrpSpPr>
        <p:grpSpPr>
          <a:xfrm rot="1979173">
            <a:off x="8409943" y="3767309"/>
            <a:ext cx="415069" cy="415069"/>
            <a:chOff x="8049259" y="1478840"/>
            <a:chExt cx="134660" cy="134660"/>
          </a:xfrm>
        </p:grpSpPr>
        <p:sp>
          <p:nvSpPr>
            <p:cNvPr id="26" name="椭圆 25"/>
            <p:cNvSpPr/>
            <p:nvPr/>
          </p:nvSpPr>
          <p:spPr>
            <a:xfrm rot="11105025">
              <a:off x="8049259" y="1478840"/>
              <a:ext cx="134660" cy="134660"/>
            </a:xfrm>
            <a:prstGeom prst="ellipse">
              <a:avLst/>
            </a:prstGeom>
            <a:gradFill flip="none" rotWithShape="1">
              <a:gsLst>
                <a:gs pos="0">
                  <a:srgbClr val="ECD4E9"/>
                </a:gs>
                <a:gs pos="67000">
                  <a:srgbClr val="DBAFD6">
                    <a:alpha val="50000"/>
                  </a:srgbClr>
                </a:gs>
                <a:gs pos="43000">
                  <a:srgbClr val="C784BF">
                    <a:alpha val="40000"/>
                  </a:srgbClr>
                </a:gs>
                <a:gs pos="100000">
                  <a:srgbClr val="ECD4E9">
                    <a:alpha val="60000"/>
                  </a:srgbClr>
                </a:gs>
              </a:gsLst>
              <a:path path="circle">
                <a:fillToRect l="100000" t="100000"/>
              </a:path>
              <a:tileRect r="-100000" b="-100000"/>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7" name="椭圆 26"/>
            <p:cNvSpPr/>
            <p:nvPr/>
          </p:nvSpPr>
          <p:spPr>
            <a:xfrm rot="11105025">
              <a:off x="8072679" y="1502260"/>
              <a:ext cx="87821" cy="87821"/>
            </a:xfrm>
            <a:prstGeom prst="ellipse">
              <a:avLst/>
            </a:prstGeom>
            <a:solidFill>
              <a:srgbClr val="DBAFD6"/>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nvGrpSpPr>
          <p:cNvPr id="43" name="组合 42"/>
          <p:cNvGrpSpPr/>
          <p:nvPr/>
        </p:nvGrpSpPr>
        <p:grpSpPr>
          <a:xfrm>
            <a:off x="1962929" y="4024201"/>
            <a:ext cx="1432591" cy="338554"/>
            <a:chOff x="5376818" y="5407708"/>
            <a:chExt cx="1432591" cy="338554"/>
          </a:xfrm>
        </p:grpSpPr>
        <p:sp>
          <p:nvSpPr>
            <p:cNvPr id="44" name="文本框 43"/>
            <p:cNvSpPr txBox="1"/>
            <p:nvPr/>
          </p:nvSpPr>
          <p:spPr>
            <a:xfrm>
              <a:off x="5376818" y="5407708"/>
              <a:ext cx="1432591" cy="338554"/>
            </a:xfrm>
            <a:prstGeom prst="rect">
              <a:avLst/>
            </a:prstGeom>
            <a:noFill/>
          </p:spPr>
          <p:txBody>
            <a:bodyPr wrap="square" rtlCol="0">
              <a:spAutoFit/>
            </a:bodyPr>
            <a:lstStyle/>
            <a:p>
              <a:pPr algn="ctr"/>
              <a:r>
                <a:rPr lang="zh-CN" altLang="en-US" sz="1600" b="1" dirty="0">
                  <a:solidFill>
                    <a:srgbClr val="DBAFD6"/>
                  </a:solidFill>
                  <a:latin typeface="Source Han Sans SC"/>
                  <a:cs typeface="+mn-ea"/>
                  <a:sym typeface="Source Han Sans SC"/>
                </a:rPr>
                <a:t>独特的生态</a:t>
              </a:r>
              <a:endParaRPr lang="en-US" altLang="zh-CN" sz="1600" b="1" dirty="0">
                <a:solidFill>
                  <a:srgbClr val="DBAFD6"/>
                </a:solidFill>
                <a:latin typeface="Source Han Sans SC"/>
                <a:cs typeface="+mn-ea"/>
                <a:sym typeface="Source Han Sans SC"/>
              </a:endParaRPr>
            </a:p>
          </p:txBody>
        </p:sp>
        <p:grpSp>
          <p:nvGrpSpPr>
            <p:cNvPr id="45" name="组合 44"/>
            <p:cNvGrpSpPr/>
            <p:nvPr/>
          </p:nvGrpSpPr>
          <p:grpSpPr>
            <a:xfrm>
              <a:off x="5400185" y="5501815"/>
              <a:ext cx="74916" cy="115989"/>
              <a:chOff x="6037835" y="3836343"/>
              <a:chExt cx="382110" cy="591601"/>
            </a:xfrm>
          </p:grpSpPr>
          <p:cxnSp>
            <p:nvCxnSpPr>
              <p:cNvPr id="49" name="直接连接符 48"/>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rot="10800000">
              <a:off x="6711127" y="5536167"/>
              <a:ext cx="74916" cy="115989"/>
              <a:chOff x="6037835" y="3836343"/>
              <a:chExt cx="382110" cy="591601"/>
            </a:xfrm>
          </p:grpSpPr>
          <p:cxnSp>
            <p:nvCxnSpPr>
              <p:cNvPr id="47" name="直接连接符 46"/>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2" name="组合 51"/>
          <p:cNvGrpSpPr/>
          <p:nvPr/>
        </p:nvGrpSpPr>
        <p:grpSpPr>
          <a:xfrm>
            <a:off x="8605393" y="4234297"/>
            <a:ext cx="3099616" cy="338074"/>
            <a:chOff x="5146664" y="5484425"/>
            <a:chExt cx="1928946" cy="210473"/>
          </a:xfrm>
        </p:grpSpPr>
        <p:sp>
          <p:nvSpPr>
            <p:cNvPr id="53" name="文本框 52"/>
            <p:cNvSpPr txBox="1"/>
            <p:nvPr/>
          </p:nvSpPr>
          <p:spPr>
            <a:xfrm>
              <a:off x="5146664" y="5484425"/>
              <a:ext cx="1928946" cy="210473"/>
            </a:xfrm>
            <a:prstGeom prst="rect">
              <a:avLst/>
            </a:prstGeom>
            <a:noFill/>
          </p:spPr>
          <p:txBody>
            <a:bodyPr wrap="square" rtlCol="0">
              <a:spAutoFit/>
            </a:bodyPr>
            <a:lstStyle/>
            <a:p>
              <a:pPr algn="ctr"/>
              <a:r>
                <a:rPr lang="zh-CN" altLang="en-US" sz="1600" b="1" dirty="0">
                  <a:solidFill>
                    <a:srgbClr val="DBAFD6"/>
                  </a:solidFill>
                  <a:latin typeface="Source Han Sans SC"/>
                  <a:cs typeface="+mn-ea"/>
                  <a:sym typeface="Source Han Sans SC"/>
                </a:rPr>
                <a:t>量子全息切片加密技术</a:t>
              </a:r>
              <a:endParaRPr lang="en-US" altLang="zh-CN" sz="1600" b="1" dirty="0">
                <a:solidFill>
                  <a:srgbClr val="DBAFD6"/>
                </a:solidFill>
                <a:latin typeface="Source Han Sans SC"/>
                <a:cs typeface="+mn-ea"/>
                <a:sym typeface="Source Han Sans SC"/>
              </a:endParaRPr>
            </a:p>
          </p:txBody>
        </p:sp>
        <p:grpSp>
          <p:nvGrpSpPr>
            <p:cNvPr id="54" name="组合 53"/>
            <p:cNvGrpSpPr/>
            <p:nvPr/>
          </p:nvGrpSpPr>
          <p:grpSpPr>
            <a:xfrm>
              <a:off x="5400184" y="5501815"/>
              <a:ext cx="74916" cy="115989"/>
              <a:chOff x="6037834" y="3836343"/>
              <a:chExt cx="382110" cy="591601"/>
            </a:xfrm>
          </p:grpSpPr>
          <p:cxnSp>
            <p:nvCxnSpPr>
              <p:cNvPr id="58" name="直接连接符 57"/>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cxnSpLocks/>
              </p:cNvCxnSpPr>
              <p:nvPr/>
            </p:nvCxnSpPr>
            <p:spPr>
              <a:xfrm flipH="1">
                <a:off x="6037834"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rot="10800000">
              <a:off x="6711127" y="5536167"/>
              <a:ext cx="74916" cy="115989"/>
              <a:chOff x="6037835" y="3836343"/>
              <a:chExt cx="382110" cy="591601"/>
            </a:xfrm>
          </p:grpSpPr>
          <p:cxnSp>
            <p:nvCxnSpPr>
              <p:cNvPr id="56" name="直接连接符 55"/>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63" name="文本框 62"/>
          <p:cNvSpPr txBox="1"/>
          <p:nvPr/>
        </p:nvSpPr>
        <p:spPr>
          <a:xfrm>
            <a:off x="886634" y="4515126"/>
            <a:ext cx="2689913" cy="1569660"/>
          </a:xfrm>
          <a:prstGeom prst="rect">
            <a:avLst/>
          </a:prstGeom>
          <a:noFill/>
        </p:spPr>
        <p:txBody>
          <a:bodyPr wrap="square" rtlCol="0">
            <a:spAutoFit/>
          </a:bodyPr>
          <a:lstStyle/>
          <a:p>
            <a:r>
              <a:rPr lang="zh-CN" altLang="zh-CN" sz="1200" dirty="0">
                <a:solidFill>
                  <a:schemeClr val="bg1"/>
                </a:solidFill>
              </a:rPr>
              <a:t>通过激励机制和收益智能动态算法，以智能合约的</a:t>
            </a:r>
            <a:r>
              <a:rPr lang="en-US" altLang="zh-CN" sz="1200" dirty="0">
                <a:solidFill>
                  <a:schemeClr val="bg1"/>
                </a:solidFill>
              </a:rPr>
              <a:t>DAO</a:t>
            </a:r>
            <a:r>
              <a:rPr lang="zh-CN" altLang="zh-CN" sz="1200" dirty="0">
                <a:solidFill>
                  <a:schemeClr val="bg1"/>
                </a:solidFill>
              </a:rPr>
              <a:t>架构完成价值分配。用公开透明的价值分配激励形成庞大的生态网络。让价值载体具有更强的分散性和流通性，在价值载体的流通中完成生态的指数裂变和线性增长。以</a:t>
            </a:r>
            <a:r>
              <a:rPr lang="en-US" altLang="zh-CN" sz="1200" dirty="0">
                <a:solidFill>
                  <a:schemeClr val="bg1"/>
                </a:solidFill>
              </a:rPr>
              <a:t>DAO</a:t>
            </a:r>
            <a:r>
              <a:rPr lang="zh-CN" altLang="zh-CN" sz="1200" dirty="0">
                <a:solidFill>
                  <a:schemeClr val="bg1"/>
                </a:solidFill>
              </a:rPr>
              <a:t>架构保障系统红利对每个参与者的派发。</a:t>
            </a:r>
          </a:p>
        </p:txBody>
      </p:sp>
      <p:sp>
        <p:nvSpPr>
          <p:cNvPr id="40" name="Rectangle 8">
            <a:extLst>
              <a:ext uri="{FF2B5EF4-FFF2-40B4-BE49-F238E27FC236}">
                <a16:creationId xmlns:a16="http://schemas.microsoft.com/office/drawing/2014/main" id="{73856081-CBAA-45A2-A2A0-2E3212EA77EF}"/>
              </a:ext>
            </a:extLst>
          </p:cNvPr>
          <p:cNvSpPr>
            <a:spLocks noChangeArrowheads="1"/>
          </p:cNvSpPr>
          <p:nvPr/>
        </p:nvSpPr>
        <p:spPr bwMode="auto">
          <a:xfrm>
            <a:off x="8994404" y="4657338"/>
            <a:ext cx="281572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bg1"/>
                </a:solidFill>
                <a:effectLst/>
                <a:latin typeface="Calibri" panose="020F0502020204030204" pitchFamily="34" charset="0"/>
                <a:ea typeface="宋体" panose="02010600030101010101" pitchFamily="2" charset="-122"/>
                <a:cs typeface="宋体" panose="02010600030101010101" pitchFamily="2" charset="-122"/>
              </a:rPr>
              <a:t>独特</a:t>
            </a:r>
            <a:r>
              <a:rPr kumimoji="0" lang="zh-CN" altLang="zh-CN" sz="1200" b="0" i="0" u="none" strike="noStrike" cap="none" normalizeH="0" baseline="0" dirty="0">
                <a:ln>
                  <a:noFill/>
                </a:ln>
                <a:solidFill>
                  <a:schemeClr val="bg1"/>
                </a:solidFill>
                <a:effectLst/>
                <a:latin typeface="Calibri" panose="020F0502020204030204" pitchFamily="34" charset="0"/>
                <a:ea typeface="宋体" panose="02010600030101010101" pitchFamily="2" charset="-122"/>
                <a:cs typeface="宋体" panose="02010600030101010101" pitchFamily="2" charset="-122"/>
              </a:rPr>
              <a:t>的全息文件切片技术，将上传的数据大文件进行上万份的切片加密，加密后的文件碎片分布存储在</a:t>
            </a:r>
            <a:r>
              <a:rPr kumimoji="0" lang="en-US" altLang="zh-CN" sz="1200" b="0" i="0" u="none" strike="noStrike" cap="none" normalizeH="0" baseline="0" dirty="0">
                <a:ln>
                  <a:noFill/>
                </a:ln>
                <a:solidFill>
                  <a:schemeClr val="bg1"/>
                </a:solidFill>
                <a:effectLst/>
                <a:latin typeface="Calibri" panose="020F0502020204030204" pitchFamily="34" charset="0"/>
                <a:ea typeface="宋体" panose="02010600030101010101" pitchFamily="2" charset="-122"/>
                <a:cs typeface="宋体" panose="02010600030101010101" pitchFamily="2" charset="-122"/>
              </a:rPr>
              <a:t>IPFS</a:t>
            </a:r>
            <a:r>
              <a:rPr kumimoji="0" lang="zh-CN" altLang="en-US" sz="1200" b="0" i="0" u="none" strike="noStrike" cap="none" normalizeH="0" baseline="0" dirty="0">
                <a:ln>
                  <a:noFill/>
                </a:ln>
                <a:solidFill>
                  <a:schemeClr val="bg1"/>
                </a:solidFill>
                <a:effectLst/>
                <a:latin typeface="Calibri" panose="020F0502020204030204" pitchFamily="34" charset="0"/>
                <a:ea typeface="宋体" panose="02010600030101010101" pitchFamily="2" charset="-122"/>
                <a:cs typeface="宋体" panose="02010600030101010101" pitchFamily="2" charset="-122"/>
              </a:rPr>
              <a:t>星际网络中。</a:t>
            </a:r>
            <a:r>
              <a:rPr kumimoji="0" lang="en-US" altLang="zh-CN" sz="1200" b="0" i="0" u="none" strike="noStrike" cap="none" normalizeH="0" baseline="0" dirty="0">
                <a:ln>
                  <a:noFill/>
                </a:ln>
                <a:solidFill>
                  <a:schemeClr val="bg1"/>
                </a:solidFill>
                <a:effectLst/>
                <a:latin typeface="Calibri" panose="020F0502020204030204" pitchFamily="34" charset="0"/>
                <a:ea typeface="宋体" panose="02010600030101010101" pitchFamily="2" charset="-122"/>
                <a:cs typeface="宋体" panose="02010600030101010101" pitchFamily="2" charset="-122"/>
              </a:rPr>
              <a:t>256</a:t>
            </a:r>
            <a:r>
              <a:rPr kumimoji="0" lang="zh-CN" altLang="en-US" sz="1200" b="0" i="0" u="none" strike="noStrike" cap="none" normalizeH="0" baseline="0" dirty="0">
                <a:ln>
                  <a:noFill/>
                </a:ln>
                <a:solidFill>
                  <a:schemeClr val="bg1"/>
                </a:solidFill>
                <a:effectLst/>
                <a:latin typeface="Calibri" panose="020F0502020204030204" pitchFamily="34" charset="0"/>
                <a:ea typeface="宋体" panose="02010600030101010101" pitchFamily="2" charset="-122"/>
                <a:cs typeface="宋体" panose="02010600030101010101" pitchFamily="2" charset="-122"/>
              </a:rPr>
              <a:t>位数的非对称加密产生的私钥将由数据源保存。未得到数据源授权的一切第三方将无法盗取到数据。全息智能算法能防止文件在传输、分布式保存的过程中的损失，仅需用四分之三的文件碎片即可还原完整文件。</a:t>
            </a:r>
            <a:endParaRPr kumimoji="0" lang="zh-CN" altLang="en-US" sz="1200" b="0" i="0" u="none" strike="noStrike" cap="none" normalizeH="0" baseline="0" dirty="0">
              <a:ln>
                <a:noFill/>
              </a:ln>
              <a:solidFill>
                <a:schemeClr val="bg1"/>
              </a:solidFill>
              <a:effectLst/>
              <a:latin typeface="Arial" panose="020B0604020202020204" pitchFamily="34" charset="0"/>
            </a:endParaRPr>
          </a:p>
        </p:txBody>
      </p:sp>
      <p:cxnSp>
        <p:nvCxnSpPr>
          <p:cNvPr id="98" name="直接连接符 97">
            <a:extLst>
              <a:ext uri="{FF2B5EF4-FFF2-40B4-BE49-F238E27FC236}">
                <a16:creationId xmlns:a16="http://schemas.microsoft.com/office/drawing/2014/main" id="{EA5E22B5-0C4A-43EA-83E4-30DD8EFF1DF0}"/>
              </a:ext>
            </a:extLst>
          </p:cNvPr>
          <p:cNvCxnSpPr/>
          <p:nvPr/>
        </p:nvCxnSpPr>
        <p:spPr>
          <a:xfrm flipV="1">
            <a:off x="1136650" y="1061720"/>
            <a:ext cx="4284980" cy="3175"/>
          </a:xfrm>
          <a:prstGeom prst="line">
            <a:avLst/>
          </a:prstGeom>
          <a:noFill/>
          <a:ln w="6350" cap="flat" cmpd="sng" algn="ctr">
            <a:solidFill>
              <a:srgbClr val="808080">
                <a:lumMod val="50000"/>
                <a:lumOff val="50000"/>
              </a:srgbClr>
            </a:solidFill>
            <a:prstDash val="dash"/>
            <a:miter lim="800000"/>
          </a:ln>
          <a:effectLst/>
        </p:spPr>
      </p:cxnSp>
      <p:sp>
        <p:nvSpPr>
          <p:cNvPr id="41" name="Rectangle 9">
            <a:extLst>
              <a:ext uri="{FF2B5EF4-FFF2-40B4-BE49-F238E27FC236}">
                <a16:creationId xmlns:a16="http://schemas.microsoft.com/office/drawing/2014/main" id="{FE246017-7998-4AB2-8CD0-5990DC9CC33A}"/>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1000"/>
                                        <p:tgtEl>
                                          <p:spTgt spid="2"/>
                                        </p:tgtEl>
                                      </p:cBhvr>
                                    </p:animEffect>
                                  </p:childTnLst>
                                </p:cTn>
                              </p:par>
                              <p:par>
                                <p:cTn id="8" presetID="10" presetClass="entr" presetSubtype="0" fill="hold" nodeType="withEffect">
                                  <p:stCondLst>
                                    <p:cond delay="52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56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2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6" name="矩形 95">
            <a:extLst>
              <a:ext uri="{FF2B5EF4-FFF2-40B4-BE49-F238E27FC236}">
                <a16:creationId xmlns:a16="http://schemas.microsoft.com/office/drawing/2014/main" id="{5C031CD2-505F-4254-8C0E-C852F16BD87D}"/>
              </a:ext>
            </a:extLst>
          </p:cNvPr>
          <p:cNvSpPr/>
          <p:nvPr/>
        </p:nvSpPr>
        <p:spPr>
          <a:xfrm>
            <a:off x="-1722481" y="-57827"/>
            <a:ext cx="15825353" cy="7423229"/>
          </a:xfrm>
          <a:prstGeom prst="rect">
            <a:avLst/>
          </a:prstGeom>
          <a:solidFill>
            <a:schemeClr val="tx2">
              <a:lumMod val="50000"/>
            </a:schemeClr>
          </a:solidFill>
          <a:ln w="3175">
            <a:solidFill>
              <a:srgbClr val="DBAF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zh-CN" sz="1200" dirty="0"/>
          </a:p>
        </p:txBody>
      </p:sp>
      <p:grpSp>
        <p:nvGrpSpPr>
          <p:cNvPr id="4" name="组合 3"/>
          <p:cNvGrpSpPr/>
          <p:nvPr/>
        </p:nvGrpSpPr>
        <p:grpSpPr>
          <a:xfrm>
            <a:off x="504412" y="344802"/>
            <a:ext cx="3995934" cy="584775"/>
            <a:chOff x="504412" y="344802"/>
            <a:chExt cx="3995934" cy="584775"/>
          </a:xfrm>
        </p:grpSpPr>
        <p:sp>
          <p:nvSpPr>
            <p:cNvPr id="11" name="矩形 10"/>
            <p:cNvSpPr/>
            <p:nvPr/>
          </p:nvSpPr>
          <p:spPr>
            <a:xfrm>
              <a:off x="1128397" y="379988"/>
              <a:ext cx="3371949" cy="400110"/>
            </a:xfrm>
            <a:prstGeom prst="rect">
              <a:avLst/>
            </a:prstGeom>
          </p:spPr>
          <p:txBody>
            <a:bodyPr wrap="none">
              <a:spAutoFit/>
            </a:bodyPr>
            <a:lstStyle/>
            <a:p>
              <a:pPr algn="ctr"/>
              <a:r>
                <a:rPr lang="en-US" altLang="zh-CN" sz="2000" b="1" dirty="0">
                  <a:solidFill>
                    <a:srgbClr val="ECD4E9"/>
                  </a:solidFill>
                  <a:latin typeface="Source Han Sans SC"/>
                  <a:cs typeface="+mn-ea"/>
                  <a:sym typeface="Source Han Sans SC"/>
                </a:rPr>
                <a:t>NORTH STAR CHAIN </a:t>
              </a:r>
              <a:r>
                <a:rPr lang="zh-CN" altLang="en-US" sz="2000" b="1" dirty="0">
                  <a:solidFill>
                    <a:srgbClr val="ECD4E9"/>
                  </a:solidFill>
                  <a:latin typeface="Source Han Sans SC"/>
                  <a:cs typeface="+mn-ea"/>
                  <a:sym typeface="Source Han Sans SC"/>
                </a:rPr>
                <a:t>技术实现</a:t>
              </a:r>
            </a:p>
          </p:txBody>
        </p:sp>
        <p:grpSp>
          <p:nvGrpSpPr>
            <p:cNvPr id="8" name="组合 7"/>
            <p:cNvGrpSpPr/>
            <p:nvPr/>
          </p:nvGrpSpPr>
          <p:grpSpPr>
            <a:xfrm>
              <a:off x="504412" y="344802"/>
              <a:ext cx="598727" cy="584775"/>
              <a:chOff x="502031" y="325753"/>
              <a:chExt cx="598727" cy="584775"/>
            </a:xfrm>
          </p:grpSpPr>
          <p:sp>
            <p:nvSpPr>
              <p:cNvPr id="9" name="矩形 8"/>
              <p:cNvSpPr/>
              <p:nvPr/>
            </p:nvSpPr>
            <p:spPr>
              <a:xfrm>
                <a:off x="502031" y="325753"/>
                <a:ext cx="598727" cy="584775"/>
              </a:xfrm>
              <a:prstGeom prst="rect">
                <a:avLst/>
              </a:prstGeom>
            </p:spPr>
            <p:txBody>
              <a:bodyPr wrap="square">
                <a:spAutoFit/>
              </a:bodyPr>
              <a:lstStyle/>
              <a:p>
                <a:pPr algn="ctr"/>
                <a:r>
                  <a:rPr lang="en-US" altLang="zh-CN" sz="3200" b="1" dirty="0">
                    <a:solidFill>
                      <a:srgbClr val="ECD4E9"/>
                    </a:solidFill>
                    <a:latin typeface="Source Han Sans SC"/>
                    <a:cs typeface="+mn-ea"/>
                    <a:sym typeface="Source Han Sans SC"/>
                  </a:rPr>
                  <a:t>1</a:t>
                </a:r>
                <a:endParaRPr lang="zh-CN" altLang="en-US" sz="3200" b="1" dirty="0">
                  <a:solidFill>
                    <a:srgbClr val="ECD4E9"/>
                  </a:solidFill>
                  <a:latin typeface="Source Han Sans SC"/>
                  <a:cs typeface="+mn-ea"/>
                  <a:sym typeface="Source Han Sans SC"/>
                </a:endParaRPr>
              </a:p>
            </p:txBody>
          </p:sp>
          <p:sp>
            <p:nvSpPr>
              <p:cNvPr id="10" name="矩形: 圆角 9"/>
              <p:cNvSpPr/>
              <p:nvPr/>
            </p:nvSpPr>
            <p:spPr>
              <a:xfrm>
                <a:off x="547792" y="368256"/>
                <a:ext cx="494505" cy="499768"/>
              </a:xfrm>
              <a:prstGeom prst="roundRect">
                <a:avLst/>
              </a:prstGeom>
              <a:noFill/>
              <a:ln>
                <a:gradFill>
                  <a:gsLst>
                    <a:gs pos="0">
                      <a:srgbClr val="ECD4E9"/>
                    </a:gs>
                    <a:gs pos="68000">
                      <a:srgbClr val="BB5BA0"/>
                    </a:gs>
                    <a:gs pos="43000">
                      <a:srgbClr val="B04787"/>
                    </a:gs>
                    <a:gs pos="100000">
                      <a:srgbClr val="ECD4E9"/>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sp>
        <p:nvSpPr>
          <p:cNvPr id="91" name="文本框 90"/>
          <p:cNvSpPr txBox="1"/>
          <p:nvPr/>
        </p:nvSpPr>
        <p:spPr>
          <a:xfrm flipH="1">
            <a:off x="950435" y="1339870"/>
            <a:ext cx="1455662" cy="338554"/>
          </a:xfrm>
          <a:prstGeom prst="rect">
            <a:avLst/>
          </a:prstGeom>
          <a:noFill/>
        </p:spPr>
        <p:txBody>
          <a:bodyPr wrap="square" rtlCol="0">
            <a:spAutoFit/>
          </a:bodyPr>
          <a:lstStyle/>
          <a:p>
            <a:pPr algn="ctr"/>
            <a:r>
              <a:rPr lang="zh-CN" altLang="en-US" sz="1600" b="1" dirty="0">
                <a:solidFill>
                  <a:srgbClr val="DBAFD6"/>
                </a:solidFill>
                <a:latin typeface="Source Han Sans SC"/>
                <a:cs typeface="+mn-ea"/>
                <a:sym typeface="Source Han Sans SC"/>
              </a:rPr>
              <a:t>技术架构</a:t>
            </a:r>
            <a:endParaRPr lang="en-US" altLang="zh-CN" sz="1600" b="1" dirty="0">
              <a:solidFill>
                <a:srgbClr val="DBAFD6"/>
              </a:solidFill>
              <a:latin typeface="Source Han Sans SC"/>
              <a:cs typeface="+mn-ea"/>
              <a:sym typeface="Source Han Sans SC"/>
            </a:endParaRPr>
          </a:p>
        </p:txBody>
      </p:sp>
      <p:grpSp>
        <p:nvGrpSpPr>
          <p:cNvPr id="99" name="组合 98"/>
          <p:cNvGrpSpPr/>
          <p:nvPr/>
        </p:nvGrpSpPr>
        <p:grpSpPr>
          <a:xfrm flipH="1">
            <a:off x="4894792" y="1491648"/>
            <a:ext cx="6171099" cy="2671644"/>
            <a:chOff x="6836360" y="1243766"/>
            <a:chExt cx="6171099" cy="2671644"/>
          </a:xfrm>
        </p:grpSpPr>
        <p:sp>
          <p:nvSpPr>
            <p:cNvPr id="100" name="文本框 99"/>
            <p:cNvSpPr txBox="1"/>
            <p:nvPr/>
          </p:nvSpPr>
          <p:spPr>
            <a:xfrm>
              <a:off x="11551797" y="1243766"/>
              <a:ext cx="1455662" cy="338554"/>
            </a:xfrm>
            <a:prstGeom prst="rect">
              <a:avLst/>
            </a:prstGeom>
            <a:noFill/>
          </p:spPr>
          <p:txBody>
            <a:bodyPr wrap="square" rtlCol="0">
              <a:spAutoFit/>
            </a:bodyPr>
            <a:lstStyle/>
            <a:p>
              <a:pPr algn="ctr"/>
              <a:r>
                <a:rPr lang="zh-CN" altLang="en-US" sz="1600" b="1" dirty="0">
                  <a:solidFill>
                    <a:srgbClr val="DBAFD6"/>
                  </a:solidFill>
                  <a:latin typeface="Source Han Sans SC"/>
                  <a:cs typeface="+mn-ea"/>
                  <a:sym typeface="Source Han Sans SC"/>
                </a:rPr>
                <a:t>数据层</a:t>
              </a:r>
              <a:endParaRPr lang="en-US" altLang="zh-CN" sz="1600" b="1" dirty="0">
                <a:solidFill>
                  <a:srgbClr val="DBAFD6"/>
                </a:solidFill>
                <a:latin typeface="Source Han Sans SC"/>
                <a:cs typeface="+mn-ea"/>
                <a:sym typeface="Source Han Sans SC"/>
              </a:endParaRPr>
            </a:p>
          </p:txBody>
        </p:sp>
        <p:sp>
          <p:nvSpPr>
            <p:cNvPr id="101" name="文本框 100"/>
            <p:cNvSpPr txBox="1"/>
            <p:nvPr/>
          </p:nvSpPr>
          <p:spPr>
            <a:xfrm>
              <a:off x="6836360" y="1791752"/>
              <a:ext cx="5860172" cy="2123658"/>
            </a:xfrm>
            <a:prstGeom prst="rect">
              <a:avLst/>
            </a:prstGeom>
            <a:noFill/>
          </p:spPr>
          <p:txBody>
            <a:bodyPr wrap="square" rtlCol="0">
              <a:spAutoFit/>
            </a:bodyPr>
            <a:lstStyle/>
            <a:p>
              <a:r>
                <a:rPr lang="zh-CN" altLang="zh-CN" sz="1200" dirty="0">
                  <a:solidFill>
                    <a:schemeClr val="bg1"/>
                  </a:solidFill>
                </a:rPr>
                <a:t>基础</a:t>
              </a:r>
              <a:r>
                <a:rPr lang="en-US" altLang="zh-CN" sz="1200" dirty="0">
                  <a:solidFill>
                    <a:schemeClr val="bg1"/>
                  </a:solidFill>
                </a:rPr>
                <a:t> DAG </a:t>
              </a:r>
              <a:r>
                <a:rPr lang="zh-CN" altLang="zh-CN" sz="1200" dirty="0">
                  <a:solidFill>
                    <a:schemeClr val="bg1"/>
                  </a:solidFill>
                </a:rPr>
                <a:t>数据结构</a:t>
              </a:r>
              <a:r>
                <a:rPr lang="en-US" altLang="zh-CN" sz="1200" dirty="0">
                  <a:solidFill>
                    <a:schemeClr val="bg1"/>
                  </a:solidFill>
                </a:rPr>
                <a:t>NSC Chain </a:t>
              </a:r>
              <a:r>
                <a:rPr lang="zh-CN" altLang="zh-CN" sz="1200" dirty="0">
                  <a:solidFill>
                    <a:schemeClr val="bg1"/>
                  </a:solidFill>
                </a:rPr>
                <a:t>在第一阶段采用基础</a:t>
              </a:r>
              <a:r>
                <a:rPr lang="en-US" altLang="zh-CN" sz="1200" dirty="0">
                  <a:solidFill>
                    <a:schemeClr val="bg1"/>
                  </a:solidFill>
                </a:rPr>
                <a:t> DAG </a:t>
              </a:r>
              <a:r>
                <a:rPr lang="zh-CN" altLang="zh-CN" sz="1200" dirty="0">
                  <a:solidFill>
                    <a:schemeClr val="bg1"/>
                  </a:solidFill>
                </a:rPr>
                <a:t>结构存储交易数据。</a:t>
              </a:r>
              <a:endParaRPr lang="en-US" altLang="zh-CN" sz="1200" dirty="0">
                <a:solidFill>
                  <a:schemeClr val="bg1"/>
                </a:solidFill>
              </a:endParaRPr>
            </a:p>
            <a:p>
              <a:r>
                <a:rPr lang="zh-CN" altLang="zh-CN" sz="1200" dirty="0">
                  <a:solidFill>
                    <a:schemeClr val="bg1"/>
                  </a:solidFill>
                </a:rPr>
                <a:t>当前已经有</a:t>
              </a:r>
              <a:r>
                <a:rPr lang="en-US" altLang="zh-CN" sz="1200" dirty="0">
                  <a:solidFill>
                    <a:schemeClr val="bg1"/>
                  </a:solidFill>
                </a:rPr>
                <a:t> IOTA </a:t>
              </a:r>
              <a:r>
                <a:rPr lang="zh-CN" altLang="zh-CN" sz="1200" dirty="0">
                  <a:solidFill>
                    <a:schemeClr val="bg1"/>
                  </a:solidFill>
                </a:rPr>
                <a:t>和</a:t>
              </a:r>
              <a:r>
                <a:rPr lang="en-US" altLang="zh-CN" sz="1200" dirty="0">
                  <a:solidFill>
                    <a:schemeClr val="bg1"/>
                  </a:solidFill>
                </a:rPr>
                <a:t> </a:t>
              </a:r>
              <a:r>
                <a:rPr lang="en-US" altLang="zh-CN" sz="1200" dirty="0" err="1">
                  <a:solidFill>
                    <a:schemeClr val="bg1"/>
                  </a:solidFill>
                </a:rPr>
                <a:t>Byteball</a:t>
              </a:r>
              <a:r>
                <a:rPr lang="en-US" altLang="zh-CN" sz="1200" dirty="0">
                  <a:solidFill>
                    <a:schemeClr val="bg1"/>
                  </a:solidFill>
                </a:rPr>
                <a:t> </a:t>
              </a:r>
              <a:r>
                <a:rPr lang="zh-CN" altLang="zh-CN" sz="1200" dirty="0">
                  <a:solidFill>
                    <a:schemeClr val="bg1"/>
                  </a:solidFill>
                </a:rPr>
                <a:t>等多个项目利用</a:t>
              </a:r>
              <a:r>
                <a:rPr lang="en-US" altLang="zh-CN" sz="1200" dirty="0">
                  <a:solidFill>
                    <a:schemeClr val="bg1"/>
                  </a:solidFill>
                </a:rPr>
                <a:t> DAG </a:t>
              </a:r>
              <a:r>
                <a:rPr lang="zh-CN" altLang="zh-CN" sz="1200" dirty="0">
                  <a:solidFill>
                    <a:schemeClr val="bg1"/>
                  </a:solidFill>
                </a:rPr>
                <a:t>成功构建了能够期稳定运行的公有链，证明了</a:t>
              </a:r>
              <a:r>
                <a:rPr lang="en-US" altLang="zh-CN" sz="1200" dirty="0">
                  <a:solidFill>
                    <a:schemeClr val="bg1"/>
                  </a:solidFill>
                </a:rPr>
                <a:t> DAG </a:t>
              </a:r>
              <a:r>
                <a:rPr lang="zh-CN" altLang="zh-CN" sz="1200" dirty="0">
                  <a:solidFill>
                    <a:schemeClr val="bg1"/>
                  </a:solidFill>
                </a:rPr>
                <a:t>链的技术先进性和性能。在 </a:t>
              </a:r>
              <a:r>
                <a:rPr lang="en-US" altLang="zh-CN" sz="1200" dirty="0">
                  <a:solidFill>
                    <a:schemeClr val="bg1"/>
                  </a:solidFill>
                </a:rPr>
                <a:t>NSC Chain</a:t>
              </a:r>
              <a:r>
                <a:rPr lang="zh-CN" altLang="zh-CN" sz="1200" dirty="0">
                  <a:solidFill>
                    <a:schemeClr val="bg1"/>
                  </a:solidFill>
                </a:rPr>
                <a:t>中， 交易信息被封装成一个个单元（</a:t>
              </a:r>
              <a:r>
                <a:rPr lang="en-US" altLang="zh-CN" sz="1200" dirty="0">
                  <a:solidFill>
                    <a:schemeClr val="bg1"/>
                  </a:solidFill>
                </a:rPr>
                <a:t> Unit</a:t>
              </a:r>
              <a:r>
                <a:rPr lang="zh-CN" altLang="zh-CN" sz="1200" dirty="0">
                  <a:solidFill>
                    <a:schemeClr val="bg1"/>
                  </a:solidFill>
                </a:rPr>
                <a:t>），单元与单元之间相互链接组合成一个</a:t>
              </a:r>
              <a:r>
                <a:rPr lang="en-US" altLang="zh-CN" sz="1200" dirty="0">
                  <a:solidFill>
                    <a:schemeClr val="bg1"/>
                  </a:solidFill>
                </a:rPr>
                <a:t> DAG </a:t>
              </a:r>
              <a:r>
                <a:rPr lang="zh-CN" altLang="zh-CN" sz="1200" dirty="0">
                  <a:solidFill>
                    <a:schemeClr val="bg1"/>
                  </a:solidFill>
                </a:rPr>
                <a:t>图。 由于单元可以链接到任意一个或多个之前的单元，不需要为共识问题付出更多的计算成本和时间成本，也不必等待节点之间数据强同步， 甚至没有多个数据单元拼装区块的概念，因此可以极大提高交易的并发量，并把确认时间降低到最小。</a:t>
              </a:r>
              <a:r>
                <a:rPr lang="en-US" altLang="zh-CN" sz="1200" dirty="0">
                  <a:solidFill>
                    <a:schemeClr val="bg1"/>
                  </a:solidFill>
                </a:rPr>
                <a:t>NSC Chain </a:t>
              </a:r>
              <a:r>
                <a:rPr lang="zh-CN" altLang="zh-CN" sz="1200" dirty="0">
                  <a:solidFill>
                    <a:schemeClr val="bg1"/>
                  </a:solidFill>
                </a:rPr>
                <a:t>的 </a:t>
              </a:r>
              <a:r>
                <a:rPr lang="en-US" altLang="zh-CN" sz="1200" dirty="0">
                  <a:solidFill>
                    <a:schemeClr val="bg1"/>
                  </a:solidFill>
                </a:rPr>
                <a:t>DAG </a:t>
              </a:r>
              <a:r>
                <a:rPr lang="zh-CN" altLang="zh-CN" sz="1200" dirty="0">
                  <a:solidFill>
                    <a:schemeClr val="bg1"/>
                  </a:solidFill>
                </a:rPr>
                <a:t>数据结构如图</a:t>
              </a:r>
              <a:r>
                <a:rPr lang="en-US" altLang="zh-CN" sz="1200" dirty="0">
                  <a:solidFill>
                    <a:schemeClr val="bg1"/>
                  </a:solidFill>
                </a:rPr>
                <a:t> 3-1 </a:t>
              </a:r>
              <a:r>
                <a:rPr lang="zh-CN" altLang="zh-CN" sz="1200" dirty="0">
                  <a:solidFill>
                    <a:schemeClr val="bg1"/>
                  </a:solidFill>
                </a:rPr>
                <a:t>所示， 单元之间的有向边表 示两个单元之间具有引用关系， 图中有一条由</a:t>
              </a:r>
              <a:r>
                <a:rPr lang="en-US" altLang="zh-CN" sz="1200" dirty="0">
                  <a:solidFill>
                    <a:schemeClr val="bg1"/>
                  </a:solidFill>
                </a:rPr>
                <a:t> B </a:t>
              </a:r>
              <a:r>
                <a:rPr lang="zh-CN" altLang="zh-CN" sz="1200" dirty="0">
                  <a:solidFill>
                    <a:schemeClr val="bg1"/>
                  </a:solidFill>
                </a:rPr>
                <a:t>指向</a:t>
              </a:r>
              <a:r>
                <a:rPr lang="en-US" altLang="zh-CN" sz="1200" dirty="0">
                  <a:solidFill>
                    <a:schemeClr val="bg1"/>
                  </a:solidFill>
                </a:rPr>
                <a:t> A</a:t>
              </a:r>
              <a:r>
                <a:rPr lang="zh-CN" altLang="zh-CN" sz="1200" dirty="0">
                  <a:solidFill>
                    <a:schemeClr val="bg1"/>
                  </a:solidFill>
                </a:rPr>
                <a:t>的有向边，表示</a:t>
              </a:r>
              <a:r>
                <a:rPr lang="en-US" altLang="zh-CN" sz="1200" dirty="0">
                  <a:solidFill>
                    <a:schemeClr val="bg1"/>
                  </a:solidFill>
                </a:rPr>
                <a:t> B </a:t>
              </a:r>
              <a:r>
                <a:rPr lang="zh-CN" altLang="zh-CN" sz="1200" dirty="0">
                  <a:solidFill>
                    <a:schemeClr val="bg1"/>
                  </a:solidFill>
                </a:rPr>
                <a:t>引用</a:t>
              </a:r>
              <a:r>
                <a:rPr lang="en-US" altLang="zh-CN" sz="1200" dirty="0">
                  <a:solidFill>
                    <a:schemeClr val="bg1"/>
                  </a:solidFill>
                </a:rPr>
                <a:t> A</a:t>
              </a:r>
              <a:r>
                <a:rPr lang="zh-CN" altLang="zh-CN" sz="1200" dirty="0">
                  <a:solidFill>
                    <a:schemeClr val="bg1"/>
                  </a:solidFill>
                </a:rPr>
                <a:t>，</a:t>
              </a:r>
              <a:r>
                <a:rPr lang="en-US" altLang="zh-CN" sz="1200" dirty="0">
                  <a:solidFill>
                    <a:schemeClr val="bg1"/>
                  </a:solidFill>
                </a:rPr>
                <a:t> A </a:t>
              </a:r>
              <a:r>
                <a:rPr lang="zh-CN" altLang="zh-CN" sz="1200" dirty="0">
                  <a:solidFill>
                    <a:schemeClr val="bg1"/>
                  </a:solidFill>
                </a:rPr>
                <a:t>是</a:t>
              </a:r>
              <a:r>
                <a:rPr lang="en-US" altLang="zh-CN" sz="1200" dirty="0">
                  <a:solidFill>
                    <a:schemeClr val="bg1"/>
                  </a:solidFill>
                </a:rPr>
                <a:t> B </a:t>
              </a:r>
              <a:r>
                <a:rPr lang="zh-CN" altLang="zh-CN" sz="1200" dirty="0">
                  <a:solidFill>
                    <a:schemeClr val="bg1"/>
                  </a:solidFill>
                </a:rPr>
                <a:t>的父单元，</a:t>
              </a:r>
              <a:r>
                <a:rPr lang="en-US" altLang="zh-CN" sz="1200" dirty="0">
                  <a:solidFill>
                    <a:schemeClr val="bg1"/>
                  </a:solidFill>
                </a:rPr>
                <a:t> B </a:t>
              </a:r>
              <a:r>
                <a:rPr lang="zh-CN" altLang="zh-CN" sz="1200" dirty="0">
                  <a:solidFill>
                    <a:schemeClr val="bg1"/>
                  </a:solidFill>
                </a:rPr>
                <a:t>是</a:t>
              </a:r>
              <a:r>
                <a:rPr lang="en-US" altLang="zh-CN" sz="1200" dirty="0">
                  <a:solidFill>
                    <a:schemeClr val="bg1"/>
                  </a:solidFill>
                </a:rPr>
                <a:t> A </a:t>
              </a:r>
              <a:r>
                <a:rPr lang="zh-CN" altLang="zh-CN" sz="1200" dirty="0">
                  <a:solidFill>
                    <a:schemeClr val="bg1"/>
                  </a:solidFill>
                </a:rPr>
                <a:t>的子单元，同时， 我们称单元</a:t>
              </a:r>
              <a:r>
                <a:rPr lang="en-US" altLang="zh-CN" sz="1200" dirty="0">
                  <a:solidFill>
                    <a:schemeClr val="bg1"/>
                  </a:solidFill>
                </a:rPr>
                <a:t> C </a:t>
              </a:r>
              <a:r>
                <a:rPr lang="zh-CN" altLang="zh-CN" sz="1200" dirty="0">
                  <a:solidFill>
                    <a:schemeClr val="bg1"/>
                  </a:solidFill>
                </a:rPr>
                <a:t>间接引用</a:t>
              </a:r>
              <a:r>
                <a:rPr lang="en-US" altLang="zh-CN" sz="1200" dirty="0">
                  <a:solidFill>
                    <a:schemeClr val="bg1"/>
                  </a:solidFill>
                </a:rPr>
                <a:t> A</a:t>
              </a:r>
              <a:r>
                <a:rPr lang="zh-CN" altLang="zh-CN" sz="1200" dirty="0">
                  <a:solidFill>
                    <a:schemeClr val="bg1"/>
                  </a:solidFill>
                </a:rPr>
                <a:t>，</a:t>
              </a:r>
              <a:r>
                <a:rPr lang="en-US" altLang="zh-CN" sz="1200" dirty="0">
                  <a:solidFill>
                    <a:schemeClr val="bg1"/>
                  </a:solidFill>
                </a:rPr>
                <a:t> A </a:t>
              </a:r>
              <a:r>
                <a:rPr lang="zh-CN" altLang="zh-CN" sz="1200" dirty="0">
                  <a:solidFill>
                    <a:schemeClr val="bg1"/>
                  </a:solidFill>
                </a:rPr>
                <a:t>是</a:t>
              </a:r>
              <a:r>
                <a:rPr lang="en-US" altLang="zh-CN" sz="1200" dirty="0">
                  <a:solidFill>
                    <a:schemeClr val="bg1"/>
                  </a:solidFill>
                </a:rPr>
                <a:t> C </a:t>
              </a:r>
              <a:r>
                <a:rPr lang="zh-CN" altLang="zh-CN" sz="1200" dirty="0">
                  <a:solidFill>
                    <a:schemeClr val="bg1"/>
                  </a:solidFill>
                </a:rPr>
                <a:t>的祖先单元；单元</a:t>
              </a:r>
              <a:r>
                <a:rPr lang="en-US" altLang="zh-CN" sz="1200" dirty="0">
                  <a:solidFill>
                    <a:schemeClr val="bg1"/>
                  </a:solidFill>
                </a:rPr>
                <a:t> G </a:t>
              </a:r>
              <a:r>
                <a:rPr lang="zh-CN" altLang="zh-CN" sz="1200" dirty="0">
                  <a:solidFill>
                    <a:schemeClr val="bg1"/>
                  </a:solidFill>
                </a:rPr>
                <a:t>不具有任何父单元， 称之为创世单元，创世单元是唯一的；单元</a:t>
              </a:r>
              <a:r>
                <a:rPr lang="en-US" altLang="zh-CN" sz="1200" dirty="0">
                  <a:solidFill>
                    <a:schemeClr val="bg1"/>
                  </a:solidFill>
                </a:rPr>
                <a:t> X</a:t>
              </a:r>
              <a:r>
                <a:rPr lang="zh-CN" altLang="zh-CN" sz="1200" dirty="0">
                  <a:solidFill>
                    <a:schemeClr val="bg1"/>
                  </a:solidFill>
                </a:rPr>
                <a:t>，</a:t>
              </a:r>
              <a:r>
                <a:rPr lang="en-US" altLang="zh-CN" sz="1200" dirty="0">
                  <a:solidFill>
                    <a:schemeClr val="bg1"/>
                  </a:solidFill>
                </a:rPr>
                <a:t> Y </a:t>
              </a:r>
              <a:r>
                <a:rPr lang="zh-CN" altLang="zh-CN" sz="1200" dirty="0">
                  <a:solidFill>
                    <a:schemeClr val="bg1"/>
                  </a:solidFill>
                </a:rPr>
                <a:t>不具有任何子单元， 这类单元被称为顶端单元。</a:t>
              </a:r>
              <a:endParaRPr lang="en-US" altLang="zh-CN" sz="1200" dirty="0">
                <a:solidFill>
                  <a:schemeClr val="bg1"/>
                </a:solidFill>
                <a:latin typeface="Source Han Sans SC"/>
                <a:cs typeface="+mn-ea"/>
                <a:sym typeface="Source Han Sans SC"/>
              </a:endParaRPr>
            </a:p>
          </p:txBody>
        </p:sp>
      </p:grpSp>
      <p:sp>
        <p:nvSpPr>
          <p:cNvPr id="102" name="文本框 101"/>
          <p:cNvSpPr txBox="1"/>
          <p:nvPr/>
        </p:nvSpPr>
        <p:spPr>
          <a:xfrm>
            <a:off x="1472327" y="1982823"/>
            <a:ext cx="1432591" cy="338554"/>
          </a:xfrm>
          <a:prstGeom prst="rect">
            <a:avLst/>
          </a:prstGeom>
          <a:noFill/>
        </p:spPr>
        <p:txBody>
          <a:bodyPr wrap="square" rtlCol="0">
            <a:spAutoFit/>
          </a:bodyPr>
          <a:lstStyle/>
          <a:p>
            <a:pPr algn="ctr"/>
            <a:r>
              <a:rPr lang="zh-CN" altLang="en-US" sz="1600" dirty="0">
                <a:solidFill>
                  <a:schemeClr val="bg1"/>
                </a:solidFill>
                <a:latin typeface="Source Han Sans SC"/>
                <a:cs typeface="+mn-ea"/>
                <a:sym typeface="Source Han Sans SC"/>
              </a:rPr>
              <a:t>行业应用层</a:t>
            </a:r>
            <a:endParaRPr lang="en-US" altLang="zh-CN" sz="1600" dirty="0">
              <a:solidFill>
                <a:schemeClr val="bg1"/>
              </a:solidFill>
              <a:latin typeface="Source Han Sans SC"/>
              <a:cs typeface="+mn-ea"/>
              <a:sym typeface="Source Han Sans SC"/>
            </a:endParaRPr>
          </a:p>
        </p:txBody>
      </p:sp>
      <p:pic>
        <p:nvPicPr>
          <p:cNvPr id="97" name="图片 96">
            <a:extLst>
              <a:ext uri="{FF2B5EF4-FFF2-40B4-BE49-F238E27FC236}">
                <a16:creationId xmlns:a16="http://schemas.microsoft.com/office/drawing/2014/main" id="{2995F12A-412A-4BBA-84C0-A1C22892A1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297" y="-93250"/>
            <a:ext cx="3187726" cy="1793096"/>
          </a:xfrm>
          <a:prstGeom prst="rect">
            <a:avLst/>
          </a:prstGeom>
        </p:spPr>
      </p:pic>
      <p:sp>
        <p:nvSpPr>
          <p:cNvPr id="13" name="矩形 12">
            <a:extLst>
              <a:ext uri="{FF2B5EF4-FFF2-40B4-BE49-F238E27FC236}">
                <a16:creationId xmlns:a16="http://schemas.microsoft.com/office/drawing/2014/main" id="{D4A206B0-6F84-4ED6-84C4-E4BA4203A736}"/>
              </a:ext>
            </a:extLst>
          </p:cNvPr>
          <p:cNvSpPr/>
          <p:nvPr/>
        </p:nvSpPr>
        <p:spPr>
          <a:xfrm>
            <a:off x="1251830" y="1950735"/>
            <a:ext cx="1884562" cy="351597"/>
          </a:xfrm>
          <a:prstGeom prst="rect">
            <a:avLst/>
          </a:prstGeom>
          <a:noFill/>
          <a:ln w="3175">
            <a:solidFill>
              <a:srgbClr val="DBAF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F4BC0B2D-80F4-4744-9DFB-A8522ACC2CCF}"/>
              </a:ext>
            </a:extLst>
          </p:cNvPr>
          <p:cNvSpPr/>
          <p:nvPr/>
        </p:nvSpPr>
        <p:spPr>
          <a:xfrm>
            <a:off x="1251830" y="2480601"/>
            <a:ext cx="1884562" cy="359151"/>
          </a:xfrm>
          <a:prstGeom prst="rect">
            <a:avLst/>
          </a:prstGeom>
          <a:noFill/>
          <a:ln w="3175">
            <a:solidFill>
              <a:srgbClr val="DBAF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6B2CBB8F-4230-4950-B38A-A26A2B4BB2ED}"/>
              </a:ext>
            </a:extLst>
          </p:cNvPr>
          <p:cNvSpPr/>
          <p:nvPr/>
        </p:nvSpPr>
        <p:spPr>
          <a:xfrm>
            <a:off x="1246342" y="3018021"/>
            <a:ext cx="1884562" cy="351597"/>
          </a:xfrm>
          <a:prstGeom prst="rect">
            <a:avLst/>
          </a:prstGeom>
          <a:noFill/>
          <a:ln w="3175">
            <a:solidFill>
              <a:srgbClr val="DBAF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CA803400-8F59-4384-99EF-D7711B5BBCAD}"/>
              </a:ext>
            </a:extLst>
          </p:cNvPr>
          <p:cNvSpPr/>
          <p:nvPr/>
        </p:nvSpPr>
        <p:spPr>
          <a:xfrm>
            <a:off x="1246342" y="3547887"/>
            <a:ext cx="1884562" cy="359151"/>
          </a:xfrm>
          <a:prstGeom prst="rect">
            <a:avLst/>
          </a:prstGeom>
          <a:noFill/>
          <a:ln w="3175">
            <a:solidFill>
              <a:srgbClr val="DBAF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B735AB6C-ED45-4DFF-AB96-4B132AE1464E}"/>
              </a:ext>
            </a:extLst>
          </p:cNvPr>
          <p:cNvSpPr/>
          <p:nvPr/>
        </p:nvSpPr>
        <p:spPr>
          <a:xfrm>
            <a:off x="1231720" y="4105553"/>
            <a:ext cx="1884562" cy="351597"/>
          </a:xfrm>
          <a:prstGeom prst="rect">
            <a:avLst/>
          </a:prstGeom>
          <a:noFill/>
          <a:ln w="3175">
            <a:solidFill>
              <a:srgbClr val="DBAF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7D99CB3C-F65B-4113-A3F0-3171757CCB78}"/>
              </a:ext>
            </a:extLst>
          </p:cNvPr>
          <p:cNvSpPr/>
          <p:nvPr/>
        </p:nvSpPr>
        <p:spPr>
          <a:xfrm>
            <a:off x="1251830" y="4626654"/>
            <a:ext cx="1884562" cy="359151"/>
          </a:xfrm>
          <a:prstGeom prst="rect">
            <a:avLst/>
          </a:prstGeom>
          <a:noFill/>
          <a:ln w="3175">
            <a:solidFill>
              <a:srgbClr val="DBAF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a:extLst>
              <a:ext uri="{FF2B5EF4-FFF2-40B4-BE49-F238E27FC236}">
                <a16:creationId xmlns:a16="http://schemas.microsoft.com/office/drawing/2014/main" id="{97905D3B-268F-413C-B98B-7B71930FBD65}"/>
              </a:ext>
            </a:extLst>
          </p:cNvPr>
          <p:cNvSpPr txBox="1"/>
          <p:nvPr/>
        </p:nvSpPr>
        <p:spPr>
          <a:xfrm>
            <a:off x="1472326" y="2508456"/>
            <a:ext cx="1432591" cy="338554"/>
          </a:xfrm>
          <a:prstGeom prst="rect">
            <a:avLst/>
          </a:prstGeom>
          <a:noFill/>
        </p:spPr>
        <p:txBody>
          <a:bodyPr wrap="square" rtlCol="0">
            <a:spAutoFit/>
          </a:bodyPr>
          <a:lstStyle/>
          <a:p>
            <a:pPr algn="ctr"/>
            <a:r>
              <a:rPr lang="zh-CN" altLang="en-US" sz="1600" dirty="0">
                <a:solidFill>
                  <a:schemeClr val="bg1"/>
                </a:solidFill>
                <a:latin typeface="Source Han Sans SC"/>
                <a:cs typeface="+mn-ea"/>
                <a:sym typeface="Source Han Sans SC"/>
              </a:rPr>
              <a:t>融合层</a:t>
            </a:r>
            <a:endParaRPr lang="en-US" altLang="zh-CN" sz="1600" dirty="0">
              <a:solidFill>
                <a:schemeClr val="bg1"/>
              </a:solidFill>
              <a:latin typeface="Source Han Sans SC"/>
              <a:cs typeface="+mn-ea"/>
              <a:sym typeface="Source Han Sans SC"/>
            </a:endParaRPr>
          </a:p>
        </p:txBody>
      </p:sp>
      <p:sp>
        <p:nvSpPr>
          <p:cNvPr id="120" name="文本框 119">
            <a:extLst>
              <a:ext uri="{FF2B5EF4-FFF2-40B4-BE49-F238E27FC236}">
                <a16:creationId xmlns:a16="http://schemas.microsoft.com/office/drawing/2014/main" id="{2EEDABCD-FCA5-4435-8C59-AB375E5D7FF1}"/>
              </a:ext>
            </a:extLst>
          </p:cNvPr>
          <p:cNvSpPr txBox="1"/>
          <p:nvPr/>
        </p:nvSpPr>
        <p:spPr>
          <a:xfrm>
            <a:off x="1480031" y="3062460"/>
            <a:ext cx="1432591" cy="338554"/>
          </a:xfrm>
          <a:prstGeom prst="rect">
            <a:avLst/>
          </a:prstGeom>
          <a:noFill/>
        </p:spPr>
        <p:txBody>
          <a:bodyPr wrap="square" rtlCol="0">
            <a:spAutoFit/>
          </a:bodyPr>
          <a:lstStyle/>
          <a:p>
            <a:pPr algn="ctr"/>
            <a:r>
              <a:rPr lang="zh-CN" altLang="en-US" sz="1600" dirty="0">
                <a:solidFill>
                  <a:schemeClr val="bg1"/>
                </a:solidFill>
                <a:latin typeface="Source Han Sans SC"/>
                <a:cs typeface="+mn-ea"/>
                <a:sym typeface="Source Han Sans SC"/>
              </a:rPr>
              <a:t>智能合约</a:t>
            </a:r>
            <a:endParaRPr lang="en-US" altLang="zh-CN" sz="1600" dirty="0">
              <a:solidFill>
                <a:schemeClr val="bg1"/>
              </a:solidFill>
              <a:latin typeface="Source Han Sans SC"/>
              <a:cs typeface="+mn-ea"/>
              <a:sym typeface="Source Han Sans SC"/>
            </a:endParaRPr>
          </a:p>
        </p:txBody>
      </p:sp>
      <p:sp>
        <p:nvSpPr>
          <p:cNvPr id="122" name="文本框 121">
            <a:extLst>
              <a:ext uri="{FF2B5EF4-FFF2-40B4-BE49-F238E27FC236}">
                <a16:creationId xmlns:a16="http://schemas.microsoft.com/office/drawing/2014/main" id="{1D7B8496-1013-4147-9FF9-F86AAFB521C4}"/>
              </a:ext>
            </a:extLst>
          </p:cNvPr>
          <p:cNvSpPr txBox="1"/>
          <p:nvPr/>
        </p:nvSpPr>
        <p:spPr>
          <a:xfrm>
            <a:off x="1516540" y="3562699"/>
            <a:ext cx="1432591" cy="338554"/>
          </a:xfrm>
          <a:prstGeom prst="rect">
            <a:avLst/>
          </a:prstGeom>
          <a:noFill/>
        </p:spPr>
        <p:txBody>
          <a:bodyPr wrap="square" rtlCol="0">
            <a:spAutoFit/>
          </a:bodyPr>
          <a:lstStyle/>
          <a:p>
            <a:pPr algn="ctr"/>
            <a:r>
              <a:rPr lang="zh-CN" altLang="en-US" sz="1600" dirty="0">
                <a:solidFill>
                  <a:schemeClr val="bg1"/>
                </a:solidFill>
                <a:latin typeface="Source Han Sans SC"/>
                <a:cs typeface="+mn-ea"/>
                <a:sym typeface="Source Han Sans SC"/>
              </a:rPr>
              <a:t>激励智能合约</a:t>
            </a:r>
            <a:endParaRPr lang="en-US" altLang="zh-CN" sz="1600" dirty="0">
              <a:solidFill>
                <a:schemeClr val="bg1"/>
              </a:solidFill>
              <a:latin typeface="Source Han Sans SC"/>
              <a:cs typeface="+mn-ea"/>
              <a:sym typeface="Source Han Sans SC"/>
            </a:endParaRPr>
          </a:p>
        </p:txBody>
      </p:sp>
      <p:sp>
        <p:nvSpPr>
          <p:cNvPr id="124" name="文本框 123">
            <a:extLst>
              <a:ext uri="{FF2B5EF4-FFF2-40B4-BE49-F238E27FC236}">
                <a16:creationId xmlns:a16="http://schemas.microsoft.com/office/drawing/2014/main" id="{2EC4D4F3-3080-4D78-9DF7-E87E1F326895}"/>
              </a:ext>
            </a:extLst>
          </p:cNvPr>
          <p:cNvSpPr txBox="1"/>
          <p:nvPr/>
        </p:nvSpPr>
        <p:spPr>
          <a:xfrm>
            <a:off x="1511207" y="4104046"/>
            <a:ext cx="1432591" cy="338554"/>
          </a:xfrm>
          <a:prstGeom prst="rect">
            <a:avLst/>
          </a:prstGeom>
          <a:noFill/>
        </p:spPr>
        <p:txBody>
          <a:bodyPr wrap="square" rtlCol="0">
            <a:spAutoFit/>
          </a:bodyPr>
          <a:lstStyle/>
          <a:p>
            <a:pPr algn="ctr"/>
            <a:r>
              <a:rPr lang="zh-CN" altLang="en-US" sz="1600" dirty="0">
                <a:solidFill>
                  <a:schemeClr val="bg1"/>
                </a:solidFill>
                <a:latin typeface="Source Han Sans SC"/>
                <a:cs typeface="+mn-ea"/>
                <a:sym typeface="Source Han Sans SC"/>
              </a:rPr>
              <a:t>共识层</a:t>
            </a:r>
            <a:endParaRPr lang="en-US" altLang="zh-CN" sz="1600" dirty="0">
              <a:solidFill>
                <a:schemeClr val="bg1"/>
              </a:solidFill>
              <a:latin typeface="Source Han Sans SC"/>
              <a:cs typeface="+mn-ea"/>
              <a:sym typeface="Source Han Sans SC"/>
            </a:endParaRPr>
          </a:p>
        </p:txBody>
      </p:sp>
      <p:sp>
        <p:nvSpPr>
          <p:cNvPr id="126" name="文本框 125">
            <a:extLst>
              <a:ext uri="{FF2B5EF4-FFF2-40B4-BE49-F238E27FC236}">
                <a16:creationId xmlns:a16="http://schemas.microsoft.com/office/drawing/2014/main" id="{5F17373A-9CB9-4638-ABC3-FCBFB30B6E3C}"/>
              </a:ext>
            </a:extLst>
          </p:cNvPr>
          <p:cNvSpPr txBox="1"/>
          <p:nvPr/>
        </p:nvSpPr>
        <p:spPr>
          <a:xfrm>
            <a:off x="1511208" y="4620816"/>
            <a:ext cx="1432591" cy="338554"/>
          </a:xfrm>
          <a:prstGeom prst="rect">
            <a:avLst/>
          </a:prstGeom>
          <a:noFill/>
        </p:spPr>
        <p:txBody>
          <a:bodyPr wrap="square" rtlCol="0">
            <a:spAutoFit/>
          </a:bodyPr>
          <a:lstStyle/>
          <a:p>
            <a:pPr algn="ctr"/>
            <a:r>
              <a:rPr lang="zh-CN" altLang="en-US" sz="1600" dirty="0">
                <a:solidFill>
                  <a:schemeClr val="bg1"/>
                </a:solidFill>
                <a:latin typeface="Source Han Sans SC"/>
                <a:cs typeface="+mn-ea"/>
                <a:sym typeface="Source Han Sans SC"/>
              </a:rPr>
              <a:t>网络层</a:t>
            </a:r>
            <a:endParaRPr lang="en-US" altLang="zh-CN" sz="1600" dirty="0">
              <a:solidFill>
                <a:schemeClr val="bg1"/>
              </a:solidFill>
              <a:latin typeface="Source Han Sans SC"/>
              <a:cs typeface="+mn-ea"/>
              <a:sym typeface="Source Han Sans SC"/>
            </a:endParaRPr>
          </a:p>
        </p:txBody>
      </p:sp>
      <p:sp>
        <p:nvSpPr>
          <p:cNvPr id="131" name="矩形 130">
            <a:extLst>
              <a:ext uri="{FF2B5EF4-FFF2-40B4-BE49-F238E27FC236}">
                <a16:creationId xmlns:a16="http://schemas.microsoft.com/office/drawing/2014/main" id="{F3F34D87-84A1-41FA-8D20-B5D6B6CD4767}"/>
              </a:ext>
            </a:extLst>
          </p:cNvPr>
          <p:cNvSpPr/>
          <p:nvPr/>
        </p:nvSpPr>
        <p:spPr>
          <a:xfrm>
            <a:off x="1241311" y="5162501"/>
            <a:ext cx="1884562" cy="351597"/>
          </a:xfrm>
          <a:prstGeom prst="rect">
            <a:avLst/>
          </a:prstGeom>
          <a:noFill/>
          <a:ln w="3175">
            <a:solidFill>
              <a:srgbClr val="DBAF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A924ABA1-25F8-456B-965C-D9A51ECE0D18}"/>
              </a:ext>
            </a:extLst>
          </p:cNvPr>
          <p:cNvSpPr txBox="1"/>
          <p:nvPr/>
        </p:nvSpPr>
        <p:spPr>
          <a:xfrm>
            <a:off x="1511207" y="5194099"/>
            <a:ext cx="1432591" cy="338554"/>
          </a:xfrm>
          <a:prstGeom prst="rect">
            <a:avLst/>
          </a:prstGeom>
          <a:noFill/>
        </p:spPr>
        <p:txBody>
          <a:bodyPr wrap="square" rtlCol="0">
            <a:spAutoFit/>
          </a:bodyPr>
          <a:lstStyle/>
          <a:p>
            <a:pPr algn="ctr"/>
            <a:r>
              <a:rPr lang="zh-CN" altLang="en-US" sz="1600" dirty="0">
                <a:solidFill>
                  <a:schemeClr val="bg1"/>
                </a:solidFill>
                <a:latin typeface="Source Han Sans SC"/>
                <a:cs typeface="+mn-ea"/>
                <a:sym typeface="Source Han Sans SC"/>
              </a:rPr>
              <a:t>数据层</a:t>
            </a:r>
            <a:endParaRPr lang="en-US" altLang="zh-CN" sz="1600" dirty="0">
              <a:solidFill>
                <a:schemeClr val="bg1"/>
              </a:solidFill>
              <a:latin typeface="Source Han Sans SC"/>
              <a:cs typeface="+mn-ea"/>
              <a:sym typeface="Source Han Sans SC"/>
            </a:endParaRPr>
          </a:p>
        </p:txBody>
      </p:sp>
      <p:graphicFrame>
        <p:nvGraphicFramePr>
          <p:cNvPr id="37" name="表格 36">
            <a:extLst>
              <a:ext uri="{FF2B5EF4-FFF2-40B4-BE49-F238E27FC236}">
                <a16:creationId xmlns:a16="http://schemas.microsoft.com/office/drawing/2014/main" id="{80BFDC3B-C26F-405C-9D7E-75CD80D1846D}"/>
              </a:ext>
            </a:extLst>
          </p:cNvPr>
          <p:cNvGraphicFramePr>
            <a:graphicFrameLocks noGrp="1"/>
          </p:cNvGraphicFramePr>
          <p:nvPr>
            <p:extLst>
              <p:ext uri="{D42A27DB-BD31-4B8C-83A1-F6EECF244321}">
                <p14:modId xmlns:p14="http://schemas.microsoft.com/office/powerpoint/2010/main" val="2849964280"/>
              </p:ext>
            </p:extLst>
          </p:nvPr>
        </p:nvGraphicFramePr>
        <p:xfrm>
          <a:off x="1023017" y="1648052"/>
          <a:ext cx="2578608" cy="274320"/>
        </p:xfrm>
        <a:graphic>
          <a:graphicData uri="http://schemas.openxmlformats.org/drawingml/2006/table">
            <a:tbl>
              <a:tblPr/>
              <a:tblGrid>
                <a:gridCol w="221727">
                  <a:extLst>
                    <a:ext uri="{9D8B030D-6E8A-4147-A177-3AD203B41FA5}">
                      <a16:colId xmlns:a16="http://schemas.microsoft.com/office/drawing/2014/main" val="944747462"/>
                    </a:ext>
                  </a:extLst>
                </a:gridCol>
                <a:gridCol w="2356881">
                  <a:extLst>
                    <a:ext uri="{9D8B030D-6E8A-4147-A177-3AD203B41FA5}">
                      <a16:colId xmlns:a16="http://schemas.microsoft.com/office/drawing/2014/main" val="1429243997"/>
                    </a:ext>
                  </a:extLst>
                </a:gridCol>
              </a:tblGrid>
              <a:tr h="0">
                <a:tc>
                  <a:txBody>
                    <a:bodyPr/>
                    <a:lstStyle/>
                    <a:p>
                      <a:pPr fontAlgn="t"/>
                      <a:endParaRPr lang="zh-CN" altLang="en-US" u="sng" dirty="0">
                        <a:solidFill>
                          <a:srgbClr val="999999"/>
                        </a:solidFill>
                        <a:effectLst/>
                        <a:latin typeface="arial" panose="020B0604020202020204" pitchFamily="34" charset="0"/>
                      </a:endParaRPr>
                    </a:p>
                  </a:txBody>
                  <a:tcPr marL="0" marR="0" marT="0" marB="0">
                    <a:lnL>
                      <a:noFill/>
                    </a:lnL>
                    <a:lnR>
                      <a:noFill/>
                    </a:lnR>
                    <a:lnT>
                      <a:noFill/>
                    </a:lnT>
                    <a:lnB>
                      <a:noFill/>
                    </a:lnB>
                  </a:tcPr>
                </a:tc>
                <a:tc>
                  <a:txBody>
                    <a:bodyPr/>
                    <a:lstStyle/>
                    <a:p>
                      <a:pPr fontAlgn="t"/>
                      <a:r>
                        <a:rPr lang="en-US" sz="1600" b="0" u="sng" dirty="0">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Technical Architecture</a:t>
                      </a:r>
                      <a:endParaRPr lang="en-US" sz="1600" b="0" u="sng" dirty="0">
                        <a:solidFill>
                          <a:schemeClr val="bg1"/>
                        </a:solidFill>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1822416045"/>
                  </a:ext>
                </a:extLst>
              </a:tr>
            </a:tbl>
          </a:graphicData>
        </a:graphic>
      </p:graphicFrame>
      <p:sp>
        <p:nvSpPr>
          <p:cNvPr id="133" name="文本框 132">
            <a:extLst>
              <a:ext uri="{FF2B5EF4-FFF2-40B4-BE49-F238E27FC236}">
                <a16:creationId xmlns:a16="http://schemas.microsoft.com/office/drawing/2014/main" id="{6E955A14-AEF9-4540-9464-1EC9A6CD506D}"/>
              </a:ext>
            </a:extLst>
          </p:cNvPr>
          <p:cNvSpPr txBox="1"/>
          <p:nvPr/>
        </p:nvSpPr>
        <p:spPr>
          <a:xfrm>
            <a:off x="4966025" y="1734424"/>
            <a:ext cx="2180796" cy="338554"/>
          </a:xfrm>
          <a:prstGeom prst="rect">
            <a:avLst/>
          </a:prstGeom>
          <a:noFill/>
        </p:spPr>
        <p:txBody>
          <a:bodyPr wrap="square" rtlCol="0">
            <a:spAutoFit/>
          </a:bodyPr>
          <a:lstStyle/>
          <a:p>
            <a:pPr algn="ctr"/>
            <a:r>
              <a:rPr lang="en-US" altLang="zh-CN" sz="1600" u="sng" dirty="0">
                <a:solidFill>
                  <a:schemeClr val="bg1"/>
                </a:solidFill>
                <a:hlinkClick r:id="rId5">
                  <a:extLst>
                    <a:ext uri="{A12FA001-AC4F-418D-AE19-62706E023703}">
                      <ahyp:hlinkClr xmlns:ahyp="http://schemas.microsoft.com/office/drawing/2018/hyperlinkcolor" val="tx"/>
                    </a:ext>
                  </a:extLst>
                </a:hlinkClick>
              </a:rPr>
              <a:t>Data Source Layer</a:t>
            </a:r>
            <a:endParaRPr lang="en-US" altLang="zh-CN" sz="1600" dirty="0">
              <a:solidFill>
                <a:schemeClr val="bg1"/>
              </a:solidFill>
              <a:latin typeface="Source Han Sans SC"/>
              <a:cs typeface="+mn-ea"/>
              <a:sym typeface="Source Han Sans SC"/>
            </a:endParaRPr>
          </a:p>
        </p:txBody>
      </p:sp>
      <p:cxnSp>
        <p:nvCxnSpPr>
          <p:cNvPr id="138" name="直接连接符 137">
            <a:extLst>
              <a:ext uri="{FF2B5EF4-FFF2-40B4-BE49-F238E27FC236}">
                <a16:creationId xmlns:a16="http://schemas.microsoft.com/office/drawing/2014/main" id="{3BC79484-1B3A-484C-9576-EBFF60B6EB8B}"/>
              </a:ext>
            </a:extLst>
          </p:cNvPr>
          <p:cNvCxnSpPr/>
          <p:nvPr/>
        </p:nvCxnSpPr>
        <p:spPr>
          <a:xfrm flipV="1">
            <a:off x="6253174" y="2089612"/>
            <a:ext cx="2033301" cy="1186033"/>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71A7D92-4B17-41FC-82CE-F44F73E72222}"/>
              </a:ext>
            </a:extLst>
          </p:cNvPr>
          <p:cNvCxnSpPr/>
          <p:nvPr/>
        </p:nvCxnSpPr>
        <p:spPr>
          <a:xfrm flipV="1">
            <a:off x="5055350" y="4801590"/>
            <a:ext cx="2546154" cy="1485182"/>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E19277DF-4870-4B95-B390-561621D3735F}"/>
              </a:ext>
            </a:extLst>
          </p:cNvPr>
          <p:cNvCxnSpPr/>
          <p:nvPr/>
        </p:nvCxnSpPr>
        <p:spPr>
          <a:xfrm flipV="1">
            <a:off x="7035352" y="1872305"/>
            <a:ext cx="4080735" cy="2380309"/>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41" name="图片 140">
            <a:extLst>
              <a:ext uri="{FF2B5EF4-FFF2-40B4-BE49-F238E27FC236}">
                <a16:creationId xmlns:a16="http://schemas.microsoft.com/office/drawing/2014/main" id="{02751413-2DEA-436E-A7E6-F82F949A8539}"/>
              </a:ext>
            </a:extLst>
          </p:cNvPr>
          <p:cNvPicPr/>
          <p:nvPr/>
        </p:nvPicPr>
        <p:blipFill>
          <a:blip r:embed="rId6"/>
          <a:srcRect b="4997"/>
          <a:stretch>
            <a:fillRect/>
          </a:stretch>
        </p:blipFill>
        <p:spPr>
          <a:xfrm>
            <a:off x="5326063" y="4207393"/>
            <a:ext cx="4628352" cy="1745796"/>
          </a:xfrm>
          <a:prstGeom prst="rect">
            <a:avLst/>
          </a:prstGeom>
          <a:noFill/>
          <a:ln>
            <a:noFill/>
          </a:ln>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6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nodeType="withEffect">
                                  <p:stCondLst>
                                    <p:cond delay="970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2000"/>
                                        <p:tgtEl>
                                          <p:spTgt spid="96"/>
                                        </p:tgtEl>
                                      </p:cBhvr>
                                    </p:animEffect>
                                  </p:childTnLst>
                                </p:cTn>
                              </p:par>
                              <p:par>
                                <p:cTn id="14" presetID="10" presetClass="entr" presetSubtype="0" fill="hold" grpId="0" nodeType="withEffect">
                                  <p:stCondLst>
                                    <p:cond delay="960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par>
                                <p:cTn id="17" presetID="10" presetClass="entr" presetSubtype="0" fill="hold" grpId="0" nodeType="withEffect">
                                  <p:stCondLst>
                                    <p:cond delay="960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960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500"/>
                                        <p:tgtEl>
                                          <p:spTgt spid="122"/>
                                        </p:tgtEl>
                                      </p:cBhvr>
                                    </p:animEffect>
                                  </p:childTnLst>
                                </p:cTn>
                              </p:par>
                              <p:par>
                                <p:cTn id="23" presetID="10" presetClass="entr" presetSubtype="0" fill="hold" grpId="0" nodeType="withEffect">
                                  <p:stCondLst>
                                    <p:cond delay="960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9600"/>
                                  </p:stCondLst>
                                  <p:childTnLst>
                                    <p:set>
                                      <p:cBhvr>
                                        <p:cTn id="27" dur="1" fill="hold">
                                          <p:stCondLst>
                                            <p:cond delay="0"/>
                                          </p:stCondLst>
                                        </p:cTn>
                                        <p:tgtEl>
                                          <p:spTgt spid="126"/>
                                        </p:tgtEl>
                                        <p:attrNameLst>
                                          <p:attrName>style.visibility</p:attrName>
                                        </p:attrNameLst>
                                      </p:cBhvr>
                                      <p:to>
                                        <p:strVal val="visible"/>
                                      </p:to>
                                    </p:set>
                                    <p:animEffect transition="in" filter="fade">
                                      <p:cBhvr>
                                        <p:cTn id="28" dur="500"/>
                                        <p:tgtEl>
                                          <p:spTgt spid="126"/>
                                        </p:tgtEl>
                                      </p:cBhvr>
                                    </p:animEffect>
                                  </p:childTnLst>
                                </p:cTn>
                              </p:par>
                              <p:par>
                                <p:cTn id="29" presetID="10" presetClass="entr" presetSubtype="0" fill="hold" grpId="0" nodeType="withEffect">
                                  <p:stCondLst>
                                    <p:cond delay="9600"/>
                                  </p:stCondLst>
                                  <p:childTnLst>
                                    <p:set>
                                      <p:cBhvr>
                                        <p:cTn id="30" dur="1" fill="hold">
                                          <p:stCondLst>
                                            <p:cond delay="0"/>
                                          </p:stCondLst>
                                        </p:cTn>
                                        <p:tgtEl>
                                          <p:spTgt spid="132"/>
                                        </p:tgtEl>
                                        <p:attrNameLst>
                                          <p:attrName>style.visibility</p:attrName>
                                        </p:attrNameLst>
                                      </p:cBhvr>
                                      <p:to>
                                        <p:strVal val="visible"/>
                                      </p:to>
                                    </p:set>
                                    <p:animEffect transition="in" filter="fade">
                                      <p:cBhvr>
                                        <p:cTn id="31" dur="500"/>
                                        <p:tgtEl>
                                          <p:spTgt spid="132"/>
                                        </p:tgtEl>
                                      </p:cBhvr>
                                    </p:animEffect>
                                  </p:childTnLst>
                                </p:cTn>
                              </p:par>
                              <p:par>
                                <p:cTn id="32" presetID="10" presetClass="entr" presetSubtype="0" fill="hold" grpId="0" nodeType="withEffect">
                                  <p:stCondLst>
                                    <p:cond delay="9600"/>
                                  </p:stCondLst>
                                  <p:childTnLst>
                                    <p:set>
                                      <p:cBhvr>
                                        <p:cTn id="33" dur="1" fill="hold">
                                          <p:stCondLst>
                                            <p:cond delay="0"/>
                                          </p:stCondLst>
                                        </p:cTn>
                                        <p:tgtEl>
                                          <p:spTgt spid="133"/>
                                        </p:tgtEl>
                                        <p:attrNameLst>
                                          <p:attrName>style.visibility</p:attrName>
                                        </p:attrNameLst>
                                      </p:cBhvr>
                                      <p:to>
                                        <p:strVal val="visible"/>
                                      </p:to>
                                    </p:set>
                                    <p:animEffect transition="in" filter="fade">
                                      <p:cBhvr>
                                        <p:cTn id="34"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p:bldP spid="119" grpId="0"/>
      <p:bldP spid="120" grpId="0"/>
      <p:bldP spid="122" grpId="0"/>
      <p:bldP spid="124" grpId="0"/>
      <p:bldP spid="126" grpId="0"/>
      <p:bldP spid="132" grpId="0"/>
      <p:bldP spid="1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a:extLst>
              <a:ext uri="{FF2B5EF4-FFF2-40B4-BE49-F238E27FC236}">
                <a16:creationId xmlns:a16="http://schemas.microsoft.com/office/drawing/2014/main" id="{5C031CD2-505F-4254-8C0E-C852F16BD87D}"/>
              </a:ext>
            </a:extLst>
          </p:cNvPr>
          <p:cNvSpPr/>
          <p:nvPr/>
        </p:nvSpPr>
        <p:spPr>
          <a:xfrm>
            <a:off x="-1722481" y="-57827"/>
            <a:ext cx="15825353" cy="7423229"/>
          </a:xfrm>
          <a:prstGeom prst="rect">
            <a:avLst/>
          </a:prstGeom>
          <a:solidFill>
            <a:schemeClr val="tx2">
              <a:lumMod val="50000"/>
            </a:schemeClr>
          </a:solidFill>
          <a:ln w="3175">
            <a:solidFill>
              <a:srgbClr val="DBAFD6"/>
            </a:solidFill>
            <a:prstDash val="sysDot"/>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zh-CN" sz="1200" dirty="0"/>
          </a:p>
        </p:txBody>
      </p:sp>
      <p:grpSp>
        <p:nvGrpSpPr>
          <p:cNvPr id="4" name="组合 3"/>
          <p:cNvGrpSpPr/>
          <p:nvPr/>
        </p:nvGrpSpPr>
        <p:grpSpPr>
          <a:xfrm>
            <a:off x="504412" y="344802"/>
            <a:ext cx="3995934" cy="584775"/>
            <a:chOff x="504412" y="344802"/>
            <a:chExt cx="3995934" cy="584775"/>
          </a:xfrm>
        </p:grpSpPr>
        <p:sp>
          <p:nvSpPr>
            <p:cNvPr id="11" name="矩形 10"/>
            <p:cNvSpPr/>
            <p:nvPr/>
          </p:nvSpPr>
          <p:spPr>
            <a:xfrm>
              <a:off x="1128397" y="379988"/>
              <a:ext cx="3371949" cy="400110"/>
            </a:xfrm>
            <a:prstGeom prst="rect">
              <a:avLst/>
            </a:prstGeom>
          </p:spPr>
          <p:txBody>
            <a:bodyPr wrap="none">
              <a:spAutoFit/>
            </a:bodyPr>
            <a:lstStyle/>
            <a:p>
              <a:pPr algn="ctr"/>
              <a:r>
                <a:rPr lang="en-US" altLang="zh-CN" sz="2000" b="1" dirty="0">
                  <a:solidFill>
                    <a:srgbClr val="ECD4E9"/>
                  </a:solidFill>
                  <a:latin typeface="Source Han Sans SC"/>
                  <a:cs typeface="+mn-ea"/>
                  <a:sym typeface="Source Han Sans SC"/>
                </a:rPr>
                <a:t>NORTH STAR CHAIN </a:t>
              </a:r>
              <a:r>
                <a:rPr lang="zh-CN" altLang="en-US" sz="2000" b="1" dirty="0">
                  <a:solidFill>
                    <a:srgbClr val="ECD4E9"/>
                  </a:solidFill>
                  <a:latin typeface="Source Han Sans SC"/>
                  <a:cs typeface="+mn-ea"/>
                  <a:sym typeface="Source Han Sans SC"/>
                </a:rPr>
                <a:t>技术实现</a:t>
              </a:r>
            </a:p>
          </p:txBody>
        </p:sp>
        <p:grpSp>
          <p:nvGrpSpPr>
            <p:cNvPr id="8" name="组合 7"/>
            <p:cNvGrpSpPr/>
            <p:nvPr/>
          </p:nvGrpSpPr>
          <p:grpSpPr>
            <a:xfrm>
              <a:off x="504412" y="344802"/>
              <a:ext cx="598727" cy="584775"/>
              <a:chOff x="502031" y="325753"/>
              <a:chExt cx="598727" cy="584775"/>
            </a:xfrm>
          </p:grpSpPr>
          <p:sp>
            <p:nvSpPr>
              <p:cNvPr id="9" name="矩形 8"/>
              <p:cNvSpPr/>
              <p:nvPr/>
            </p:nvSpPr>
            <p:spPr>
              <a:xfrm>
                <a:off x="502031" y="325753"/>
                <a:ext cx="598727" cy="584775"/>
              </a:xfrm>
              <a:prstGeom prst="rect">
                <a:avLst/>
              </a:prstGeom>
            </p:spPr>
            <p:txBody>
              <a:bodyPr wrap="square">
                <a:spAutoFit/>
              </a:bodyPr>
              <a:lstStyle/>
              <a:p>
                <a:pPr algn="ctr"/>
                <a:r>
                  <a:rPr lang="en-US" altLang="zh-CN" sz="3200" b="1" dirty="0">
                    <a:solidFill>
                      <a:srgbClr val="ECD4E9"/>
                    </a:solidFill>
                    <a:latin typeface="Source Han Sans SC"/>
                    <a:cs typeface="+mn-ea"/>
                    <a:sym typeface="Source Han Sans SC"/>
                  </a:rPr>
                  <a:t>2</a:t>
                </a:r>
                <a:endParaRPr lang="zh-CN" altLang="en-US" sz="3200" b="1" dirty="0">
                  <a:solidFill>
                    <a:srgbClr val="ECD4E9"/>
                  </a:solidFill>
                  <a:latin typeface="Source Han Sans SC"/>
                  <a:cs typeface="+mn-ea"/>
                  <a:sym typeface="Source Han Sans SC"/>
                </a:endParaRPr>
              </a:p>
            </p:txBody>
          </p:sp>
          <p:sp>
            <p:nvSpPr>
              <p:cNvPr id="10" name="矩形: 圆角 9"/>
              <p:cNvSpPr/>
              <p:nvPr/>
            </p:nvSpPr>
            <p:spPr>
              <a:xfrm>
                <a:off x="547792" y="368256"/>
                <a:ext cx="494505" cy="499768"/>
              </a:xfrm>
              <a:prstGeom prst="roundRect">
                <a:avLst/>
              </a:prstGeom>
              <a:noFill/>
              <a:ln>
                <a:gradFill>
                  <a:gsLst>
                    <a:gs pos="0">
                      <a:srgbClr val="ECD4E9"/>
                    </a:gs>
                    <a:gs pos="68000">
                      <a:srgbClr val="BB5BA0"/>
                    </a:gs>
                    <a:gs pos="43000">
                      <a:srgbClr val="B04787"/>
                    </a:gs>
                    <a:gs pos="100000">
                      <a:srgbClr val="ECD4E9"/>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grpSp>
        <p:nvGrpSpPr>
          <p:cNvPr id="99" name="组合 98"/>
          <p:cNvGrpSpPr/>
          <p:nvPr/>
        </p:nvGrpSpPr>
        <p:grpSpPr>
          <a:xfrm flipH="1">
            <a:off x="682577" y="1821364"/>
            <a:ext cx="5413423" cy="4518304"/>
            <a:chOff x="7594036" y="1243766"/>
            <a:chExt cx="5413423" cy="4518304"/>
          </a:xfrm>
        </p:grpSpPr>
        <p:sp>
          <p:nvSpPr>
            <p:cNvPr id="100" name="文本框 99"/>
            <p:cNvSpPr txBox="1"/>
            <p:nvPr/>
          </p:nvSpPr>
          <p:spPr>
            <a:xfrm>
              <a:off x="11551797" y="1243766"/>
              <a:ext cx="1455662" cy="338554"/>
            </a:xfrm>
            <a:prstGeom prst="rect">
              <a:avLst/>
            </a:prstGeom>
            <a:noFill/>
          </p:spPr>
          <p:txBody>
            <a:bodyPr wrap="square" rtlCol="0">
              <a:spAutoFit/>
            </a:bodyPr>
            <a:lstStyle/>
            <a:p>
              <a:pPr algn="ctr"/>
              <a:r>
                <a:rPr lang="zh-CN" altLang="en-US" sz="1600" b="1" dirty="0">
                  <a:solidFill>
                    <a:srgbClr val="DBAFD6"/>
                  </a:solidFill>
                  <a:latin typeface="Source Han Sans SC"/>
                  <a:cs typeface="+mn-ea"/>
                  <a:sym typeface="Source Han Sans SC"/>
                </a:rPr>
                <a:t>网络层</a:t>
              </a:r>
              <a:endParaRPr lang="en-US" altLang="zh-CN" sz="1600" b="1" dirty="0">
                <a:solidFill>
                  <a:srgbClr val="DBAFD6"/>
                </a:solidFill>
                <a:latin typeface="Source Han Sans SC"/>
                <a:cs typeface="+mn-ea"/>
                <a:sym typeface="Source Han Sans SC"/>
              </a:endParaRPr>
            </a:p>
          </p:txBody>
        </p:sp>
        <p:sp>
          <p:nvSpPr>
            <p:cNvPr id="101" name="文本框 100"/>
            <p:cNvSpPr txBox="1"/>
            <p:nvPr/>
          </p:nvSpPr>
          <p:spPr>
            <a:xfrm>
              <a:off x="7594036" y="1791752"/>
              <a:ext cx="5102496" cy="3970318"/>
            </a:xfrm>
            <a:prstGeom prst="rect">
              <a:avLst/>
            </a:prstGeom>
            <a:noFill/>
          </p:spPr>
          <p:txBody>
            <a:bodyPr wrap="square" rtlCol="0">
              <a:spAutoFit/>
            </a:bodyPr>
            <a:lstStyle/>
            <a:p>
              <a:r>
                <a:rPr lang="en-US" altLang="zh-CN" sz="1400" dirty="0">
                  <a:solidFill>
                    <a:schemeClr val="bg1"/>
                  </a:solidFill>
                </a:rPr>
                <a:t>NSC Chain </a:t>
              </a:r>
              <a:r>
                <a:rPr lang="zh-CN" altLang="zh-CN" sz="1400" dirty="0">
                  <a:solidFill>
                    <a:schemeClr val="bg1"/>
                  </a:solidFill>
                </a:rPr>
                <a:t>底层通信网络采用</a:t>
              </a:r>
              <a:r>
                <a:rPr lang="en-US" altLang="zh-CN" sz="1400" dirty="0">
                  <a:solidFill>
                    <a:schemeClr val="bg1"/>
                  </a:solidFill>
                </a:rPr>
                <a:t> P2P </a:t>
              </a:r>
              <a:r>
                <a:rPr lang="zh-CN" altLang="zh-CN" sz="1400" dirty="0">
                  <a:solidFill>
                    <a:schemeClr val="bg1"/>
                  </a:solidFill>
                </a:rPr>
                <a:t>架构， 然后在其上加入了节点间匿名访问机制来确保信息服务的隐私保护性。</a:t>
              </a:r>
              <a:r>
                <a:rPr lang="en-US" altLang="zh-CN" sz="1400" dirty="0">
                  <a:solidFill>
                    <a:schemeClr val="bg1"/>
                  </a:solidFill>
                </a:rPr>
                <a:t>P2P </a:t>
              </a:r>
              <a:r>
                <a:rPr lang="zh-CN" altLang="zh-CN" sz="1400" dirty="0">
                  <a:solidFill>
                    <a:schemeClr val="bg1"/>
                  </a:solidFill>
                </a:rPr>
                <a:t>是英文</a:t>
              </a:r>
              <a:r>
                <a:rPr lang="en-US" altLang="zh-CN" sz="1400" dirty="0">
                  <a:solidFill>
                    <a:schemeClr val="bg1"/>
                  </a:solidFill>
                </a:rPr>
                <a:t> Peer-to-Peer </a:t>
              </a:r>
              <a:r>
                <a:rPr lang="zh-CN" altLang="zh-CN" sz="1400" dirty="0">
                  <a:solidFill>
                    <a:schemeClr val="bg1"/>
                  </a:solidFill>
                </a:rPr>
                <a:t>的缩写， 称为 “ 对等网” 或 “ 点对点” 技术。</a:t>
              </a:r>
              <a:r>
                <a:rPr lang="en-US" altLang="zh-CN" sz="1400" dirty="0">
                  <a:solidFill>
                    <a:schemeClr val="bg1"/>
                  </a:solidFill>
                </a:rPr>
                <a:t> IBM </a:t>
              </a:r>
              <a:r>
                <a:rPr lang="zh-CN" altLang="zh-CN" sz="1400" dirty="0">
                  <a:solidFill>
                    <a:schemeClr val="bg1"/>
                  </a:solidFill>
                </a:rPr>
                <a:t>将</a:t>
              </a:r>
              <a:r>
                <a:rPr lang="en-US" altLang="zh-CN" sz="1400" dirty="0">
                  <a:solidFill>
                    <a:schemeClr val="bg1"/>
                  </a:solidFill>
                </a:rPr>
                <a:t> P2P </a:t>
              </a:r>
              <a:r>
                <a:rPr lang="zh-CN" altLang="zh-CN" sz="1400" dirty="0">
                  <a:solidFill>
                    <a:schemeClr val="bg1"/>
                  </a:solidFill>
                </a:rPr>
                <a:t>定义为： “</a:t>
              </a:r>
              <a:r>
                <a:rPr lang="en-US" altLang="zh-CN" sz="1400" dirty="0">
                  <a:solidFill>
                    <a:schemeClr val="bg1"/>
                  </a:solidFill>
                </a:rPr>
                <a:t> P2P </a:t>
              </a:r>
              <a:r>
                <a:rPr lang="zh-CN" altLang="zh-CN" sz="1400" dirty="0">
                  <a:solidFill>
                    <a:schemeClr val="bg1"/>
                  </a:solidFill>
                </a:rPr>
                <a:t>系统由若干互联协作的计算机构成， 且至少具有如下特征之一： 系统依存于边缘化（ 非中央式服务器） 设备的主动协作， 每个成员直接从其他成员而不是从服务器的参与中受益； 系统中成员同时扮演服务器与客户端的⻆色； 系统应用的用户能够意识到彼此的存在， 构成一个虚拟或实际的群体。 ”在</a:t>
              </a:r>
              <a:r>
                <a:rPr lang="en-US" altLang="zh-CN" sz="1400" dirty="0">
                  <a:solidFill>
                    <a:schemeClr val="bg1"/>
                  </a:solidFill>
                </a:rPr>
                <a:t> P2P</a:t>
              </a:r>
              <a:r>
                <a:rPr lang="zh-CN" altLang="zh-CN" sz="1400" dirty="0">
                  <a:solidFill>
                    <a:schemeClr val="bg1"/>
                  </a:solidFill>
                </a:rPr>
                <a:t>系统中， 每一个节点（</a:t>
              </a:r>
              <a:r>
                <a:rPr lang="en-US" altLang="zh-CN" sz="1400" dirty="0">
                  <a:solidFill>
                    <a:schemeClr val="bg1"/>
                  </a:solidFill>
                </a:rPr>
                <a:t> Peer</a:t>
              </a:r>
              <a:r>
                <a:rPr lang="zh-CN" altLang="zh-CN" sz="1400" dirty="0">
                  <a:solidFill>
                    <a:schemeClr val="bg1"/>
                  </a:solidFill>
                </a:rPr>
                <a:t>） 都是平等的参与者， 承担服务使用者和服务提供者两个⻆色。 资源的所有权和控制权被分散到网络的每一个节点中。</a:t>
              </a:r>
              <a:r>
                <a:rPr lang="en-US" altLang="zh-CN" sz="1400" dirty="0">
                  <a:solidFill>
                    <a:schemeClr val="bg1"/>
                  </a:solidFill>
                </a:rPr>
                <a:t> P2P </a:t>
              </a:r>
              <a:r>
                <a:rPr lang="zh-CN" altLang="zh-CN" sz="1400" dirty="0">
                  <a:solidFill>
                    <a:schemeClr val="bg1"/>
                  </a:solidFill>
                </a:rPr>
                <a:t>技术使得网络上的沟通变得很容易、 很直接， 并且把对中间服务器的依赖减少到最小。</a:t>
              </a:r>
              <a:r>
                <a:rPr lang="en-US" altLang="zh-CN" sz="1400" dirty="0">
                  <a:solidFill>
                    <a:schemeClr val="bg1"/>
                  </a:solidFill>
                </a:rPr>
                <a:t> P2P </a:t>
              </a:r>
              <a:r>
                <a:rPr lang="zh-CN" altLang="zh-CN" sz="1400" dirty="0">
                  <a:solidFill>
                    <a:schemeClr val="bg1"/>
                  </a:solidFill>
                </a:rPr>
                <a:t>技术改变了 “ 内容” 所在的位置， 使其从 “ 中心” 走向 “ 边缘” 。 也就是说它改变了互联网现在以集中式的网站为中心的状态， 资源不保存在服务器上， 而保存在所有用户的</a:t>
              </a:r>
              <a:r>
                <a:rPr lang="en-US" altLang="zh-CN" sz="1400" dirty="0">
                  <a:solidFill>
                    <a:schemeClr val="bg1"/>
                  </a:solidFill>
                </a:rPr>
                <a:t> PC </a:t>
              </a:r>
              <a:r>
                <a:rPr lang="zh-CN" altLang="zh-CN" sz="1400" dirty="0">
                  <a:solidFill>
                    <a:schemeClr val="bg1"/>
                  </a:solidFill>
                </a:rPr>
                <a:t>机上。</a:t>
              </a:r>
              <a:r>
                <a:rPr lang="en-US" altLang="zh-CN" sz="1400" dirty="0">
                  <a:solidFill>
                    <a:schemeClr val="bg1"/>
                  </a:solidFill>
                </a:rPr>
                <a:t> P2P </a:t>
              </a:r>
              <a:r>
                <a:rPr lang="zh-CN" altLang="zh-CN" sz="1400" dirty="0">
                  <a:solidFill>
                    <a:schemeClr val="bg1"/>
                  </a:solidFill>
                </a:rPr>
                <a:t>技术使得终端不再是被动的客户端， 而成为具有服务器和客户端双重特征的设备。 因此 </a:t>
              </a:r>
              <a:r>
                <a:rPr lang="en-US" altLang="zh-CN" sz="1400" dirty="0">
                  <a:solidFill>
                    <a:schemeClr val="bg1"/>
                  </a:solidFill>
                </a:rPr>
                <a:t>NSC Chain </a:t>
              </a:r>
              <a:r>
                <a:rPr lang="zh-CN" altLang="zh-CN" sz="1400" dirty="0">
                  <a:solidFill>
                    <a:schemeClr val="bg1"/>
                  </a:solidFill>
                </a:rPr>
                <a:t>具有去中心化的特性。 </a:t>
              </a:r>
            </a:p>
          </p:txBody>
        </p:sp>
      </p:grpSp>
      <p:pic>
        <p:nvPicPr>
          <p:cNvPr id="97" name="图片 96">
            <a:extLst>
              <a:ext uri="{FF2B5EF4-FFF2-40B4-BE49-F238E27FC236}">
                <a16:creationId xmlns:a16="http://schemas.microsoft.com/office/drawing/2014/main" id="{2995F12A-412A-4BBA-84C0-A1C22892A1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297" y="-93250"/>
            <a:ext cx="3187726" cy="1793096"/>
          </a:xfrm>
          <a:prstGeom prst="rect">
            <a:avLst/>
          </a:prstGeom>
        </p:spPr>
      </p:pic>
      <p:sp>
        <p:nvSpPr>
          <p:cNvPr id="133" name="文本框 132">
            <a:extLst>
              <a:ext uri="{FF2B5EF4-FFF2-40B4-BE49-F238E27FC236}">
                <a16:creationId xmlns:a16="http://schemas.microsoft.com/office/drawing/2014/main" id="{6E955A14-AEF9-4540-9464-1EC9A6CD506D}"/>
              </a:ext>
            </a:extLst>
          </p:cNvPr>
          <p:cNvSpPr txBox="1"/>
          <p:nvPr/>
        </p:nvSpPr>
        <p:spPr>
          <a:xfrm>
            <a:off x="692531" y="2102490"/>
            <a:ext cx="2180796" cy="338554"/>
          </a:xfrm>
          <a:prstGeom prst="rect">
            <a:avLst/>
          </a:prstGeom>
          <a:noFill/>
        </p:spPr>
        <p:txBody>
          <a:bodyPr wrap="square" rtlCol="0">
            <a:spAutoFit/>
          </a:bodyPr>
          <a:lstStyle/>
          <a:p>
            <a:pPr algn="ctr"/>
            <a:r>
              <a:rPr lang="en-US" altLang="zh-CN" sz="1600" dirty="0">
                <a:solidFill>
                  <a:schemeClr val="bg1"/>
                </a:solidFill>
                <a:latin typeface="Source Han Sans SC"/>
                <a:cs typeface="+mn-ea"/>
                <a:sym typeface="Source Han Sans SC"/>
              </a:rPr>
              <a:t>NETWORK LAYER</a:t>
            </a:r>
          </a:p>
        </p:txBody>
      </p:sp>
      <p:cxnSp>
        <p:nvCxnSpPr>
          <p:cNvPr id="138" name="直接连接符 137">
            <a:extLst>
              <a:ext uri="{FF2B5EF4-FFF2-40B4-BE49-F238E27FC236}">
                <a16:creationId xmlns:a16="http://schemas.microsoft.com/office/drawing/2014/main" id="{3BC79484-1B3A-484C-9576-EBFF60B6EB8B}"/>
              </a:ext>
            </a:extLst>
          </p:cNvPr>
          <p:cNvCxnSpPr/>
          <p:nvPr/>
        </p:nvCxnSpPr>
        <p:spPr>
          <a:xfrm flipV="1">
            <a:off x="6253174" y="2089612"/>
            <a:ext cx="2033301" cy="1186033"/>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71A7D92-4B17-41FC-82CE-F44F73E72222}"/>
              </a:ext>
            </a:extLst>
          </p:cNvPr>
          <p:cNvCxnSpPr/>
          <p:nvPr/>
        </p:nvCxnSpPr>
        <p:spPr>
          <a:xfrm flipV="1">
            <a:off x="5055350" y="4801590"/>
            <a:ext cx="2546154" cy="1485182"/>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E19277DF-4870-4B95-B390-561621D3735F}"/>
              </a:ext>
            </a:extLst>
          </p:cNvPr>
          <p:cNvCxnSpPr/>
          <p:nvPr/>
        </p:nvCxnSpPr>
        <p:spPr>
          <a:xfrm flipV="1">
            <a:off x="7035352" y="1872305"/>
            <a:ext cx="4080735" cy="2380309"/>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54F0B0B-4FFE-44CF-A87C-A87E14C215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3583" y="2369350"/>
            <a:ext cx="5648417" cy="3757098"/>
          </a:xfrm>
          <a:prstGeom prst="rect">
            <a:avLst/>
          </a:prstGeom>
          <a:ln>
            <a:solidFill>
              <a:schemeClr val="accent5">
                <a:lumMod val="50000"/>
              </a:schemeClr>
            </a:solidFill>
          </a:ln>
          <a:effectLst>
            <a:glow rad="101600">
              <a:schemeClr val="accent1">
                <a:satMod val="175000"/>
                <a:alpha val="40000"/>
              </a:schemeClr>
            </a:glow>
          </a:effectLst>
        </p:spPr>
      </p:pic>
    </p:spTree>
    <p:extLst>
      <p:ext uri="{BB962C8B-B14F-4D97-AF65-F5344CB8AC3E}">
        <p14:creationId xmlns:p14="http://schemas.microsoft.com/office/powerpoint/2010/main" val="1121772141"/>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70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2000"/>
                                        <p:tgtEl>
                                          <p:spTgt spid="96"/>
                                        </p:tgtEl>
                                      </p:cBhvr>
                                    </p:animEffect>
                                  </p:childTnLst>
                                </p:cTn>
                              </p:par>
                              <p:par>
                                <p:cTn id="11" presetID="10" presetClass="entr" presetSubtype="0" fill="hold" grpId="0" nodeType="withEffect">
                                  <p:stCondLst>
                                    <p:cond delay="960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3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20F112FE-F01D-464D-8028-7F3EADC351B8}"/>
              </a:ext>
            </a:extLst>
          </p:cNvPr>
          <p:cNvSpPr/>
          <p:nvPr/>
        </p:nvSpPr>
        <p:spPr>
          <a:xfrm>
            <a:off x="-2365447" y="-211392"/>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8" name="组合 7"/>
          <p:cNvGrpSpPr/>
          <p:nvPr/>
        </p:nvGrpSpPr>
        <p:grpSpPr>
          <a:xfrm>
            <a:off x="504412" y="344802"/>
            <a:ext cx="598727" cy="584775"/>
            <a:chOff x="502031" y="325753"/>
            <a:chExt cx="598727" cy="584775"/>
          </a:xfrm>
        </p:grpSpPr>
        <p:sp>
          <p:nvSpPr>
            <p:cNvPr id="9" name="矩形 8"/>
            <p:cNvSpPr/>
            <p:nvPr/>
          </p:nvSpPr>
          <p:spPr>
            <a:xfrm>
              <a:off x="502031" y="325753"/>
              <a:ext cx="598727" cy="584775"/>
            </a:xfrm>
            <a:prstGeom prst="rect">
              <a:avLst/>
            </a:prstGeom>
          </p:spPr>
          <p:txBody>
            <a:bodyPr wrap="square">
              <a:spAutoFit/>
            </a:bodyPr>
            <a:lstStyle/>
            <a:p>
              <a:pPr algn="ctr"/>
              <a:r>
                <a:rPr lang="en-US" altLang="zh-CN" sz="3200" b="1" dirty="0">
                  <a:solidFill>
                    <a:srgbClr val="ECD4E9"/>
                  </a:solidFill>
                  <a:latin typeface="Source Han Sans SC"/>
                  <a:cs typeface="+mn-ea"/>
                  <a:sym typeface="Source Han Sans SC"/>
                </a:rPr>
                <a:t>3</a:t>
              </a:r>
              <a:endParaRPr lang="zh-CN" altLang="en-US" sz="3200" b="1" dirty="0">
                <a:solidFill>
                  <a:srgbClr val="ECD4E9"/>
                </a:solidFill>
                <a:latin typeface="Source Han Sans SC"/>
                <a:cs typeface="+mn-ea"/>
                <a:sym typeface="Source Han Sans SC"/>
              </a:endParaRPr>
            </a:p>
          </p:txBody>
        </p:sp>
        <p:sp>
          <p:nvSpPr>
            <p:cNvPr id="10" name="矩形: 圆角 9"/>
            <p:cNvSpPr/>
            <p:nvPr/>
          </p:nvSpPr>
          <p:spPr>
            <a:xfrm>
              <a:off x="547792" y="368256"/>
              <a:ext cx="494505" cy="499768"/>
            </a:xfrm>
            <a:prstGeom prst="roundRect">
              <a:avLst/>
            </a:prstGeom>
            <a:noFill/>
            <a:ln>
              <a:gradFill>
                <a:gsLst>
                  <a:gs pos="0">
                    <a:srgbClr val="ECD4E9"/>
                  </a:gs>
                  <a:gs pos="68000">
                    <a:srgbClr val="BB5BA0"/>
                  </a:gs>
                  <a:gs pos="43000">
                    <a:srgbClr val="B04787"/>
                  </a:gs>
                  <a:gs pos="100000">
                    <a:srgbClr val="ECD4E9"/>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nvGrpSpPr>
          <p:cNvPr id="3" name="组合 2"/>
          <p:cNvGrpSpPr/>
          <p:nvPr/>
        </p:nvGrpSpPr>
        <p:grpSpPr>
          <a:xfrm>
            <a:off x="-1783264" y="1787751"/>
            <a:ext cx="6517182" cy="3931854"/>
            <a:chOff x="-1811545" y="1723904"/>
            <a:chExt cx="6745855" cy="4069814"/>
          </a:xfrm>
        </p:grpSpPr>
        <p:pic>
          <p:nvPicPr>
            <p:cNvPr id="13"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9221" t="29398" r="17922" b="13718"/>
            <a:stretch>
              <a:fillRect/>
            </a:stretch>
          </p:blipFill>
          <p:spPr>
            <a:xfrm>
              <a:off x="-1811545" y="1723904"/>
              <a:ext cx="6745855" cy="4069814"/>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p:blipFill>
          <p:spPr>
            <a:xfrm>
              <a:off x="-349162" y="2249495"/>
              <a:ext cx="3834539" cy="2881095"/>
            </a:xfrm>
            <a:prstGeom prst="rect">
              <a:avLst/>
            </a:prstGeom>
          </p:spPr>
        </p:pic>
      </p:grpSp>
      <p:sp>
        <p:nvSpPr>
          <p:cNvPr id="14" name="文本框 13"/>
          <p:cNvSpPr txBox="1"/>
          <p:nvPr/>
        </p:nvSpPr>
        <p:spPr>
          <a:xfrm flipH="1">
            <a:off x="5022226" y="2068983"/>
            <a:ext cx="2215391" cy="523220"/>
          </a:xfrm>
          <a:prstGeom prst="rect">
            <a:avLst/>
          </a:prstGeom>
          <a:noFill/>
        </p:spPr>
        <p:txBody>
          <a:bodyPr wrap="square" rtlCol="0">
            <a:spAutoFit/>
          </a:bodyPr>
          <a:lstStyle/>
          <a:p>
            <a:r>
              <a:rPr lang="zh-CN" altLang="en-US" sz="2800" b="1" i="1" dirty="0">
                <a:solidFill>
                  <a:srgbClr val="DBAFD6"/>
                </a:solidFill>
                <a:latin typeface="Source Han Sans SC"/>
                <a:cs typeface="+mn-ea"/>
                <a:sym typeface="Source Han Sans SC"/>
              </a:rPr>
              <a:t>共识层</a:t>
            </a:r>
            <a:endParaRPr lang="en-US" altLang="zh-CN" sz="2800" b="1" i="1" dirty="0">
              <a:solidFill>
                <a:srgbClr val="DBAFD6"/>
              </a:solidFill>
              <a:latin typeface="Source Han Sans SC"/>
              <a:cs typeface="+mn-ea"/>
              <a:sym typeface="Source Han Sans SC"/>
            </a:endParaRPr>
          </a:p>
        </p:txBody>
      </p:sp>
      <p:sp>
        <p:nvSpPr>
          <p:cNvPr id="15" name="文本框 14"/>
          <p:cNvSpPr txBox="1"/>
          <p:nvPr/>
        </p:nvSpPr>
        <p:spPr>
          <a:xfrm flipH="1">
            <a:off x="5049075" y="2431387"/>
            <a:ext cx="2215389" cy="276999"/>
          </a:xfrm>
          <a:prstGeom prst="rect">
            <a:avLst/>
          </a:prstGeom>
          <a:noFill/>
        </p:spPr>
        <p:txBody>
          <a:bodyPr wrap="square" rtlCol="0">
            <a:spAutoFit/>
          </a:bodyPr>
          <a:lstStyle/>
          <a:p>
            <a:r>
              <a:rPr lang="en-US" altLang="zh-CN" sz="1200" dirty="0">
                <a:solidFill>
                  <a:schemeClr val="bg1"/>
                </a:solidFill>
              </a:rPr>
              <a:t>Consensus layer</a:t>
            </a:r>
            <a:endParaRPr lang="en-US" altLang="zh-CN" sz="1200" dirty="0">
              <a:solidFill>
                <a:schemeClr val="bg1"/>
              </a:solidFill>
              <a:latin typeface="Source Han Sans SC"/>
              <a:cs typeface="+mn-ea"/>
              <a:sym typeface="Source Han Sans SC"/>
            </a:endParaRPr>
          </a:p>
        </p:txBody>
      </p:sp>
      <p:cxnSp>
        <p:nvCxnSpPr>
          <p:cNvPr id="16" name="直接连接符 15"/>
          <p:cNvCxnSpPr/>
          <p:nvPr/>
        </p:nvCxnSpPr>
        <p:spPr>
          <a:xfrm>
            <a:off x="5137984" y="2677608"/>
            <a:ext cx="2994660" cy="0"/>
          </a:xfrm>
          <a:prstGeom prst="line">
            <a:avLst/>
          </a:prstGeom>
          <a:ln w="12700">
            <a:solidFill>
              <a:srgbClr val="ECD4E9"/>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64672" y="2697874"/>
            <a:ext cx="6335943" cy="4062651"/>
          </a:xfrm>
          <a:prstGeom prst="rect">
            <a:avLst/>
          </a:prstGeom>
          <a:noFill/>
        </p:spPr>
        <p:txBody>
          <a:bodyPr wrap="square" rtlCol="0">
            <a:spAutoFit/>
          </a:bodyPr>
          <a:lstStyle/>
          <a:p>
            <a:r>
              <a:rPr lang="en-US" altLang="zh-CN" sz="1200" dirty="0">
                <a:solidFill>
                  <a:schemeClr val="bg1"/>
                </a:solidFill>
              </a:rPr>
              <a:t>NSC Chain </a:t>
            </a:r>
            <a:r>
              <a:rPr lang="zh-CN" altLang="zh-CN" sz="1200" dirty="0">
                <a:solidFill>
                  <a:schemeClr val="bg1"/>
                </a:solidFill>
              </a:rPr>
              <a:t>使用</a:t>
            </a:r>
            <a:r>
              <a:rPr lang="en-US" altLang="zh-CN" sz="1200" dirty="0">
                <a:solidFill>
                  <a:schemeClr val="bg1"/>
                </a:solidFill>
              </a:rPr>
              <a:t> DPOS </a:t>
            </a:r>
            <a:r>
              <a:rPr lang="zh-CN" altLang="zh-CN" sz="1200" dirty="0">
                <a:solidFill>
                  <a:schemeClr val="bg1"/>
                </a:solidFill>
              </a:rPr>
              <a:t>来实现区块链记账和数据交换的共识机制。</a:t>
            </a:r>
            <a:r>
              <a:rPr lang="en-US" altLang="zh-CN" sz="1200" dirty="0" err="1">
                <a:solidFill>
                  <a:schemeClr val="bg1"/>
                </a:solidFill>
              </a:rPr>
              <a:t>DPoS</a:t>
            </a:r>
            <a:r>
              <a:rPr lang="en-US" altLang="zh-CN" sz="1200" dirty="0">
                <a:solidFill>
                  <a:schemeClr val="bg1"/>
                </a:solidFill>
              </a:rPr>
              <a:t>(Delegated Proof of Stake) </a:t>
            </a:r>
            <a:r>
              <a:rPr lang="zh-CN" altLang="zh-CN" sz="1200" dirty="0">
                <a:solidFill>
                  <a:schemeClr val="bg1"/>
                </a:solidFill>
              </a:rPr>
              <a:t>中文名叫做股份授权证明机制</a:t>
            </a:r>
            <a:r>
              <a:rPr lang="en-US" altLang="zh-CN" sz="1200" dirty="0">
                <a:solidFill>
                  <a:schemeClr val="bg1"/>
                </a:solidFill>
              </a:rPr>
              <a:t> ( </a:t>
            </a:r>
            <a:r>
              <a:rPr lang="zh-CN" altLang="zh-CN" sz="1200" dirty="0">
                <a:solidFill>
                  <a:schemeClr val="bg1"/>
                </a:solidFill>
              </a:rPr>
              <a:t>又称受托人机制</a:t>
            </a:r>
            <a:r>
              <a:rPr lang="en-US" altLang="zh-CN" sz="1200" dirty="0">
                <a:solidFill>
                  <a:schemeClr val="bg1"/>
                </a:solidFill>
              </a:rPr>
              <a:t> )</a:t>
            </a:r>
            <a:r>
              <a:rPr lang="zh-CN" altLang="zh-CN" sz="1200" dirty="0">
                <a:solidFill>
                  <a:schemeClr val="bg1"/>
                </a:solidFill>
              </a:rPr>
              <a:t>， 它的原理是让全网代币持有人进行投票， 由此产生至少</a:t>
            </a:r>
            <a:r>
              <a:rPr lang="en-US" altLang="zh-CN" sz="1200" dirty="0">
                <a:solidFill>
                  <a:schemeClr val="bg1"/>
                </a:solidFill>
              </a:rPr>
              <a:t> 21 </a:t>
            </a:r>
            <a:r>
              <a:rPr lang="zh-CN" altLang="zh-CN" sz="1200" dirty="0">
                <a:solidFill>
                  <a:schemeClr val="bg1"/>
                </a:solidFill>
              </a:rPr>
              <a:t>位代表作为系统的区块生产者， 我们可以将其理解为</a:t>
            </a:r>
            <a:r>
              <a:rPr lang="en-US" altLang="zh-CN" sz="1200" dirty="0">
                <a:solidFill>
                  <a:schemeClr val="bg1"/>
                </a:solidFill>
              </a:rPr>
              <a:t> 21 </a:t>
            </a:r>
            <a:r>
              <a:rPr lang="zh-CN" altLang="zh-CN" sz="1200" dirty="0">
                <a:solidFill>
                  <a:schemeClr val="bg1"/>
                </a:solidFill>
              </a:rPr>
              <a:t>个</a:t>
            </a:r>
            <a:r>
              <a:rPr lang="en-US" altLang="zh-CN" sz="1200" dirty="0">
                <a:solidFill>
                  <a:schemeClr val="bg1"/>
                </a:solidFill>
              </a:rPr>
              <a:t>(</a:t>
            </a:r>
            <a:r>
              <a:rPr lang="zh-CN" altLang="zh-CN" sz="1200" dirty="0">
                <a:solidFill>
                  <a:schemeClr val="bg1"/>
                </a:solidFill>
              </a:rPr>
              <a:t>可无限扩展</a:t>
            </a:r>
            <a:r>
              <a:rPr lang="en-US" altLang="zh-CN" sz="1200" dirty="0">
                <a:solidFill>
                  <a:schemeClr val="bg1"/>
                </a:solidFill>
              </a:rPr>
              <a:t>)</a:t>
            </a:r>
            <a:r>
              <a:rPr lang="zh-CN" altLang="zh-CN" sz="1200" dirty="0">
                <a:solidFill>
                  <a:schemeClr val="bg1"/>
                </a:solidFill>
              </a:rPr>
              <a:t>超级节点或者矿池， 而这</a:t>
            </a:r>
            <a:r>
              <a:rPr lang="en-US" altLang="zh-CN" sz="1200" dirty="0">
                <a:solidFill>
                  <a:schemeClr val="bg1"/>
                </a:solidFill>
              </a:rPr>
              <a:t> 21 </a:t>
            </a:r>
            <a:r>
              <a:rPr lang="zh-CN" altLang="zh-CN" sz="1200" dirty="0">
                <a:solidFill>
                  <a:schemeClr val="bg1"/>
                </a:solidFill>
              </a:rPr>
              <a:t>个超级节点彼此的权利是完全相等的。 从某种角度来看，</a:t>
            </a:r>
            <a:r>
              <a:rPr lang="en-US" altLang="zh-CN" sz="1200" dirty="0">
                <a:solidFill>
                  <a:schemeClr val="bg1"/>
                </a:solidFill>
              </a:rPr>
              <a:t> </a:t>
            </a:r>
            <a:r>
              <a:rPr lang="en-US" altLang="zh-CN" sz="1200" dirty="0" err="1">
                <a:solidFill>
                  <a:schemeClr val="bg1"/>
                </a:solidFill>
              </a:rPr>
              <a:t>DPoS</a:t>
            </a:r>
            <a:r>
              <a:rPr lang="en-US" altLang="zh-CN" sz="1200" dirty="0">
                <a:solidFill>
                  <a:schemeClr val="bg1"/>
                </a:solidFill>
              </a:rPr>
              <a:t> </a:t>
            </a:r>
            <a:r>
              <a:rPr lang="zh-CN" altLang="zh-CN" sz="1200" dirty="0">
                <a:solidFill>
                  <a:schemeClr val="bg1"/>
                </a:solidFill>
              </a:rPr>
              <a:t>有点像是议会制度或人民代表大会制度。</a:t>
            </a:r>
            <a:r>
              <a:rPr lang="en-US" altLang="zh-CN" sz="1200" dirty="0">
                <a:solidFill>
                  <a:schemeClr val="bg1"/>
                </a:solidFill>
              </a:rPr>
              <a:t> NSC Chain </a:t>
            </a:r>
            <a:r>
              <a:rPr lang="zh-CN" altLang="zh-CN" sz="1200" dirty="0">
                <a:solidFill>
                  <a:schemeClr val="bg1"/>
                </a:solidFill>
              </a:rPr>
              <a:t>任一出块时间仅有一个代表有权生产区块， 如果代表不能履行他们的职责</a:t>
            </a:r>
            <a:r>
              <a:rPr lang="en-US" altLang="zh-CN" sz="1200" dirty="0">
                <a:solidFill>
                  <a:schemeClr val="bg1"/>
                </a:solidFill>
              </a:rPr>
              <a:t> ( </a:t>
            </a:r>
            <a:r>
              <a:rPr lang="zh-CN" altLang="zh-CN" sz="1200" dirty="0">
                <a:solidFill>
                  <a:schemeClr val="bg1"/>
                </a:solidFill>
              </a:rPr>
              <a:t>在预定一段时间内未能生成区块</a:t>
            </a:r>
            <a:r>
              <a:rPr lang="en-US" altLang="zh-CN" sz="1200" dirty="0">
                <a:solidFill>
                  <a:schemeClr val="bg1"/>
                </a:solidFill>
              </a:rPr>
              <a:t> )</a:t>
            </a:r>
            <a:r>
              <a:rPr lang="zh-CN" altLang="zh-CN" sz="1200" dirty="0">
                <a:solidFill>
                  <a:schemeClr val="bg1"/>
                </a:solidFill>
              </a:rPr>
              <a:t>， 他们会被除名，网络会选出新的超级节点来取代他们。</a:t>
            </a:r>
            <a:br>
              <a:rPr lang="en-US" altLang="zh-CN" sz="1200" dirty="0">
                <a:solidFill>
                  <a:schemeClr val="bg1"/>
                </a:solidFill>
              </a:rPr>
            </a:br>
            <a:r>
              <a:rPr lang="zh-CN" altLang="zh-CN" sz="1200" dirty="0">
                <a:solidFill>
                  <a:schemeClr val="bg1"/>
                </a:solidFill>
              </a:rPr>
              <a:t>现有区块链项目的主要共识机制为</a:t>
            </a:r>
            <a:r>
              <a:rPr lang="en-US" altLang="zh-CN" sz="1200" dirty="0">
                <a:solidFill>
                  <a:schemeClr val="bg1"/>
                </a:solidFill>
              </a:rPr>
              <a:t> </a:t>
            </a:r>
            <a:r>
              <a:rPr lang="en-US" altLang="zh-CN" sz="1200" dirty="0" err="1">
                <a:solidFill>
                  <a:schemeClr val="bg1"/>
                </a:solidFill>
              </a:rPr>
              <a:t>PoW</a:t>
            </a:r>
            <a:r>
              <a:rPr lang="en-US" altLang="zh-CN" sz="1200" dirty="0">
                <a:solidFill>
                  <a:schemeClr val="bg1"/>
                </a:solidFill>
              </a:rPr>
              <a:t>(Proof Of Work</a:t>
            </a:r>
            <a:r>
              <a:rPr lang="zh-CN" altLang="zh-CN" sz="1200" dirty="0">
                <a:solidFill>
                  <a:schemeClr val="bg1"/>
                </a:solidFill>
              </a:rPr>
              <a:t>， 工作量证明机制</a:t>
            </a:r>
            <a:r>
              <a:rPr lang="en-US" altLang="zh-CN" sz="1200" dirty="0">
                <a:solidFill>
                  <a:schemeClr val="bg1"/>
                </a:solidFill>
              </a:rPr>
              <a:t> ) </a:t>
            </a:r>
            <a:r>
              <a:rPr lang="zh-CN" altLang="zh-CN" sz="1200" dirty="0">
                <a:solidFill>
                  <a:schemeClr val="bg1"/>
                </a:solidFill>
              </a:rPr>
              <a:t>和</a:t>
            </a:r>
            <a:r>
              <a:rPr lang="en-US" altLang="zh-CN" sz="1200" dirty="0">
                <a:solidFill>
                  <a:schemeClr val="bg1"/>
                </a:solidFill>
              </a:rPr>
              <a:t> </a:t>
            </a:r>
            <a:r>
              <a:rPr lang="en-US" altLang="zh-CN" sz="1200" dirty="0" err="1">
                <a:solidFill>
                  <a:schemeClr val="bg1"/>
                </a:solidFill>
              </a:rPr>
              <a:t>PoS</a:t>
            </a:r>
            <a:r>
              <a:rPr lang="en-US" altLang="zh-CN" sz="1200" dirty="0">
                <a:solidFill>
                  <a:schemeClr val="bg1"/>
                </a:solidFill>
              </a:rPr>
              <a:t>(Proof of Stake</a:t>
            </a:r>
            <a:r>
              <a:rPr lang="zh-CN" altLang="zh-CN" sz="1200" dirty="0">
                <a:solidFill>
                  <a:schemeClr val="bg1"/>
                </a:solidFill>
              </a:rPr>
              <a:t>， 股份证明机制</a:t>
            </a:r>
            <a:r>
              <a:rPr lang="en-US" altLang="zh-CN" sz="1200" dirty="0">
                <a:solidFill>
                  <a:schemeClr val="bg1"/>
                </a:solidFill>
              </a:rPr>
              <a:t> )</a:t>
            </a:r>
            <a:r>
              <a:rPr lang="zh-CN" altLang="zh-CN" sz="1200" dirty="0">
                <a:solidFill>
                  <a:schemeClr val="bg1"/>
                </a:solidFill>
              </a:rPr>
              <a:t>， 少部分项目采用修改后的</a:t>
            </a:r>
            <a:r>
              <a:rPr lang="en-US" altLang="zh-CN" sz="1200" dirty="0">
                <a:solidFill>
                  <a:schemeClr val="bg1"/>
                </a:solidFill>
              </a:rPr>
              <a:t> BFT( </a:t>
            </a:r>
            <a:r>
              <a:rPr lang="zh-CN" altLang="zh-CN" sz="1200" dirty="0">
                <a:solidFill>
                  <a:schemeClr val="bg1"/>
                </a:solidFill>
              </a:rPr>
              <a:t>拜占庭容错</a:t>
            </a:r>
            <a:r>
              <a:rPr lang="en-US" altLang="zh-CN" sz="1200" dirty="0">
                <a:solidFill>
                  <a:schemeClr val="bg1"/>
                </a:solidFill>
              </a:rPr>
              <a:t> ) </a:t>
            </a:r>
            <a:r>
              <a:rPr lang="zh-CN" altLang="zh-CN" sz="1200" dirty="0">
                <a:solidFill>
                  <a:schemeClr val="bg1"/>
                </a:solidFill>
              </a:rPr>
              <a:t>的共识机制， 比特币就是</a:t>
            </a:r>
            <a:r>
              <a:rPr lang="en-US" altLang="zh-CN" sz="1200" dirty="0">
                <a:solidFill>
                  <a:schemeClr val="bg1"/>
                </a:solidFill>
              </a:rPr>
              <a:t> </a:t>
            </a:r>
            <a:r>
              <a:rPr lang="en-US" altLang="zh-CN" sz="1200" dirty="0" err="1">
                <a:solidFill>
                  <a:schemeClr val="bg1"/>
                </a:solidFill>
              </a:rPr>
              <a:t>PoW</a:t>
            </a:r>
            <a:r>
              <a:rPr lang="en-US" altLang="zh-CN" sz="1200" dirty="0">
                <a:solidFill>
                  <a:schemeClr val="bg1"/>
                </a:solidFill>
              </a:rPr>
              <a:t> </a:t>
            </a:r>
            <a:r>
              <a:rPr lang="zh-CN" altLang="zh-CN" sz="1200" dirty="0">
                <a:solidFill>
                  <a:schemeClr val="bg1"/>
                </a:solidFill>
              </a:rPr>
              <a:t>机制下最成功的加密货币，</a:t>
            </a:r>
            <a:r>
              <a:rPr lang="en-US" altLang="zh-CN" sz="1200" dirty="0">
                <a:solidFill>
                  <a:schemeClr val="bg1"/>
                </a:solidFill>
              </a:rPr>
              <a:t> </a:t>
            </a:r>
            <a:r>
              <a:rPr lang="en-US" altLang="zh-CN" sz="1200" dirty="0" err="1">
                <a:solidFill>
                  <a:schemeClr val="bg1"/>
                </a:solidFill>
              </a:rPr>
              <a:t>PoW</a:t>
            </a:r>
            <a:r>
              <a:rPr lang="en-US" altLang="zh-CN" sz="1200" dirty="0">
                <a:solidFill>
                  <a:schemeClr val="bg1"/>
                </a:solidFill>
              </a:rPr>
              <a:t> </a:t>
            </a:r>
            <a:r>
              <a:rPr lang="zh-CN" altLang="zh-CN" sz="1200" dirty="0">
                <a:solidFill>
                  <a:schemeClr val="bg1"/>
                </a:solidFill>
              </a:rPr>
              <a:t>机制虽然已经成功证明了其长期稳定和相对公平， 但效率相对低下， 以比特币为例， 每秒只能处理约</a:t>
            </a:r>
            <a:r>
              <a:rPr lang="en-US" altLang="zh-CN" sz="1200" dirty="0">
                <a:solidFill>
                  <a:schemeClr val="bg1"/>
                </a:solidFill>
              </a:rPr>
              <a:t> 6 </a:t>
            </a:r>
            <a:r>
              <a:rPr lang="zh-CN" altLang="zh-CN" sz="1200" dirty="0">
                <a:solidFill>
                  <a:schemeClr val="bg1"/>
                </a:solidFill>
              </a:rPr>
              <a:t>笔交易而且还需要消耗大量的能源， 不太满足成为基础链的高性能要求；而</a:t>
            </a:r>
            <a:r>
              <a:rPr lang="en-US" altLang="zh-CN" sz="1200" dirty="0">
                <a:solidFill>
                  <a:schemeClr val="bg1"/>
                </a:solidFill>
              </a:rPr>
              <a:t> </a:t>
            </a:r>
            <a:r>
              <a:rPr lang="en-US" altLang="zh-CN" sz="1200" dirty="0" err="1">
                <a:solidFill>
                  <a:schemeClr val="bg1"/>
                </a:solidFill>
              </a:rPr>
              <a:t>PoS</a:t>
            </a:r>
            <a:r>
              <a:rPr lang="en-US" altLang="zh-CN" sz="1200" dirty="0">
                <a:solidFill>
                  <a:schemeClr val="bg1"/>
                </a:solidFill>
              </a:rPr>
              <a:t> </a:t>
            </a:r>
            <a:r>
              <a:rPr lang="zh-CN" altLang="zh-CN" sz="1200" dirty="0">
                <a:solidFill>
                  <a:schemeClr val="bg1"/>
                </a:solidFill>
              </a:rPr>
              <a:t>机制下相对于</a:t>
            </a:r>
            <a:r>
              <a:rPr lang="en-US" altLang="zh-CN" sz="1200" dirty="0">
                <a:solidFill>
                  <a:schemeClr val="bg1"/>
                </a:solidFill>
              </a:rPr>
              <a:t> </a:t>
            </a:r>
            <a:r>
              <a:rPr lang="en-US" altLang="zh-CN" sz="1200" dirty="0" err="1">
                <a:solidFill>
                  <a:schemeClr val="bg1"/>
                </a:solidFill>
              </a:rPr>
              <a:t>PoW</a:t>
            </a:r>
            <a:r>
              <a:rPr lang="zh-CN" altLang="zh-CN" sz="1200" dirty="0">
                <a:solidFill>
                  <a:schemeClr val="bg1"/>
                </a:solidFill>
              </a:rPr>
              <a:t>， 引入了“币天”这个概念来参与随机运算，由于可能会存在少量大户持有整个网络中大多数代币的情况， 整个网络有可能会随着运行时间的增长而越来越趋向于中心化，</a:t>
            </a:r>
            <a:r>
              <a:rPr lang="en-US" altLang="zh-CN" sz="1200" dirty="0">
                <a:solidFill>
                  <a:schemeClr val="bg1"/>
                </a:solidFill>
              </a:rPr>
              <a:t> </a:t>
            </a:r>
            <a:r>
              <a:rPr lang="en-US" altLang="zh-CN" sz="1200" dirty="0" err="1">
                <a:solidFill>
                  <a:schemeClr val="bg1"/>
                </a:solidFill>
              </a:rPr>
              <a:t>PoS</a:t>
            </a:r>
            <a:r>
              <a:rPr lang="en-US" altLang="zh-CN" sz="1200" dirty="0">
                <a:solidFill>
                  <a:schemeClr val="bg1"/>
                </a:solidFill>
              </a:rPr>
              <a:t> </a:t>
            </a:r>
            <a:r>
              <a:rPr lang="zh-CN" altLang="zh-CN" sz="1200" dirty="0">
                <a:solidFill>
                  <a:schemeClr val="bg1"/>
                </a:solidFill>
              </a:rPr>
              <a:t>机制虽然节省了能源， 却也没有很好提升性能和安全性。 为了在保障安全性、去中心化的基础上实现性能的提升，</a:t>
            </a:r>
            <a:r>
              <a:rPr lang="en-US" altLang="zh-CN" sz="1200" dirty="0">
                <a:solidFill>
                  <a:schemeClr val="bg1"/>
                </a:solidFill>
              </a:rPr>
              <a:t> </a:t>
            </a:r>
            <a:r>
              <a:rPr lang="en-US" altLang="zh-CN" sz="1200" dirty="0" err="1">
                <a:solidFill>
                  <a:schemeClr val="bg1"/>
                </a:solidFill>
              </a:rPr>
              <a:t>DPoS</a:t>
            </a:r>
            <a:r>
              <a:rPr lang="en-US" altLang="zh-CN" sz="1200" dirty="0">
                <a:solidFill>
                  <a:schemeClr val="bg1"/>
                </a:solidFill>
              </a:rPr>
              <a:t> </a:t>
            </a:r>
            <a:r>
              <a:rPr lang="zh-CN" altLang="zh-CN" sz="1200" dirty="0">
                <a:solidFill>
                  <a:schemeClr val="bg1"/>
                </a:solidFill>
              </a:rPr>
              <a:t>机制应声而出。</a:t>
            </a:r>
            <a:r>
              <a:rPr lang="en-US" altLang="zh-CN" sz="1200" dirty="0">
                <a:solidFill>
                  <a:schemeClr val="bg1"/>
                </a:solidFill>
              </a:rPr>
              <a:t> </a:t>
            </a:r>
            <a:r>
              <a:rPr lang="en-US" altLang="zh-CN" sz="1200" dirty="0" err="1">
                <a:solidFill>
                  <a:schemeClr val="bg1"/>
                </a:solidFill>
              </a:rPr>
              <a:t>DPoS</a:t>
            </a:r>
            <a:r>
              <a:rPr lang="en-US" altLang="zh-CN" sz="1200" dirty="0">
                <a:solidFill>
                  <a:schemeClr val="bg1"/>
                </a:solidFill>
              </a:rPr>
              <a:t> </a:t>
            </a:r>
            <a:r>
              <a:rPr lang="zh-CN" altLang="zh-CN" sz="1200" dirty="0">
                <a:solidFill>
                  <a:schemeClr val="bg1"/>
                </a:solidFill>
              </a:rPr>
              <a:t>机制要求在产生下一个区块之前， 必须验证上一个区块已经被受信任节点所签署。 相比于</a:t>
            </a:r>
            <a:r>
              <a:rPr lang="en-US" altLang="zh-CN" sz="1200" dirty="0">
                <a:solidFill>
                  <a:schemeClr val="bg1"/>
                </a:solidFill>
              </a:rPr>
              <a:t> </a:t>
            </a:r>
            <a:r>
              <a:rPr lang="en-US" altLang="zh-CN" sz="1200" dirty="0" err="1">
                <a:solidFill>
                  <a:schemeClr val="bg1"/>
                </a:solidFill>
              </a:rPr>
              <a:t>PoS</a:t>
            </a:r>
            <a:r>
              <a:rPr lang="en-US" altLang="zh-CN" sz="1200" dirty="0">
                <a:solidFill>
                  <a:schemeClr val="bg1"/>
                </a:solidFill>
              </a:rPr>
              <a:t> </a:t>
            </a:r>
            <a:r>
              <a:rPr lang="zh-CN" altLang="zh-CN" sz="1200" dirty="0">
                <a:solidFill>
                  <a:schemeClr val="bg1"/>
                </a:solidFill>
              </a:rPr>
              <a:t>的“全民挖矿”，</a:t>
            </a:r>
            <a:r>
              <a:rPr lang="en-US" altLang="zh-CN" sz="1200" dirty="0">
                <a:solidFill>
                  <a:schemeClr val="bg1"/>
                </a:solidFill>
              </a:rPr>
              <a:t> </a:t>
            </a:r>
            <a:r>
              <a:rPr lang="en-US" altLang="zh-CN" sz="1200" dirty="0" err="1">
                <a:solidFill>
                  <a:schemeClr val="bg1"/>
                </a:solidFill>
              </a:rPr>
              <a:t>DPoS</a:t>
            </a:r>
            <a:r>
              <a:rPr lang="en-US" altLang="zh-CN" sz="1200" dirty="0">
                <a:solidFill>
                  <a:schemeClr val="bg1"/>
                </a:solidFill>
              </a:rPr>
              <a:t> </a:t>
            </a:r>
            <a:r>
              <a:rPr lang="zh-CN" altLang="zh-CN" sz="1200" dirty="0">
                <a:solidFill>
                  <a:schemeClr val="bg1"/>
                </a:solidFill>
              </a:rPr>
              <a:t>则是利用类似“代表大会”的制度来直接选取可信任节点， 由这些可信任节点</a:t>
            </a:r>
            <a:r>
              <a:rPr lang="en-US" altLang="zh-CN" sz="1200" dirty="0">
                <a:solidFill>
                  <a:schemeClr val="bg1"/>
                </a:solidFill>
              </a:rPr>
              <a:t> ( </a:t>
            </a:r>
            <a:r>
              <a:rPr lang="zh-CN" altLang="zh-CN" sz="1200" dirty="0">
                <a:solidFill>
                  <a:schemeClr val="bg1"/>
                </a:solidFill>
              </a:rPr>
              <a:t>即见证人</a:t>
            </a:r>
            <a:r>
              <a:rPr lang="en-US" altLang="zh-CN" sz="1200" dirty="0">
                <a:solidFill>
                  <a:schemeClr val="bg1"/>
                </a:solidFill>
              </a:rPr>
              <a:t> )</a:t>
            </a:r>
            <a:r>
              <a:rPr lang="zh-CN" altLang="zh-CN" sz="1200" dirty="0">
                <a:solidFill>
                  <a:schemeClr val="bg1"/>
                </a:solidFill>
              </a:rPr>
              <a:t>来代替其他持币人行使权力， 见证人节点要求长期在线， 从而解决了因为</a:t>
            </a:r>
            <a:r>
              <a:rPr lang="en-US" altLang="zh-CN" sz="1200" dirty="0">
                <a:solidFill>
                  <a:schemeClr val="bg1"/>
                </a:solidFill>
              </a:rPr>
              <a:t> </a:t>
            </a:r>
            <a:r>
              <a:rPr lang="en-US" altLang="zh-CN" sz="1200" dirty="0" err="1">
                <a:solidFill>
                  <a:schemeClr val="bg1"/>
                </a:solidFill>
              </a:rPr>
              <a:t>PoS</a:t>
            </a:r>
            <a:r>
              <a:rPr lang="en-US" altLang="zh-CN" sz="1200" dirty="0">
                <a:solidFill>
                  <a:schemeClr val="bg1"/>
                </a:solidFill>
              </a:rPr>
              <a:t> </a:t>
            </a:r>
            <a:r>
              <a:rPr lang="zh-CN" altLang="zh-CN" sz="1200" dirty="0">
                <a:solidFill>
                  <a:schemeClr val="bg1"/>
                </a:solidFill>
              </a:rPr>
              <a:t>签署区块人不是经常在线而可能导致的产块延误等一系列问题。</a:t>
            </a:r>
            <a:r>
              <a:rPr lang="en-US" altLang="zh-CN" sz="1200" dirty="0">
                <a:solidFill>
                  <a:schemeClr val="bg1"/>
                </a:solidFill>
              </a:rPr>
              <a:t> </a:t>
            </a:r>
            <a:r>
              <a:rPr lang="en-US" altLang="zh-CN" sz="1200" dirty="0" err="1">
                <a:solidFill>
                  <a:schemeClr val="bg1"/>
                </a:solidFill>
              </a:rPr>
              <a:t>DPoS</a:t>
            </a:r>
            <a:r>
              <a:rPr lang="en-US" altLang="zh-CN" sz="1200" dirty="0">
                <a:solidFill>
                  <a:schemeClr val="bg1"/>
                </a:solidFill>
              </a:rPr>
              <a:t> </a:t>
            </a:r>
            <a:r>
              <a:rPr lang="zh-CN" altLang="zh-CN" sz="1200" dirty="0">
                <a:solidFill>
                  <a:schemeClr val="bg1"/>
                </a:solidFill>
              </a:rPr>
              <a:t>机制通常能达到万次每秒的交易速度， 在网络延迟低的情况下可以达到十万次每秒级别， 非常适合企业级的应</a:t>
            </a:r>
            <a:r>
              <a:rPr lang="zh-CN" altLang="zh-CN" dirty="0">
                <a:solidFill>
                  <a:schemeClr val="bg1"/>
                </a:solidFill>
              </a:rPr>
              <a:t>用。 </a:t>
            </a:r>
          </a:p>
        </p:txBody>
      </p:sp>
      <p:sp>
        <p:nvSpPr>
          <p:cNvPr id="18" name="椭圆 17"/>
          <p:cNvSpPr/>
          <p:nvPr/>
        </p:nvSpPr>
        <p:spPr>
          <a:xfrm rot="21081652">
            <a:off x="4225877" y="1629333"/>
            <a:ext cx="1177514" cy="1177514"/>
          </a:xfrm>
          <a:custGeom>
            <a:avLst/>
            <a:gdLst>
              <a:gd name="connsiteX0" fmla="*/ 0 w 1177513"/>
              <a:gd name="connsiteY0" fmla="*/ 588757 h 1177513"/>
              <a:gd name="connsiteX1" fmla="*/ 588757 w 1177513"/>
              <a:gd name="connsiteY1" fmla="*/ 0 h 1177513"/>
              <a:gd name="connsiteX2" fmla="*/ 1177514 w 1177513"/>
              <a:gd name="connsiteY2" fmla="*/ 588757 h 1177513"/>
              <a:gd name="connsiteX3" fmla="*/ 588757 w 1177513"/>
              <a:gd name="connsiteY3" fmla="*/ 1177514 h 1177513"/>
              <a:gd name="connsiteX4" fmla="*/ 0 w 1177513"/>
              <a:gd name="connsiteY4" fmla="*/ 588757 h 1177513"/>
              <a:gd name="connsiteX0-1" fmla="*/ 588757 w 1177514"/>
              <a:gd name="connsiteY0-2" fmla="*/ 1177514 h 1268954"/>
              <a:gd name="connsiteX1-3" fmla="*/ 0 w 1177514"/>
              <a:gd name="connsiteY1-4" fmla="*/ 588757 h 1268954"/>
              <a:gd name="connsiteX2-5" fmla="*/ 588757 w 1177514"/>
              <a:gd name="connsiteY2-6" fmla="*/ 0 h 1268954"/>
              <a:gd name="connsiteX3-7" fmla="*/ 1177514 w 1177514"/>
              <a:gd name="connsiteY3-8" fmla="*/ 588757 h 1268954"/>
              <a:gd name="connsiteX4-9" fmla="*/ 680197 w 1177514"/>
              <a:gd name="connsiteY4-10" fmla="*/ 1268954 h 1268954"/>
              <a:gd name="connsiteX0-11" fmla="*/ 588757 w 1177514"/>
              <a:gd name="connsiteY0-12" fmla="*/ 1177514 h 1177514"/>
              <a:gd name="connsiteX1-13" fmla="*/ 0 w 1177514"/>
              <a:gd name="connsiteY1-14" fmla="*/ 588757 h 1177514"/>
              <a:gd name="connsiteX2-15" fmla="*/ 588757 w 1177514"/>
              <a:gd name="connsiteY2-16" fmla="*/ 0 h 1177514"/>
              <a:gd name="connsiteX3-17" fmla="*/ 1177514 w 1177514"/>
              <a:gd name="connsiteY3-18" fmla="*/ 588757 h 1177514"/>
            </a:gdLst>
            <a:ahLst/>
            <a:cxnLst>
              <a:cxn ang="0">
                <a:pos x="connsiteX0-1" y="connsiteY0-2"/>
              </a:cxn>
              <a:cxn ang="0">
                <a:pos x="connsiteX1-3" y="connsiteY1-4"/>
              </a:cxn>
              <a:cxn ang="0">
                <a:pos x="connsiteX2-5" y="connsiteY2-6"/>
              </a:cxn>
              <a:cxn ang="0">
                <a:pos x="connsiteX3-7" y="connsiteY3-8"/>
              </a:cxn>
            </a:cxnLst>
            <a:rect l="l" t="t" r="r" b="b"/>
            <a:pathLst>
              <a:path w="1177514" h="1177514">
                <a:moveTo>
                  <a:pt x="588757" y="1177514"/>
                </a:moveTo>
                <a:cubicBezTo>
                  <a:pt x="263595" y="1177514"/>
                  <a:pt x="0" y="913919"/>
                  <a:pt x="0" y="588757"/>
                </a:cubicBezTo>
                <a:cubicBezTo>
                  <a:pt x="0" y="263595"/>
                  <a:pt x="263595" y="0"/>
                  <a:pt x="588757" y="0"/>
                </a:cubicBezTo>
                <a:cubicBezTo>
                  <a:pt x="913919" y="0"/>
                  <a:pt x="1177514" y="263595"/>
                  <a:pt x="1177514" y="588757"/>
                </a:cubicBezTo>
              </a:path>
            </a:pathLst>
          </a:cu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19" name="椭圆 18"/>
          <p:cNvSpPr/>
          <p:nvPr/>
        </p:nvSpPr>
        <p:spPr>
          <a:xfrm>
            <a:off x="4906880" y="1314722"/>
            <a:ext cx="849302" cy="849302"/>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20" name="椭圆 19"/>
          <p:cNvSpPr/>
          <p:nvPr/>
        </p:nvSpPr>
        <p:spPr>
          <a:xfrm>
            <a:off x="4465086" y="1332624"/>
            <a:ext cx="672898" cy="672898"/>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21" name="椭圆 20"/>
          <p:cNvSpPr/>
          <p:nvPr/>
        </p:nvSpPr>
        <p:spPr>
          <a:xfrm>
            <a:off x="5322060" y="1493888"/>
            <a:ext cx="225170" cy="225170"/>
          </a:xfrm>
          <a:prstGeom prst="ellipse">
            <a:avLst/>
          </a:prstGeom>
          <a:solidFill>
            <a:srgbClr val="ECD4E9"/>
          </a:solidFill>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22" name="椭圆 21"/>
          <p:cNvSpPr/>
          <p:nvPr/>
        </p:nvSpPr>
        <p:spPr>
          <a:xfrm>
            <a:off x="4378838" y="2004150"/>
            <a:ext cx="225170" cy="225170"/>
          </a:xfrm>
          <a:prstGeom prst="ellipse">
            <a:avLst/>
          </a:prstGeom>
          <a:solidFill>
            <a:srgbClr val="ECD4E9"/>
          </a:solidFill>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cxnSp>
        <p:nvCxnSpPr>
          <p:cNvPr id="23" name="直接连接符 22"/>
          <p:cNvCxnSpPr/>
          <p:nvPr/>
        </p:nvCxnSpPr>
        <p:spPr>
          <a:xfrm flipV="1">
            <a:off x="7736492" y="1806103"/>
            <a:ext cx="2033301" cy="1186033"/>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538668" y="4518081"/>
            <a:ext cx="2546154" cy="1485182"/>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8518670" y="1588796"/>
            <a:ext cx="4080735" cy="2380309"/>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C6B28E39-F9C2-4E2F-AA96-2AF1E5F1C6B7}"/>
              </a:ext>
            </a:extLst>
          </p:cNvPr>
          <p:cNvSpPr/>
          <p:nvPr/>
        </p:nvSpPr>
        <p:spPr>
          <a:xfrm>
            <a:off x="1119474" y="388070"/>
            <a:ext cx="3371949" cy="400110"/>
          </a:xfrm>
          <a:prstGeom prst="rect">
            <a:avLst/>
          </a:prstGeom>
        </p:spPr>
        <p:txBody>
          <a:bodyPr wrap="none">
            <a:spAutoFit/>
          </a:bodyPr>
          <a:lstStyle/>
          <a:p>
            <a:pPr algn="ctr"/>
            <a:r>
              <a:rPr lang="en-US" altLang="zh-CN" sz="2000" b="1" dirty="0">
                <a:solidFill>
                  <a:srgbClr val="ECD4E9"/>
                </a:solidFill>
                <a:latin typeface="Source Han Sans SC"/>
                <a:cs typeface="+mn-ea"/>
                <a:sym typeface="Source Han Sans SC"/>
              </a:rPr>
              <a:t>NORTH STAR CHAIN </a:t>
            </a:r>
            <a:r>
              <a:rPr lang="zh-CN" altLang="en-US" sz="2000" b="1" dirty="0">
                <a:solidFill>
                  <a:srgbClr val="ECD4E9"/>
                </a:solidFill>
                <a:latin typeface="Source Han Sans SC"/>
                <a:cs typeface="+mn-ea"/>
                <a:sym typeface="Source Han Sans SC"/>
              </a:rPr>
              <a:t>技术实现</a:t>
            </a:r>
          </a:p>
        </p:txBody>
      </p:sp>
      <p:pic>
        <p:nvPicPr>
          <p:cNvPr id="29" name="图片 28">
            <a:extLst>
              <a:ext uri="{FF2B5EF4-FFF2-40B4-BE49-F238E27FC236}">
                <a16:creationId xmlns:a16="http://schemas.microsoft.com/office/drawing/2014/main" id="{6AA7D935-E71A-40E2-BFDF-40ED862185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8297" y="-93250"/>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ppt_w*1.125000"/>
                                          </p:val>
                                        </p:tav>
                                        <p:tav tm="100000">
                                          <p:val>
                                            <p:strVal val="#ppt_x"/>
                                          </p:val>
                                        </p:tav>
                                      </p:tavLst>
                                    </p:anim>
                                    <p:animEffect transition="in" filter="wipe(right)">
                                      <p:cBhvr>
                                        <p:cTn id="8" dur="1000"/>
                                        <p:tgtEl>
                                          <p:spTgt spid="3"/>
                                        </p:tgtEl>
                                      </p:cBhvr>
                                    </p:animEffect>
                                  </p:childTnLst>
                                </p:cTn>
                              </p:par>
                              <p:par>
                                <p:cTn id="9" presetID="49" presetClass="entr" presetSubtype="0" decel="100000" fill="hold" grpId="0" nodeType="withEffect">
                                  <p:stCondLst>
                                    <p:cond delay="900"/>
                                  </p:stCondLst>
                                  <p:childTnLst>
                                    <p:set>
                                      <p:cBhvr>
                                        <p:cTn id="10" dur="1" fill="hold">
                                          <p:stCondLst>
                                            <p:cond delay="0"/>
                                          </p:stCondLst>
                                        </p:cTn>
                                        <p:tgtEl>
                                          <p:spTgt spid="19"/>
                                        </p:tgtEl>
                                        <p:attrNameLst>
                                          <p:attrName>style.visibility</p:attrName>
                                        </p:attrNameLst>
                                      </p:cBhvr>
                                      <p:to>
                                        <p:strVal val="visible"/>
                                      </p:to>
                                    </p:set>
                                    <p:anim calcmode="lin" valueType="num">
                                      <p:cBhvr>
                                        <p:cTn id="11" dur="1000" fill="hold"/>
                                        <p:tgtEl>
                                          <p:spTgt spid="19"/>
                                        </p:tgtEl>
                                        <p:attrNameLst>
                                          <p:attrName>ppt_w</p:attrName>
                                        </p:attrNameLst>
                                      </p:cBhvr>
                                      <p:tavLst>
                                        <p:tav tm="0">
                                          <p:val>
                                            <p:fltVal val="0"/>
                                          </p:val>
                                        </p:tav>
                                        <p:tav tm="100000">
                                          <p:val>
                                            <p:strVal val="#ppt_w"/>
                                          </p:val>
                                        </p:tav>
                                      </p:tavLst>
                                    </p:anim>
                                    <p:anim calcmode="lin" valueType="num">
                                      <p:cBhvr>
                                        <p:cTn id="12" dur="1000" fill="hold"/>
                                        <p:tgtEl>
                                          <p:spTgt spid="19"/>
                                        </p:tgtEl>
                                        <p:attrNameLst>
                                          <p:attrName>ppt_h</p:attrName>
                                        </p:attrNameLst>
                                      </p:cBhvr>
                                      <p:tavLst>
                                        <p:tav tm="0">
                                          <p:val>
                                            <p:fltVal val="0"/>
                                          </p:val>
                                        </p:tav>
                                        <p:tav tm="100000">
                                          <p:val>
                                            <p:strVal val="#ppt_h"/>
                                          </p:val>
                                        </p:tav>
                                      </p:tavLst>
                                    </p:anim>
                                    <p:anim calcmode="lin" valueType="num">
                                      <p:cBhvr>
                                        <p:cTn id="13" dur="1000" fill="hold"/>
                                        <p:tgtEl>
                                          <p:spTgt spid="19"/>
                                        </p:tgtEl>
                                        <p:attrNameLst>
                                          <p:attrName>style.rotation</p:attrName>
                                        </p:attrNameLst>
                                      </p:cBhvr>
                                      <p:tavLst>
                                        <p:tav tm="0">
                                          <p:val>
                                            <p:fltVal val="360"/>
                                          </p:val>
                                        </p:tav>
                                        <p:tav tm="100000">
                                          <p:val>
                                            <p:fltVal val="0"/>
                                          </p:val>
                                        </p:tav>
                                      </p:tavLst>
                                    </p:anim>
                                    <p:animEffect transition="in" filter="fade">
                                      <p:cBhvr>
                                        <p:cTn id="14" dur="1000"/>
                                        <p:tgtEl>
                                          <p:spTgt spid="19"/>
                                        </p:tgtEl>
                                      </p:cBhvr>
                                    </p:animEffect>
                                  </p:childTnLst>
                                </p:cTn>
                              </p:par>
                              <p:par>
                                <p:cTn id="15" presetID="49" presetClass="entr" presetSubtype="0" decel="100000" fill="hold" grpId="0" nodeType="withEffect">
                                  <p:stCondLst>
                                    <p:cond delay="9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360"/>
                                          </p:val>
                                        </p:tav>
                                        <p:tav tm="100000">
                                          <p:val>
                                            <p:fltVal val="0"/>
                                          </p:val>
                                        </p:tav>
                                      </p:tavLst>
                                    </p:anim>
                                    <p:animEffect transition="in" filter="fade">
                                      <p:cBhvr>
                                        <p:cTn id="20" dur="1000"/>
                                        <p:tgtEl>
                                          <p:spTgt spid="20"/>
                                        </p:tgtEl>
                                      </p:cBhvr>
                                    </p:animEffect>
                                  </p:childTnLst>
                                </p:cTn>
                              </p:par>
                              <p:par>
                                <p:cTn id="21" presetID="49" presetClass="entr" presetSubtype="0" decel="100000" fill="hold" grpId="0" nodeType="withEffect">
                                  <p:stCondLst>
                                    <p:cond delay="9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1000" fill="hold"/>
                                        <p:tgtEl>
                                          <p:spTgt spid="18"/>
                                        </p:tgtEl>
                                        <p:attrNameLst>
                                          <p:attrName>ppt_w</p:attrName>
                                        </p:attrNameLst>
                                      </p:cBhvr>
                                      <p:tavLst>
                                        <p:tav tm="0">
                                          <p:val>
                                            <p:fltVal val="0"/>
                                          </p:val>
                                        </p:tav>
                                        <p:tav tm="100000">
                                          <p:val>
                                            <p:strVal val="#ppt_w"/>
                                          </p:val>
                                        </p:tav>
                                      </p:tavLst>
                                    </p:anim>
                                    <p:anim calcmode="lin" valueType="num">
                                      <p:cBhvr>
                                        <p:cTn id="24" dur="1000" fill="hold"/>
                                        <p:tgtEl>
                                          <p:spTgt spid="18"/>
                                        </p:tgtEl>
                                        <p:attrNameLst>
                                          <p:attrName>ppt_h</p:attrName>
                                        </p:attrNameLst>
                                      </p:cBhvr>
                                      <p:tavLst>
                                        <p:tav tm="0">
                                          <p:val>
                                            <p:fltVal val="0"/>
                                          </p:val>
                                        </p:tav>
                                        <p:tav tm="100000">
                                          <p:val>
                                            <p:strVal val="#ppt_h"/>
                                          </p:val>
                                        </p:tav>
                                      </p:tavLst>
                                    </p:anim>
                                    <p:anim calcmode="lin" valueType="num">
                                      <p:cBhvr>
                                        <p:cTn id="25" dur="1000" fill="hold"/>
                                        <p:tgtEl>
                                          <p:spTgt spid="18"/>
                                        </p:tgtEl>
                                        <p:attrNameLst>
                                          <p:attrName>style.rotation</p:attrName>
                                        </p:attrNameLst>
                                      </p:cBhvr>
                                      <p:tavLst>
                                        <p:tav tm="0">
                                          <p:val>
                                            <p:fltVal val="360"/>
                                          </p:val>
                                        </p:tav>
                                        <p:tav tm="100000">
                                          <p:val>
                                            <p:fltVal val="0"/>
                                          </p:val>
                                        </p:tav>
                                      </p:tavLst>
                                    </p:anim>
                                    <p:animEffect transition="in" filter="fade">
                                      <p:cBhvr>
                                        <p:cTn id="26" dur="1000"/>
                                        <p:tgtEl>
                                          <p:spTgt spid="18"/>
                                        </p:tgtEl>
                                      </p:cBhvr>
                                    </p:animEffect>
                                  </p:childTnLst>
                                </p:cTn>
                              </p:par>
                              <p:par>
                                <p:cTn id="27" presetID="49" presetClass="entr" presetSubtype="0" decel="100000" fill="hold" grpId="0" nodeType="withEffect">
                                  <p:stCondLst>
                                    <p:cond delay="900"/>
                                  </p:stCondLst>
                                  <p:childTnLst>
                                    <p:set>
                                      <p:cBhvr>
                                        <p:cTn id="28" dur="1" fill="hold">
                                          <p:stCondLst>
                                            <p:cond delay="0"/>
                                          </p:stCondLst>
                                        </p:cTn>
                                        <p:tgtEl>
                                          <p:spTgt spid="22"/>
                                        </p:tgtEl>
                                        <p:attrNameLst>
                                          <p:attrName>style.visibility</p:attrName>
                                        </p:attrNameLst>
                                      </p:cBhvr>
                                      <p:to>
                                        <p:strVal val="visible"/>
                                      </p:to>
                                    </p:set>
                                    <p:anim calcmode="lin" valueType="num">
                                      <p:cBhvr>
                                        <p:cTn id="29" dur="1000" fill="hold"/>
                                        <p:tgtEl>
                                          <p:spTgt spid="22"/>
                                        </p:tgtEl>
                                        <p:attrNameLst>
                                          <p:attrName>ppt_w</p:attrName>
                                        </p:attrNameLst>
                                      </p:cBhvr>
                                      <p:tavLst>
                                        <p:tav tm="0">
                                          <p:val>
                                            <p:fltVal val="0"/>
                                          </p:val>
                                        </p:tav>
                                        <p:tav tm="100000">
                                          <p:val>
                                            <p:strVal val="#ppt_w"/>
                                          </p:val>
                                        </p:tav>
                                      </p:tavLst>
                                    </p:anim>
                                    <p:anim calcmode="lin" valueType="num">
                                      <p:cBhvr>
                                        <p:cTn id="30" dur="1000" fill="hold"/>
                                        <p:tgtEl>
                                          <p:spTgt spid="22"/>
                                        </p:tgtEl>
                                        <p:attrNameLst>
                                          <p:attrName>ppt_h</p:attrName>
                                        </p:attrNameLst>
                                      </p:cBhvr>
                                      <p:tavLst>
                                        <p:tav tm="0">
                                          <p:val>
                                            <p:fltVal val="0"/>
                                          </p:val>
                                        </p:tav>
                                        <p:tav tm="100000">
                                          <p:val>
                                            <p:strVal val="#ppt_h"/>
                                          </p:val>
                                        </p:tav>
                                      </p:tavLst>
                                    </p:anim>
                                    <p:anim calcmode="lin" valueType="num">
                                      <p:cBhvr>
                                        <p:cTn id="31" dur="1000" fill="hold"/>
                                        <p:tgtEl>
                                          <p:spTgt spid="22"/>
                                        </p:tgtEl>
                                        <p:attrNameLst>
                                          <p:attrName>style.rotation</p:attrName>
                                        </p:attrNameLst>
                                      </p:cBhvr>
                                      <p:tavLst>
                                        <p:tav tm="0">
                                          <p:val>
                                            <p:fltVal val="360"/>
                                          </p:val>
                                        </p:tav>
                                        <p:tav tm="100000">
                                          <p:val>
                                            <p:fltVal val="0"/>
                                          </p:val>
                                        </p:tav>
                                      </p:tavLst>
                                    </p:anim>
                                    <p:animEffect transition="in" filter="fade">
                                      <p:cBhvr>
                                        <p:cTn id="32" dur="1000"/>
                                        <p:tgtEl>
                                          <p:spTgt spid="22"/>
                                        </p:tgtEl>
                                      </p:cBhvr>
                                    </p:animEffect>
                                  </p:childTnLst>
                                </p:cTn>
                              </p:par>
                              <p:par>
                                <p:cTn id="33" presetID="49" presetClass="entr" presetSubtype="0" decel="100000" fill="hold" grpId="0" nodeType="withEffect">
                                  <p:stCondLst>
                                    <p:cond delay="9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000" fill="hold"/>
                                        <p:tgtEl>
                                          <p:spTgt spid="21"/>
                                        </p:tgtEl>
                                        <p:attrNameLst>
                                          <p:attrName>ppt_w</p:attrName>
                                        </p:attrNameLst>
                                      </p:cBhvr>
                                      <p:tavLst>
                                        <p:tav tm="0">
                                          <p:val>
                                            <p:fltVal val="0"/>
                                          </p:val>
                                        </p:tav>
                                        <p:tav tm="100000">
                                          <p:val>
                                            <p:strVal val="#ppt_w"/>
                                          </p:val>
                                        </p:tav>
                                      </p:tavLst>
                                    </p:anim>
                                    <p:anim calcmode="lin" valueType="num">
                                      <p:cBhvr>
                                        <p:cTn id="36" dur="1000" fill="hold"/>
                                        <p:tgtEl>
                                          <p:spTgt spid="21"/>
                                        </p:tgtEl>
                                        <p:attrNameLst>
                                          <p:attrName>ppt_h</p:attrName>
                                        </p:attrNameLst>
                                      </p:cBhvr>
                                      <p:tavLst>
                                        <p:tav tm="0">
                                          <p:val>
                                            <p:fltVal val="0"/>
                                          </p:val>
                                        </p:tav>
                                        <p:tav tm="100000">
                                          <p:val>
                                            <p:strVal val="#ppt_h"/>
                                          </p:val>
                                        </p:tav>
                                      </p:tavLst>
                                    </p:anim>
                                    <p:anim calcmode="lin" valueType="num">
                                      <p:cBhvr>
                                        <p:cTn id="37" dur="1000" fill="hold"/>
                                        <p:tgtEl>
                                          <p:spTgt spid="21"/>
                                        </p:tgtEl>
                                        <p:attrNameLst>
                                          <p:attrName>style.rotation</p:attrName>
                                        </p:attrNameLst>
                                      </p:cBhvr>
                                      <p:tavLst>
                                        <p:tav tm="0">
                                          <p:val>
                                            <p:fltVal val="360"/>
                                          </p:val>
                                        </p:tav>
                                        <p:tav tm="100000">
                                          <p:val>
                                            <p:fltVal val="0"/>
                                          </p:val>
                                        </p:tav>
                                      </p:tavLst>
                                    </p:anim>
                                    <p:animEffect transition="in" filter="fade">
                                      <p:cBhvr>
                                        <p:cTn id="38" dur="1000"/>
                                        <p:tgtEl>
                                          <p:spTgt spid="21"/>
                                        </p:tgtEl>
                                      </p:cBhvr>
                                    </p:animEffect>
                                  </p:childTnLst>
                                </p:cTn>
                              </p:par>
                              <p:par>
                                <p:cTn id="39" presetID="41" presetClass="entr" presetSubtype="0" fill="hold" grpId="0" nodeType="withEffect">
                                  <p:stCondLst>
                                    <p:cond delay="1800"/>
                                  </p:stCondLst>
                                  <p:iterate type="lt">
                                    <p:tmPct val="10000"/>
                                  </p:iterate>
                                  <p:childTnLst>
                                    <p:set>
                                      <p:cBhvr>
                                        <p:cTn id="40" dur="1" fill="hold">
                                          <p:stCondLst>
                                            <p:cond delay="0"/>
                                          </p:stCondLst>
                                        </p:cTn>
                                        <p:tgtEl>
                                          <p:spTgt spid="14">
                                            <p:txEl>
                                              <p:pRg st="0" end="0"/>
                                            </p:txEl>
                                          </p:spTgt>
                                        </p:tgtEl>
                                        <p:attrNameLst>
                                          <p:attrName>style.visibility</p:attrName>
                                        </p:attrNameLst>
                                      </p:cBhvr>
                                      <p:to>
                                        <p:strVal val="visible"/>
                                      </p:to>
                                    </p:set>
                                    <p:anim calcmode="lin" valueType="num">
                                      <p:cBhvr>
                                        <p:cTn id="41" dur="500" fill="hold"/>
                                        <p:tgtEl>
                                          <p:spTgt spid="1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4">
                                            <p:txEl>
                                              <p:pRg st="0" end="0"/>
                                            </p:txEl>
                                          </p:spTgt>
                                        </p:tgtEl>
                                        <p:attrNameLst>
                                          <p:attrName>ppt_y</p:attrName>
                                        </p:attrNameLst>
                                      </p:cBhvr>
                                      <p:tavLst>
                                        <p:tav tm="0">
                                          <p:val>
                                            <p:strVal val="#ppt_y"/>
                                          </p:val>
                                        </p:tav>
                                        <p:tav tm="100000">
                                          <p:val>
                                            <p:strVal val="#ppt_y"/>
                                          </p:val>
                                        </p:tav>
                                      </p:tavLst>
                                    </p:anim>
                                    <p:anim calcmode="lin" valueType="num">
                                      <p:cBhvr>
                                        <p:cTn id="43" dur="500" fill="hold"/>
                                        <p:tgtEl>
                                          <p:spTgt spid="1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4">
                                            <p:txEl>
                                              <p:pRg st="0" end="0"/>
                                            </p:txEl>
                                          </p:spTgt>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22" presetClass="entr" presetSubtype="8" fill="hold" nodeType="withEffect">
                                  <p:stCondLst>
                                    <p:cond delay="290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par>
                                <p:cTn id="52" presetID="42" presetClass="entr" presetSubtype="0" fill="hold" grpId="0" nodeType="withEffect">
                                  <p:stCondLst>
                                    <p:cond delay="330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4" grpId="0" build="allAtOnce"/>
      <p:bldP spid="15" grpId="0"/>
      <p:bldP spid="17" grpId="0"/>
      <p:bldP spid="18" grpId="0" animBg="1"/>
      <p:bldP spid="19" grpId="0" animBg="1"/>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09" name="矩形 208">
            <a:extLst>
              <a:ext uri="{FF2B5EF4-FFF2-40B4-BE49-F238E27FC236}">
                <a16:creationId xmlns:a16="http://schemas.microsoft.com/office/drawing/2014/main" id="{9FF270E9-6537-4718-8E51-06269C9AD2D6}"/>
              </a:ext>
            </a:extLst>
          </p:cNvPr>
          <p:cNvSpPr/>
          <p:nvPr/>
        </p:nvSpPr>
        <p:spPr>
          <a:xfrm>
            <a:off x="-2402941" y="-163767"/>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9" name="六边形 108"/>
          <p:cNvSpPr/>
          <p:nvPr/>
        </p:nvSpPr>
        <p:spPr>
          <a:xfrm rot="12320621">
            <a:off x="-580448" y="37820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0" name="六边形 109"/>
          <p:cNvSpPr/>
          <p:nvPr/>
        </p:nvSpPr>
        <p:spPr>
          <a:xfrm rot="12399544">
            <a:off x="-657229" y="374460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1" name="六边形 110"/>
          <p:cNvSpPr/>
          <p:nvPr/>
        </p:nvSpPr>
        <p:spPr>
          <a:xfrm rot="12478467">
            <a:off x="-733128" y="37054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2" name="六边形 111"/>
          <p:cNvSpPr/>
          <p:nvPr/>
        </p:nvSpPr>
        <p:spPr>
          <a:xfrm rot="12557390">
            <a:off x="-808108" y="366447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3" name="六边形 112"/>
          <p:cNvSpPr/>
          <p:nvPr/>
        </p:nvSpPr>
        <p:spPr>
          <a:xfrm rot="12636313">
            <a:off x="-882128" y="362182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4" name="六边形 113"/>
          <p:cNvSpPr/>
          <p:nvPr/>
        </p:nvSpPr>
        <p:spPr>
          <a:xfrm rot="12715236">
            <a:off x="-955151" y="357749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5" name="六边形 114"/>
          <p:cNvSpPr/>
          <p:nvPr/>
        </p:nvSpPr>
        <p:spPr>
          <a:xfrm rot="12794160">
            <a:off x="-1027136" y="353149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6" name="六边形 115"/>
          <p:cNvSpPr/>
          <p:nvPr/>
        </p:nvSpPr>
        <p:spPr>
          <a:xfrm rot="12873083">
            <a:off x="-1098046" y="348385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7" name="六边形 116"/>
          <p:cNvSpPr/>
          <p:nvPr/>
        </p:nvSpPr>
        <p:spPr>
          <a:xfrm rot="12952006">
            <a:off x="-1167844" y="343460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8" name="六边形 117"/>
          <p:cNvSpPr/>
          <p:nvPr/>
        </p:nvSpPr>
        <p:spPr>
          <a:xfrm rot="13030929">
            <a:off x="-1236492" y="338376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9" name="六边形 118"/>
          <p:cNvSpPr/>
          <p:nvPr/>
        </p:nvSpPr>
        <p:spPr>
          <a:xfrm rot="13109852">
            <a:off x="-1303956" y="333135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0" name="六边形 119"/>
          <p:cNvSpPr/>
          <p:nvPr/>
        </p:nvSpPr>
        <p:spPr>
          <a:xfrm rot="13188775">
            <a:off x="-1370199" y="327741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1" name="六边形 120"/>
          <p:cNvSpPr/>
          <p:nvPr/>
        </p:nvSpPr>
        <p:spPr>
          <a:xfrm rot="13267698">
            <a:off x="-1435187" y="322196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2" name="六边形 121"/>
          <p:cNvSpPr/>
          <p:nvPr/>
        </p:nvSpPr>
        <p:spPr>
          <a:xfrm rot="13346621">
            <a:off x="-1498884" y="31650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3" name="六边形 122"/>
          <p:cNvSpPr/>
          <p:nvPr/>
        </p:nvSpPr>
        <p:spPr>
          <a:xfrm rot="13425544">
            <a:off x="-1561257" y="310667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4" name="六边形 123"/>
          <p:cNvSpPr/>
          <p:nvPr/>
        </p:nvSpPr>
        <p:spPr>
          <a:xfrm rot="13504467">
            <a:off x="-1622274" y="304688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5" name="六边形 124"/>
          <p:cNvSpPr/>
          <p:nvPr/>
        </p:nvSpPr>
        <p:spPr>
          <a:xfrm rot="13583390">
            <a:off x="-1681903" y="298571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6" name="六边形 125"/>
          <p:cNvSpPr/>
          <p:nvPr/>
        </p:nvSpPr>
        <p:spPr>
          <a:xfrm rot="13662314">
            <a:off x="-1740112" y="292318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7" name="六边形 126"/>
          <p:cNvSpPr/>
          <p:nvPr/>
        </p:nvSpPr>
        <p:spPr>
          <a:xfrm rot="13741237">
            <a:off x="-1796871" y="285934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8" name="六边形 127"/>
          <p:cNvSpPr/>
          <p:nvPr/>
        </p:nvSpPr>
        <p:spPr>
          <a:xfrm rot="13820160">
            <a:off x="-1852148" y="279421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9" name="六边形 128"/>
          <p:cNvSpPr/>
          <p:nvPr/>
        </p:nvSpPr>
        <p:spPr>
          <a:xfrm rot="13899083">
            <a:off x="-1905916" y="27278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0" name="六边形 129"/>
          <p:cNvSpPr/>
          <p:nvPr/>
        </p:nvSpPr>
        <p:spPr>
          <a:xfrm rot="13978006">
            <a:off x="-1958146" y="26602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1" name="六边形 130"/>
          <p:cNvSpPr/>
          <p:nvPr/>
        </p:nvSpPr>
        <p:spPr>
          <a:xfrm rot="14056929">
            <a:off x="-2008810" y="259144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2" name="六边形 131"/>
          <p:cNvSpPr/>
          <p:nvPr/>
        </p:nvSpPr>
        <p:spPr>
          <a:xfrm rot="14135852">
            <a:off x="-2057882" y="252152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3" name="六边形 132"/>
          <p:cNvSpPr/>
          <p:nvPr/>
        </p:nvSpPr>
        <p:spPr>
          <a:xfrm rot="14214775">
            <a:off x="-2105336" y="24504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4" name="六边形 133"/>
          <p:cNvSpPr/>
          <p:nvPr/>
        </p:nvSpPr>
        <p:spPr>
          <a:xfrm rot="14293698">
            <a:off x="-2151147" y="237838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5" name="六边形 134"/>
          <p:cNvSpPr/>
          <p:nvPr/>
        </p:nvSpPr>
        <p:spPr>
          <a:xfrm rot="14372621">
            <a:off x="-2195290" y="230524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6" name="六边形 135"/>
          <p:cNvSpPr/>
          <p:nvPr/>
        </p:nvSpPr>
        <p:spPr>
          <a:xfrm rot="14451544">
            <a:off x="-2237743" y="22311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7" name="六边形 136"/>
          <p:cNvSpPr/>
          <p:nvPr/>
        </p:nvSpPr>
        <p:spPr>
          <a:xfrm rot="14530467">
            <a:off x="-2278482" y="21560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8" name="六边形 137"/>
          <p:cNvSpPr/>
          <p:nvPr/>
        </p:nvSpPr>
        <p:spPr>
          <a:xfrm rot="14609390">
            <a:off x="-2317488" y="20800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9" name="六边形 138"/>
          <p:cNvSpPr/>
          <p:nvPr/>
        </p:nvSpPr>
        <p:spPr>
          <a:xfrm rot="14688313">
            <a:off x="-2354739" y="20031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0" name="六边形 139"/>
          <p:cNvSpPr/>
          <p:nvPr/>
        </p:nvSpPr>
        <p:spPr>
          <a:xfrm rot="14767236">
            <a:off x="-2390215" y="192544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1" name="六边形 140"/>
          <p:cNvSpPr/>
          <p:nvPr/>
        </p:nvSpPr>
        <p:spPr>
          <a:xfrm rot="14846159">
            <a:off x="-2423898" y="184693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2" name="六边形 141"/>
          <p:cNvSpPr/>
          <p:nvPr/>
        </p:nvSpPr>
        <p:spPr>
          <a:xfrm rot="14925083">
            <a:off x="-2455769" y="176767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3" name="六边形 142"/>
          <p:cNvSpPr/>
          <p:nvPr/>
        </p:nvSpPr>
        <p:spPr>
          <a:xfrm rot="15004006">
            <a:off x="-2485813" y="168770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4" name="六边形 143"/>
          <p:cNvSpPr/>
          <p:nvPr/>
        </p:nvSpPr>
        <p:spPr>
          <a:xfrm rot="15082929">
            <a:off x="-2514014" y="160707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5" name="六边形 144"/>
          <p:cNvSpPr/>
          <p:nvPr/>
        </p:nvSpPr>
        <p:spPr>
          <a:xfrm rot="15161852">
            <a:off x="-2540355" y="15258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6" name="六边形 145"/>
          <p:cNvSpPr/>
          <p:nvPr/>
        </p:nvSpPr>
        <p:spPr>
          <a:xfrm rot="15240775">
            <a:off x="-2564825" y="14439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7" name="六边形 146"/>
          <p:cNvSpPr/>
          <p:nvPr/>
        </p:nvSpPr>
        <p:spPr>
          <a:xfrm rot="15319698">
            <a:off x="-2587409" y="136157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8" name="六边形 147"/>
          <p:cNvSpPr/>
          <p:nvPr/>
        </p:nvSpPr>
        <p:spPr>
          <a:xfrm rot="15398621">
            <a:off x="-2608096" y="12786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9" name="六边形 148"/>
          <p:cNvSpPr/>
          <p:nvPr/>
        </p:nvSpPr>
        <p:spPr>
          <a:xfrm rot="15477544">
            <a:off x="-2626874" y="11953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0" name="六边形 149"/>
          <p:cNvSpPr/>
          <p:nvPr/>
        </p:nvSpPr>
        <p:spPr>
          <a:xfrm rot="15556467">
            <a:off x="-2643735" y="11116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1" name="六边形 150"/>
          <p:cNvSpPr/>
          <p:nvPr/>
        </p:nvSpPr>
        <p:spPr>
          <a:xfrm rot="15635390">
            <a:off x="-2658668" y="102749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2" name="六边形 151"/>
          <p:cNvSpPr/>
          <p:nvPr/>
        </p:nvSpPr>
        <p:spPr>
          <a:xfrm rot="15714313">
            <a:off x="-2671668" y="94306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3" name="六边形 152"/>
          <p:cNvSpPr/>
          <p:nvPr/>
        </p:nvSpPr>
        <p:spPr>
          <a:xfrm rot="15793236">
            <a:off x="-2682725" y="85835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4" name="六边形 153"/>
          <p:cNvSpPr/>
          <p:nvPr/>
        </p:nvSpPr>
        <p:spPr>
          <a:xfrm rot="15872159">
            <a:off x="-2691835" y="7734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5" name="六边形 154"/>
          <p:cNvSpPr/>
          <p:nvPr/>
        </p:nvSpPr>
        <p:spPr>
          <a:xfrm rot="15951083">
            <a:off x="-2698993" y="68829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6" name="六边形 155"/>
          <p:cNvSpPr/>
          <p:nvPr/>
        </p:nvSpPr>
        <p:spPr>
          <a:xfrm rot="16030006">
            <a:off x="-2704194" y="60302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7" name="六边形 156"/>
          <p:cNvSpPr/>
          <p:nvPr/>
        </p:nvSpPr>
        <p:spPr>
          <a:xfrm rot="16108929">
            <a:off x="-2707437" y="51765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8" name="六边形 157"/>
          <p:cNvSpPr/>
          <p:nvPr/>
        </p:nvSpPr>
        <p:spPr>
          <a:xfrm rot="16187852">
            <a:off x="-2708720" y="43224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9" name="六边形 158"/>
          <p:cNvSpPr/>
          <p:nvPr/>
        </p:nvSpPr>
        <p:spPr>
          <a:xfrm rot="16266775">
            <a:off x="-2708041" y="34681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0" name="六边形 159"/>
          <p:cNvSpPr/>
          <p:nvPr/>
        </p:nvSpPr>
        <p:spPr>
          <a:xfrm rot="16345698">
            <a:off x="-2705401" y="26143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1" name="六边形 160"/>
          <p:cNvSpPr/>
          <p:nvPr/>
        </p:nvSpPr>
        <p:spPr>
          <a:xfrm rot="16424621">
            <a:off x="-2700802" y="1761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2" name="六边形 161"/>
          <p:cNvSpPr/>
          <p:nvPr/>
        </p:nvSpPr>
        <p:spPr>
          <a:xfrm rot="16503544">
            <a:off x="-2694246" y="9095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3" name="六边形 162"/>
          <p:cNvSpPr/>
          <p:nvPr/>
        </p:nvSpPr>
        <p:spPr>
          <a:xfrm rot="16582467">
            <a:off x="-2685737" y="595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4" name="六边形 163"/>
          <p:cNvSpPr/>
          <p:nvPr/>
        </p:nvSpPr>
        <p:spPr>
          <a:xfrm rot="16661390">
            <a:off x="-2675279" y="-788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5" name="六边形 164"/>
          <p:cNvSpPr/>
          <p:nvPr/>
        </p:nvSpPr>
        <p:spPr>
          <a:xfrm rot="16740313">
            <a:off x="-2662877" y="-1633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6" name="六边形 165"/>
          <p:cNvSpPr/>
          <p:nvPr/>
        </p:nvSpPr>
        <p:spPr>
          <a:xfrm rot="16819236">
            <a:off x="-2648538" y="-24756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7" name="六边形 166"/>
          <p:cNvSpPr/>
          <p:nvPr/>
        </p:nvSpPr>
        <p:spPr>
          <a:xfrm rot="16898159">
            <a:off x="-2632269" y="-3314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8" name="六边形 167"/>
          <p:cNvSpPr/>
          <p:nvPr/>
        </p:nvSpPr>
        <p:spPr>
          <a:xfrm rot="16977083">
            <a:off x="-2614081" y="-41489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9" name="六边形 168"/>
          <p:cNvSpPr/>
          <p:nvPr/>
        </p:nvSpPr>
        <p:spPr>
          <a:xfrm rot="17056006">
            <a:off x="-2593979" y="-4979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0" name="六边形 169"/>
          <p:cNvSpPr/>
          <p:nvPr/>
        </p:nvSpPr>
        <p:spPr>
          <a:xfrm rot="17134929">
            <a:off x="-2571979" y="-58047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1" name="六边形 170"/>
          <p:cNvSpPr/>
          <p:nvPr/>
        </p:nvSpPr>
        <p:spPr>
          <a:xfrm rot="17213852">
            <a:off x="-2548088" y="-66248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2" name="六边形 171"/>
          <p:cNvSpPr/>
          <p:nvPr/>
        </p:nvSpPr>
        <p:spPr>
          <a:xfrm rot="17292775">
            <a:off x="-2522322" y="-74393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3" name="六边形 172"/>
          <p:cNvSpPr/>
          <p:nvPr/>
        </p:nvSpPr>
        <p:spPr>
          <a:xfrm rot="17371698">
            <a:off x="-2494692" y="-82476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4" name="六边形 173"/>
          <p:cNvSpPr/>
          <p:nvPr/>
        </p:nvSpPr>
        <p:spPr>
          <a:xfrm rot="17450621">
            <a:off x="-2465214" y="-90494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5" name="六边形 174"/>
          <p:cNvSpPr/>
          <p:nvPr/>
        </p:nvSpPr>
        <p:spPr>
          <a:xfrm rot="17529544">
            <a:off x="-2433904" y="-9844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6" name="六边形 175"/>
          <p:cNvSpPr/>
          <p:nvPr/>
        </p:nvSpPr>
        <p:spPr>
          <a:xfrm rot="17608467">
            <a:off x="-2400776" y="-106317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7" name="六边形 176"/>
          <p:cNvSpPr/>
          <p:nvPr/>
        </p:nvSpPr>
        <p:spPr>
          <a:xfrm rot="17687390">
            <a:off x="-2365850" y="-114113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8" name="六边形 177"/>
          <p:cNvSpPr/>
          <p:nvPr/>
        </p:nvSpPr>
        <p:spPr>
          <a:xfrm rot="17766313">
            <a:off x="-2329143" y="-121827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9" name="六边形 178"/>
          <p:cNvSpPr/>
          <p:nvPr/>
        </p:nvSpPr>
        <p:spPr>
          <a:xfrm rot="17845237">
            <a:off x="-2290677" y="-129454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0" name="六边形 179"/>
          <p:cNvSpPr/>
          <p:nvPr/>
        </p:nvSpPr>
        <p:spPr>
          <a:xfrm rot="17924160">
            <a:off x="-2250468" y="-136991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1" name="六边形 180"/>
          <p:cNvSpPr/>
          <p:nvPr/>
        </p:nvSpPr>
        <p:spPr>
          <a:xfrm rot="18003083">
            <a:off x="-2208540" y="-144434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2" name="六边形 181"/>
          <p:cNvSpPr/>
          <p:nvPr/>
        </p:nvSpPr>
        <p:spPr>
          <a:xfrm rot="18082006">
            <a:off x="-2164914" y="-151779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3" name="六边形 182"/>
          <p:cNvSpPr/>
          <p:nvPr/>
        </p:nvSpPr>
        <p:spPr>
          <a:xfrm rot="18160929">
            <a:off x="-2119615" y="-159022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4" name="六边形 183"/>
          <p:cNvSpPr/>
          <p:nvPr/>
        </p:nvSpPr>
        <p:spPr>
          <a:xfrm rot="18239852">
            <a:off x="-2072664" y="-166158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5" name="六边形 184"/>
          <p:cNvSpPr/>
          <p:nvPr/>
        </p:nvSpPr>
        <p:spPr>
          <a:xfrm rot="18318775">
            <a:off x="-2024088" y="-17318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6" name="六边形 185"/>
          <p:cNvSpPr/>
          <p:nvPr/>
        </p:nvSpPr>
        <p:spPr>
          <a:xfrm rot="18397698">
            <a:off x="-1973911" y="-180099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7" name="六边形 186"/>
          <p:cNvSpPr/>
          <p:nvPr/>
        </p:nvSpPr>
        <p:spPr>
          <a:xfrm rot="18476621">
            <a:off x="-1922160" y="-186896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8" name="六边形 187"/>
          <p:cNvSpPr/>
          <p:nvPr/>
        </p:nvSpPr>
        <p:spPr>
          <a:xfrm rot="18555544">
            <a:off x="-1868863" y="-19357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9" name="六边形 188"/>
          <p:cNvSpPr/>
          <p:nvPr/>
        </p:nvSpPr>
        <p:spPr>
          <a:xfrm rot="18634467">
            <a:off x="-1814046" y="-20012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0" name="六边形 189"/>
          <p:cNvSpPr/>
          <p:nvPr/>
        </p:nvSpPr>
        <p:spPr>
          <a:xfrm rot="18713390">
            <a:off x="-1757741" y="-20654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1" name="六边形 190"/>
          <p:cNvSpPr/>
          <p:nvPr/>
        </p:nvSpPr>
        <p:spPr>
          <a:xfrm rot="18792314">
            <a:off x="-1699976" y="-21284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2" name="六边形 191"/>
          <p:cNvSpPr/>
          <p:nvPr/>
        </p:nvSpPr>
        <p:spPr>
          <a:xfrm rot="18871237">
            <a:off x="-1640780" y="-21900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3" name="六边形 192"/>
          <p:cNvSpPr/>
          <p:nvPr/>
        </p:nvSpPr>
        <p:spPr>
          <a:xfrm rot="18950160">
            <a:off x="-1580188" y="-225023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4" name="六边形 193"/>
          <p:cNvSpPr/>
          <p:nvPr/>
        </p:nvSpPr>
        <p:spPr>
          <a:xfrm rot="19029083">
            <a:off x="-1518228" y="-23090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5" name="六边形 194"/>
          <p:cNvSpPr/>
          <p:nvPr/>
        </p:nvSpPr>
        <p:spPr>
          <a:xfrm rot="19108006">
            <a:off x="-1454935" y="-236641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6" name="六边形 195"/>
          <p:cNvSpPr/>
          <p:nvPr/>
        </p:nvSpPr>
        <p:spPr>
          <a:xfrm rot="19186929">
            <a:off x="-1390341" y="-242232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7" name="六边形 196"/>
          <p:cNvSpPr/>
          <p:nvPr/>
        </p:nvSpPr>
        <p:spPr>
          <a:xfrm rot="19265852">
            <a:off x="-1324481" y="-24767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8" name="六边形 197"/>
          <p:cNvSpPr/>
          <p:nvPr/>
        </p:nvSpPr>
        <p:spPr>
          <a:xfrm rot="19344775">
            <a:off x="-1257389" y="-252961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9" name="六边形 198"/>
          <p:cNvSpPr/>
          <p:nvPr/>
        </p:nvSpPr>
        <p:spPr>
          <a:xfrm rot="19423698">
            <a:off x="-1189101" y="-258093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0" name="六边形 199"/>
          <p:cNvSpPr/>
          <p:nvPr/>
        </p:nvSpPr>
        <p:spPr>
          <a:xfrm rot="19502621">
            <a:off x="-1119654" y="-263068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1" name="六边形 200"/>
          <p:cNvSpPr/>
          <p:nvPr/>
        </p:nvSpPr>
        <p:spPr>
          <a:xfrm rot="19581544">
            <a:off x="-1049081" y="-267881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2" name="六边形 201"/>
          <p:cNvSpPr/>
          <p:nvPr/>
        </p:nvSpPr>
        <p:spPr>
          <a:xfrm rot="19660467">
            <a:off x="-977423" y="-272532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3" name="六边形 202"/>
          <p:cNvSpPr/>
          <p:nvPr/>
        </p:nvSpPr>
        <p:spPr>
          <a:xfrm rot="19739390">
            <a:off x="-904716" y="-277017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4" name="六边形 203"/>
          <p:cNvSpPr/>
          <p:nvPr/>
        </p:nvSpPr>
        <p:spPr>
          <a:xfrm rot="19818313">
            <a:off x="-830999" y="-281334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5" name="六边形 204"/>
          <p:cNvSpPr/>
          <p:nvPr/>
        </p:nvSpPr>
        <p:spPr>
          <a:xfrm rot="19897236">
            <a:off x="-756311" y="-285480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6" name="六边形 205"/>
          <p:cNvSpPr/>
          <p:nvPr/>
        </p:nvSpPr>
        <p:spPr>
          <a:xfrm rot="19976159">
            <a:off x="-680690" y="-28945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7" name="六边形 206"/>
          <p:cNvSpPr/>
          <p:nvPr/>
        </p:nvSpPr>
        <p:spPr>
          <a:xfrm rot="20055083">
            <a:off x="-604176" y="-293253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8" name="六边形 207"/>
          <p:cNvSpPr/>
          <p:nvPr/>
        </p:nvSpPr>
        <p:spPr>
          <a:xfrm rot="20134006">
            <a:off x="-526811" y="-296876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11" name="矩形 210"/>
          <p:cNvSpPr/>
          <p:nvPr/>
        </p:nvSpPr>
        <p:spPr>
          <a:xfrm>
            <a:off x="4192078" y="2304134"/>
            <a:ext cx="1640232" cy="1969770"/>
          </a:xfrm>
          <a:prstGeom prst="rect">
            <a:avLst/>
          </a:prstGeom>
        </p:spPr>
        <p:txBody>
          <a:bodyPr wrap="square">
            <a:spAutoFit/>
          </a:bodyPr>
          <a:lstStyle/>
          <a:p>
            <a:pPr algn="dist"/>
            <a:r>
              <a:rPr lang="en-US" altLang="zh-CN" sz="12200" b="1" dirty="0">
                <a:solidFill>
                  <a:schemeClr val="bg1"/>
                </a:solidFill>
                <a:latin typeface="Source Han Sans SC"/>
                <a:cs typeface="+mn-ea"/>
                <a:sym typeface="Source Han Sans SC"/>
              </a:rPr>
              <a:t>3</a:t>
            </a:r>
            <a:endParaRPr lang="zh-CN" altLang="en-US" sz="12200" b="1" dirty="0">
              <a:solidFill>
                <a:schemeClr val="bg1"/>
              </a:solidFill>
              <a:latin typeface="Source Han Sans SC"/>
              <a:cs typeface="+mn-ea"/>
              <a:sym typeface="Source Han Sans SC"/>
            </a:endParaRPr>
          </a:p>
        </p:txBody>
      </p:sp>
      <p:sp>
        <p:nvSpPr>
          <p:cNvPr id="315" name="文本框 314"/>
          <p:cNvSpPr txBox="1"/>
          <p:nvPr/>
        </p:nvSpPr>
        <p:spPr>
          <a:xfrm>
            <a:off x="6166827" y="3038496"/>
            <a:ext cx="5495309" cy="464871"/>
          </a:xfrm>
          <a:prstGeom prst="rect">
            <a:avLst/>
          </a:prstGeom>
          <a:noFill/>
        </p:spPr>
        <p:txBody>
          <a:bodyPr wrap="square" rtlCol="0">
            <a:spAutoFit/>
          </a:bodyPr>
          <a:lstStyle/>
          <a:p>
            <a:pPr algn="ctr">
              <a:lnSpc>
                <a:spcPct val="150000"/>
              </a:lnSpc>
            </a:pPr>
            <a:r>
              <a:rPr lang="en-US" altLang="zh-CN" dirty="0">
                <a:solidFill>
                  <a:schemeClr val="bg1"/>
                </a:solidFill>
              </a:rPr>
              <a:t>ECOLOGICAL APPLICATION AND COMMERCIAL VALU</a:t>
            </a:r>
            <a:endParaRPr lang="en-US" altLang="zh-CN" sz="1200" dirty="0">
              <a:solidFill>
                <a:schemeClr val="bg1"/>
              </a:solidFill>
              <a:latin typeface="Source Han Sans SC"/>
              <a:cs typeface="+mn-ea"/>
              <a:sym typeface="Source Han Sans SC"/>
            </a:endParaRPr>
          </a:p>
        </p:txBody>
      </p:sp>
      <p:sp>
        <p:nvSpPr>
          <p:cNvPr id="316" name="矩形 315"/>
          <p:cNvSpPr/>
          <p:nvPr/>
        </p:nvSpPr>
        <p:spPr>
          <a:xfrm>
            <a:off x="7397604" y="2481304"/>
            <a:ext cx="2954655" cy="461665"/>
          </a:xfrm>
          <a:prstGeom prst="rect">
            <a:avLst/>
          </a:prstGeom>
        </p:spPr>
        <p:txBody>
          <a:bodyPr wrap="none">
            <a:spAutoFit/>
          </a:bodyPr>
          <a:lstStyle/>
          <a:p>
            <a:pPr algn="ctr"/>
            <a:r>
              <a:rPr lang="zh-CN" altLang="en-US" sz="2400" b="1" dirty="0">
                <a:solidFill>
                  <a:srgbClr val="ECD4E9"/>
                </a:solidFill>
                <a:latin typeface="Source Han Sans SC"/>
                <a:cs typeface="+mn-ea"/>
                <a:sym typeface="Source Han Sans SC"/>
              </a:rPr>
              <a:t>生态应用与商业价值</a:t>
            </a:r>
          </a:p>
        </p:txBody>
      </p:sp>
      <p:pic>
        <p:nvPicPr>
          <p:cNvPr id="108" name="图片 107">
            <a:extLst>
              <a:ext uri="{FF2B5EF4-FFF2-40B4-BE49-F238E27FC236}">
                <a16:creationId xmlns:a16="http://schemas.microsoft.com/office/drawing/2014/main" id="{DF93FC37-780A-45F0-AC39-E81C1A3BED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5284" y="-343862"/>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3000" fill="hold"/>
                                        <p:tgtEl>
                                          <p:spTgt spid="109"/>
                                        </p:tgtEl>
                                        <p:attrNameLst>
                                          <p:attrName>ppt_w</p:attrName>
                                        </p:attrNameLst>
                                      </p:cBhvr>
                                      <p:tavLst>
                                        <p:tav tm="0" fmla="#ppt_w*sin(2.5*pi*$)">
                                          <p:val>
                                            <p:fltVal val="0"/>
                                          </p:val>
                                        </p:tav>
                                        <p:tav tm="100000">
                                          <p:val>
                                            <p:fltVal val="1"/>
                                          </p:val>
                                        </p:tav>
                                      </p:tavLst>
                                    </p:anim>
                                    <p:anim calcmode="lin" valueType="num">
                                      <p:cBhvr>
                                        <p:cTn id="8" dur="3000" fill="hold"/>
                                        <p:tgtEl>
                                          <p:spTgt spid="10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p:cTn id="11" dur="3000" fill="hold"/>
                                        <p:tgtEl>
                                          <p:spTgt spid="110"/>
                                        </p:tgtEl>
                                        <p:attrNameLst>
                                          <p:attrName>ppt_w</p:attrName>
                                        </p:attrNameLst>
                                      </p:cBhvr>
                                      <p:tavLst>
                                        <p:tav tm="0" fmla="#ppt_w*sin(2.5*pi*$)">
                                          <p:val>
                                            <p:fltVal val="0"/>
                                          </p:val>
                                        </p:tav>
                                        <p:tav tm="100000">
                                          <p:val>
                                            <p:fltVal val="1"/>
                                          </p:val>
                                        </p:tav>
                                      </p:tavLst>
                                    </p:anim>
                                    <p:anim calcmode="lin" valueType="num">
                                      <p:cBhvr>
                                        <p:cTn id="12" dur="3000" fill="hold"/>
                                        <p:tgtEl>
                                          <p:spTgt spid="110"/>
                                        </p:tgtEl>
                                        <p:attrNameLst>
                                          <p:attrName>ppt_h</p:attrName>
                                        </p:attrNameLst>
                                      </p:cBhvr>
                                      <p:tavLst>
                                        <p:tav tm="0">
                                          <p:val>
                                            <p:strVal val="#ppt_h"/>
                                          </p:val>
                                        </p:tav>
                                        <p:tav tm="100000">
                                          <p:val>
                                            <p:strVal val="#ppt_h"/>
                                          </p:val>
                                        </p:tav>
                                      </p:tavLst>
                                    </p:anim>
                                  </p:childTnLst>
                                </p:cTn>
                              </p:par>
                              <p:par>
                                <p:cTn id="13" presetID="19" presetClass="entr" presetSubtype="1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3000" fill="hold"/>
                                        <p:tgtEl>
                                          <p:spTgt spid="111"/>
                                        </p:tgtEl>
                                        <p:attrNameLst>
                                          <p:attrName>ppt_w</p:attrName>
                                        </p:attrNameLst>
                                      </p:cBhvr>
                                      <p:tavLst>
                                        <p:tav tm="0" fmla="#ppt_w*sin(2.5*pi*$)">
                                          <p:val>
                                            <p:fltVal val="0"/>
                                          </p:val>
                                        </p:tav>
                                        <p:tav tm="100000">
                                          <p:val>
                                            <p:fltVal val="1"/>
                                          </p:val>
                                        </p:tav>
                                      </p:tavLst>
                                    </p:anim>
                                    <p:anim calcmode="lin" valueType="num">
                                      <p:cBhvr>
                                        <p:cTn id="16" dur="3000" fill="hold"/>
                                        <p:tgtEl>
                                          <p:spTgt spid="111"/>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 calcmode="lin" valueType="num">
                                      <p:cBhvr>
                                        <p:cTn id="19" dur="3000" fill="hold"/>
                                        <p:tgtEl>
                                          <p:spTgt spid="112"/>
                                        </p:tgtEl>
                                        <p:attrNameLst>
                                          <p:attrName>ppt_w</p:attrName>
                                        </p:attrNameLst>
                                      </p:cBhvr>
                                      <p:tavLst>
                                        <p:tav tm="0" fmla="#ppt_w*sin(2.5*pi*$)">
                                          <p:val>
                                            <p:fltVal val="0"/>
                                          </p:val>
                                        </p:tav>
                                        <p:tav tm="100000">
                                          <p:val>
                                            <p:fltVal val="1"/>
                                          </p:val>
                                        </p:tav>
                                      </p:tavLst>
                                    </p:anim>
                                    <p:anim calcmode="lin" valueType="num">
                                      <p:cBhvr>
                                        <p:cTn id="20" dur="3000" fill="hold"/>
                                        <p:tgtEl>
                                          <p:spTgt spid="112"/>
                                        </p:tgtEl>
                                        <p:attrNameLst>
                                          <p:attrName>ppt_h</p:attrName>
                                        </p:attrNameLst>
                                      </p:cBhvr>
                                      <p:tavLst>
                                        <p:tav tm="0">
                                          <p:val>
                                            <p:strVal val="#ppt_h"/>
                                          </p:val>
                                        </p:tav>
                                        <p:tav tm="100000">
                                          <p:val>
                                            <p:strVal val="#ppt_h"/>
                                          </p:val>
                                        </p:tav>
                                      </p:tavLst>
                                    </p:anim>
                                  </p:childTnLst>
                                </p:cTn>
                              </p:par>
                              <p:par>
                                <p:cTn id="21" presetID="19" presetClass="entr" presetSubtype="1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p:cTn id="23" dur="3000" fill="hold"/>
                                        <p:tgtEl>
                                          <p:spTgt spid="113"/>
                                        </p:tgtEl>
                                        <p:attrNameLst>
                                          <p:attrName>ppt_w</p:attrName>
                                        </p:attrNameLst>
                                      </p:cBhvr>
                                      <p:tavLst>
                                        <p:tav tm="0" fmla="#ppt_w*sin(2.5*pi*$)">
                                          <p:val>
                                            <p:fltVal val="0"/>
                                          </p:val>
                                        </p:tav>
                                        <p:tav tm="100000">
                                          <p:val>
                                            <p:fltVal val="1"/>
                                          </p:val>
                                        </p:tav>
                                      </p:tavLst>
                                    </p:anim>
                                    <p:anim calcmode="lin" valueType="num">
                                      <p:cBhvr>
                                        <p:cTn id="24" dur="3000" fill="hold"/>
                                        <p:tgtEl>
                                          <p:spTgt spid="113"/>
                                        </p:tgtEl>
                                        <p:attrNameLst>
                                          <p:attrName>ppt_h</p:attrName>
                                        </p:attrNameLst>
                                      </p:cBhvr>
                                      <p:tavLst>
                                        <p:tav tm="0">
                                          <p:val>
                                            <p:strVal val="#ppt_h"/>
                                          </p:val>
                                        </p:tav>
                                        <p:tav tm="100000">
                                          <p:val>
                                            <p:strVal val="#ppt_h"/>
                                          </p:val>
                                        </p:tav>
                                      </p:tavLst>
                                    </p:anim>
                                  </p:childTnLst>
                                </p:cTn>
                              </p:par>
                              <p:par>
                                <p:cTn id="25" presetID="19" presetClass="entr" presetSubtype="1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p:cTn id="27" dur="3000" fill="hold"/>
                                        <p:tgtEl>
                                          <p:spTgt spid="114"/>
                                        </p:tgtEl>
                                        <p:attrNameLst>
                                          <p:attrName>ppt_w</p:attrName>
                                        </p:attrNameLst>
                                      </p:cBhvr>
                                      <p:tavLst>
                                        <p:tav tm="0" fmla="#ppt_w*sin(2.5*pi*$)">
                                          <p:val>
                                            <p:fltVal val="0"/>
                                          </p:val>
                                        </p:tav>
                                        <p:tav tm="100000">
                                          <p:val>
                                            <p:fltVal val="1"/>
                                          </p:val>
                                        </p:tav>
                                      </p:tavLst>
                                    </p:anim>
                                    <p:anim calcmode="lin" valueType="num">
                                      <p:cBhvr>
                                        <p:cTn id="28" dur="3000" fill="hold"/>
                                        <p:tgtEl>
                                          <p:spTgt spid="114"/>
                                        </p:tgtEl>
                                        <p:attrNameLst>
                                          <p:attrName>ppt_h</p:attrName>
                                        </p:attrNameLst>
                                      </p:cBhvr>
                                      <p:tavLst>
                                        <p:tav tm="0">
                                          <p:val>
                                            <p:strVal val="#ppt_h"/>
                                          </p:val>
                                        </p:tav>
                                        <p:tav tm="100000">
                                          <p:val>
                                            <p:strVal val="#ppt_h"/>
                                          </p:val>
                                        </p:tav>
                                      </p:tavLst>
                                    </p:anim>
                                  </p:childTnLst>
                                </p:cTn>
                              </p:par>
                              <p:par>
                                <p:cTn id="29" presetID="19" presetClass="entr" presetSubtype="1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p:cTn id="31" dur="3000" fill="hold"/>
                                        <p:tgtEl>
                                          <p:spTgt spid="115"/>
                                        </p:tgtEl>
                                        <p:attrNameLst>
                                          <p:attrName>ppt_w</p:attrName>
                                        </p:attrNameLst>
                                      </p:cBhvr>
                                      <p:tavLst>
                                        <p:tav tm="0" fmla="#ppt_w*sin(2.5*pi*$)">
                                          <p:val>
                                            <p:fltVal val="0"/>
                                          </p:val>
                                        </p:tav>
                                        <p:tav tm="100000">
                                          <p:val>
                                            <p:fltVal val="1"/>
                                          </p:val>
                                        </p:tav>
                                      </p:tavLst>
                                    </p:anim>
                                    <p:anim calcmode="lin" valueType="num">
                                      <p:cBhvr>
                                        <p:cTn id="32" dur="3000" fill="hold"/>
                                        <p:tgtEl>
                                          <p:spTgt spid="115"/>
                                        </p:tgtEl>
                                        <p:attrNameLst>
                                          <p:attrName>ppt_h</p:attrName>
                                        </p:attrNameLst>
                                      </p:cBhvr>
                                      <p:tavLst>
                                        <p:tav tm="0">
                                          <p:val>
                                            <p:strVal val="#ppt_h"/>
                                          </p:val>
                                        </p:tav>
                                        <p:tav tm="100000">
                                          <p:val>
                                            <p:strVal val="#ppt_h"/>
                                          </p:val>
                                        </p:tav>
                                      </p:tavLst>
                                    </p:anim>
                                  </p:childTnLst>
                                </p:cTn>
                              </p:par>
                              <p:par>
                                <p:cTn id="33" presetID="19" presetClass="entr" presetSubtype="10" fill="hold" grpId="0" nodeType="withEffect">
                                  <p:stCondLst>
                                    <p:cond delay="0"/>
                                  </p:stCondLst>
                                  <p:childTnLst>
                                    <p:set>
                                      <p:cBhvr>
                                        <p:cTn id="34" dur="1" fill="hold">
                                          <p:stCondLst>
                                            <p:cond delay="0"/>
                                          </p:stCondLst>
                                        </p:cTn>
                                        <p:tgtEl>
                                          <p:spTgt spid="116"/>
                                        </p:tgtEl>
                                        <p:attrNameLst>
                                          <p:attrName>style.visibility</p:attrName>
                                        </p:attrNameLst>
                                      </p:cBhvr>
                                      <p:to>
                                        <p:strVal val="visible"/>
                                      </p:to>
                                    </p:set>
                                    <p:anim calcmode="lin" valueType="num">
                                      <p:cBhvr>
                                        <p:cTn id="35" dur="3000" fill="hold"/>
                                        <p:tgtEl>
                                          <p:spTgt spid="116"/>
                                        </p:tgtEl>
                                        <p:attrNameLst>
                                          <p:attrName>ppt_w</p:attrName>
                                        </p:attrNameLst>
                                      </p:cBhvr>
                                      <p:tavLst>
                                        <p:tav tm="0" fmla="#ppt_w*sin(2.5*pi*$)">
                                          <p:val>
                                            <p:fltVal val="0"/>
                                          </p:val>
                                        </p:tav>
                                        <p:tav tm="100000">
                                          <p:val>
                                            <p:fltVal val="1"/>
                                          </p:val>
                                        </p:tav>
                                      </p:tavLst>
                                    </p:anim>
                                    <p:anim calcmode="lin" valueType="num">
                                      <p:cBhvr>
                                        <p:cTn id="36" dur="3000" fill="hold"/>
                                        <p:tgtEl>
                                          <p:spTgt spid="116"/>
                                        </p:tgtEl>
                                        <p:attrNameLst>
                                          <p:attrName>ppt_h</p:attrName>
                                        </p:attrNameLst>
                                      </p:cBhvr>
                                      <p:tavLst>
                                        <p:tav tm="0">
                                          <p:val>
                                            <p:strVal val="#ppt_h"/>
                                          </p:val>
                                        </p:tav>
                                        <p:tav tm="100000">
                                          <p:val>
                                            <p:strVal val="#ppt_h"/>
                                          </p:val>
                                        </p:tav>
                                      </p:tavLst>
                                    </p:anim>
                                  </p:childTnLst>
                                </p:cTn>
                              </p:par>
                              <p:par>
                                <p:cTn id="37" presetID="19" presetClass="entr" presetSubtype="1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 calcmode="lin" valueType="num">
                                      <p:cBhvr>
                                        <p:cTn id="39" dur="3000" fill="hold"/>
                                        <p:tgtEl>
                                          <p:spTgt spid="117"/>
                                        </p:tgtEl>
                                        <p:attrNameLst>
                                          <p:attrName>ppt_w</p:attrName>
                                        </p:attrNameLst>
                                      </p:cBhvr>
                                      <p:tavLst>
                                        <p:tav tm="0" fmla="#ppt_w*sin(2.5*pi*$)">
                                          <p:val>
                                            <p:fltVal val="0"/>
                                          </p:val>
                                        </p:tav>
                                        <p:tav tm="100000">
                                          <p:val>
                                            <p:fltVal val="1"/>
                                          </p:val>
                                        </p:tav>
                                      </p:tavLst>
                                    </p:anim>
                                    <p:anim calcmode="lin" valueType="num">
                                      <p:cBhvr>
                                        <p:cTn id="40" dur="3000" fill="hold"/>
                                        <p:tgtEl>
                                          <p:spTgt spid="117"/>
                                        </p:tgtEl>
                                        <p:attrNameLst>
                                          <p:attrName>ppt_h</p:attrName>
                                        </p:attrNameLst>
                                      </p:cBhvr>
                                      <p:tavLst>
                                        <p:tav tm="0">
                                          <p:val>
                                            <p:strVal val="#ppt_h"/>
                                          </p:val>
                                        </p:tav>
                                        <p:tav tm="100000">
                                          <p:val>
                                            <p:strVal val="#ppt_h"/>
                                          </p:val>
                                        </p:tav>
                                      </p:tavLst>
                                    </p:anim>
                                  </p:childTnLst>
                                </p:cTn>
                              </p:par>
                              <p:par>
                                <p:cTn id="41" presetID="19" presetClass="entr" presetSubtype="10" fill="hold" grpId="0" nodeType="withEffect">
                                  <p:stCondLst>
                                    <p:cond delay="0"/>
                                  </p:stCondLst>
                                  <p:childTnLst>
                                    <p:set>
                                      <p:cBhvr>
                                        <p:cTn id="42" dur="1" fill="hold">
                                          <p:stCondLst>
                                            <p:cond delay="0"/>
                                          </p:stCondLst>
                                        </p:cTn>
                                        <p:tgtEl>
                                          <p:spTgt spid="118"/>
                                        </p:tgtEl>
                                        <p:attrNameLst>
                                          <p:attrName>style.visibility</p:attrName>
                                        </p:attrNameLst>
                                      </p:cBhvr>
                                      <p:to>
                                        <p:strVal val="visible"/>
                                      </p:to>
                                    </p:set>
                                    <p:anim calcmode="lin" valueType="num">
                                      <p:cBhvr>
                                        <p:cTn id="43" dur="3000" fill="hold"/>
                                        <p:tgtEl>
                                          <p:spTgt spid="118"/>
                                        </p:tgtEl>
                                        <p:attrNameLst>
                                          <p:attrName>ppt_w</p:attrName>
                                        </p:attrNameLst>
                                      </p:cBhvr>
                                      <p:tavLst>
                                        <p:tav tm="0" fmla="#ppt_w*sin(2.5*pi*$)">
                                          <p:val>
                                            <p:fltVal val="0"/>
                                          </p:val>
                                        </p:tav>
                                        <p:tav tm="100000">
                                          <p:val>
                                            <p:fltVal val="1"/>
                                          </p:val>
                                        </p:tav>
                                      </p:tavLst>
                                    </p:anim>
                                    <p:anim calcmode="lin" valueType="num">
                                      <p:cBhvr>
                                        <p:cTn id="44" dur="3000" fill="hold"/>
                                        <p:tgtEl>
                                          <p:spTgt spid="118"/>
                                        </p:tgtEl>
                                        <p:attrNameLst>
                                          <p:attrName>ppt_h</p:attrName>
                                        </p:attrNameLst>
                                      </p:cBhvr>
                                      <p:tavLst>
                                        <p:tav tm="0">
                                          <p:val>
                                            <p:strVal val="#ppt_h"/>
                                          </p:val>
                                        </p:tav>
                                        <p:tav tm="100000">
                                          <p:val>
                                            <p:strVal val="#ppt_h"/>
                                          </p:val>
                                        </p:tav>
                                      </p:tavLst>
                                    </p:anim>
                                  </p:childTnLst>
                                </p:cTn>
                              </p:par>
                              <p:par>
                                <p:cTn id="45" presetID="19" presetClass="entr" presetSubtype="10" fill="hold" grpId="0" nodeType="withEffect">
                                  <p:stCondLst>
                                    <p:cond delay="0"/>
                                  </p:stCondLst>
                                  <p:childTnLst>
                                    <p:set>
                                      <p:cBhvr>
                                        <p:cTn id="46" dur="1" fill="hold">
                                          <p:stCondLst>
                                            <p:cond delay="0"/>
                                          </p:stCondLst>
                                        </p:cTn>
                                        <p:tgtEl>
                                          <p:spTgt spid="119"/>
                                        </p:tgtEl>
                                        <p:attrNameLst>
                                          <p:attrName>style.visibility</p:attrName>
                                        </p:attrNameLst>
                                      </p:cBhvr>
                                      <p:to>
                                        <p:strVal val="visible"/>
                                      </p:to>
                                    </p:set>
                                    <p:anim calcmode="lin" valueType="num">
                                      <p:cBhvr>
                                        <p:cTn id="47" dur="3000" fill="hold"/>
                                        <p:tgtEl>
                                          <p:spTgt spid="119"/>
                                        </p:tgtEl>
                                        <p:attrNameLst>
                                          <p:attrName>ppt_w</p:attrName>
                                        </p:attrNameLst>
                                      </p:cBhvr>
                                      <p:tavLst>
                                        <p:tav tm="0" fmla="#ppt_w*sin(2.5*pi*$)">
                                          <p:val>
                                            <p:fltVal val="0"/>
                                          </p:val>
                                        </p:tav>
                                        <p:tav tm="100000">
                                          <p:val>
                                            <p:fltVal val="1"/>
                                          </p:val>
                                        </p:tav>
                                      </p:tavLst>
                                    </p:anim>
                                    <p:anim calcmode="lin" valueType="num">
                                      <p:cBhvr>
                                        <p:cTn id="48" dur="3000" fill="hold"/>
                                        <p:tgtEl>
                                          <p:spTgt spid="119"/>
                                        </p:tgtEl>
                                        <p:attrNameLst>
                                          <p:attrName>ppt_h</p:attrName>
                                        </p:attrNameLst>
                                      </p:cBhvr>
                                      <p:tavLst>
                                        <p:tav tm="0">
                                          <p:val>
                                            <p:strVal val="#ppt_h"/>
                                          </p:val>
                                        </p:tav>
                                        <p:tav tm="100000">
                                          <p:val>
                                            <p:strVal val="#ppt_h"/>
                                          </p:val>
                                        </p:tav>
                                      </p:tavLst>
                                    </p:anim>
                                  </p:childTnLst>
                                </p:cTn>
                              </p:par>
                              <p:par>
                                <p:cTn id="49" presetID="19" presetClass="entr" presetSubtype="10" fill="hold" grpId="0" nodeType="with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p:cTn id="51" dur="3000" fill="hold"/>
                                        <p:tgtEl>
                                          <p:spTgt spid="120"/>
                                        </p:tgtEl>
                                        <p:attrNameLst>
                                          <p:attrName>ppt_w</p:attrName>
                                        </p:attrNameLst>
                                      </p:cBhvr>
                                      <p:tavLst>
                                        <p:tav tm="0" fmla="#ppt_w*sin(2.5*pi*$)">
                                          <p:val>
                                            <p:fltVal val="0"/>
                                          </p:val>
                                        </p:tav>
                                        <p:tav tm="100000">
                                          <p:val>
                                            <p:fltVal val="1"/>
                                          </p:val>
                                        </p:tav>
                                      </p:tavLst>
                                    </p:anim>
                                    <p:anim calcmode="lin" valueType="num">
                                      <p:cBhvr>
                                        <p:cTn id="52" dur="3000" fill="hold"/>
                                        <p:tgtEl>
                                          <p:spTgt spid="120"/>
                                        </p:tgtEl>
                                        <p:attrNameLst>
                                          <p:attrName>ppt_h</p:attrName>
                                        </p:attrNameLst>
                                      </p:cBhvr>
                                      <p:tavLst>
                                        <p:tav tm="0">
                                          <p:val>
                                            <p:strVal val="#ppt_h"/>
                                          </p:val>
                                        </p:tav>
                                        <p:tav tm="100000">
                                          <p:val>
                                            <p:strVal val="#ppt_h"/>
                                          </p:val>
                                        </p:tav>
                                      </p:tavLst>
                                    </p:anim>
                                  </p:childTnLst>
                                </p:cTn>
                              </p:par>
                              <p:par>
                                <p:cTn id="53" presetID="19" presetClass="entr" presetSubtype="10" fill="hold" grpId="0" nodeType="withEffect">
                                  <p:stCondLst>
                                    <p:cond delay="0"/>
                                  </p:stCondLst>
                                  <p:childTnLst>
                                    <p:set>
                                      <p:cBhvr>
                                        <p:cTn id="54" dur="1" fill="hold">
                                          <p:stCondLst>
                                            <p:cond delay="0"/>
                                          </p:stCondLst>
                                        </p:cTn>
                                        <p:tgtEl>
                                          <p:spTgt spid="121"/>
                                        </p:tgtEl>
                                        <p:attrNameLst>
                                          <p:attrName>style.visibility</p:attrName>
                                        </p:attrNameLst>
                                      </p:cBhvr>
                                      <p:to>
                                        <p:strVal val="visible"/>
                                      </p:to>
                                    </p:set>
                                    <p:anim calcmode="lin" valueType="num">
                                      <p:cBhvr>
                                        <p:cTn id="55" dur="3000" fill="hold"/>
                                        <p:tgtEl>
                                          <p:spTgt spid="121"/>
                                        </p:tgtEl>
                                        <p:attrNameLst>
                                          <p:attrName>ppt_w</p:attrName>
                                        </p:attrNameLst>
                                      </p:cBhvr>
                                      <p:tavLst>
                                        <p:tav tm="0" fmla="#ppt_w*sin(2.5*pi*$)">
                                          <p:val>
                                            <p:fltVal val="0"/>
                                          </p:val>
                                        </p:tav>
                                        <p:tav tm="100000">
                                          <p:val>
                                            <p:fltVal val="1"/>
                                          </p:val>
                                        </p:tav>
                                      </p:tavLst>
                                    </p:anim>
                                    <p:anim calcmode="lin" valueType="num">
                                      <p:cBhvr>
                                        <p:cTn id="56" dur="3000" fill="hold"/>
                                        <p:tgtEl>
                                          <p:spTgt spid="121"/>
                                        </p:tgtEl>
                                        <p:attrNameLst>
                                          <p:attrName>ppt_h</p:attrName>
                                        </p:attrNameLst>
                                      </p:cBhvr>
                                      <p:tavLst>
                                        <p:tav tm="0">
                                          <p:val>
                                            <p:strVal val="#ppt_h"/>
                                          </p:val>
                                        </p:tav>
                                        <p:tav tm="100000">
                                          <p:val>
                                            <p:strVal val="#ppt_h"/>
                                          </p:val>
                                        </p:tav>
                                      </p:tavLst>
                                    </p:anim>
                                  </p:childTnLst>
                                </p:cTn>
                              </p:par>
                              <p:par>
                                <p:cTn id="57" presetID="19" presetClass="entr" presetSubtype="10" fill="hold" grpId="0" nodeType="withEffect">
                                  <p:stCondLst>
                                    <p:cond delay="0"/>
                                  </p:stCondLst>
                                  <p:childTnLst>
                                    <p:set>
                                      <p:cBhvr>
                                        <p:cTn id="58" dur="1" fill="hold">
                                          <p:stCondLst>
                                            <p:cond delay="0"/>
                                          </p:stCondLst>
                                        </p:cTn>
                                        <p:tgtEl>
                                          <p:spTgt spid="122"/>
                                        </p:tgtEl>
                                        <p:attrNameLst>
                                          <p:attrName>style.visibility</p:attrName>
                                        </p:attrNameLst>
                                      </p:cBhvr>
                                      <p:to>
                                        <p:strVal val="visible"/>
                                      </p:to>
                                    </p:set>
                                    <p:anim calcmode="lin" valueType="num">
                                      <p:cBhvr>
                                        <p:cTn id="59" dur="3000" fill="hold"/>
                                        <p:tgtEl>
                                          <p:spTgt spid="122"/>
                                        </p:tgtEl>
                                        <p:attrNameLst>
                                          <p:attrName>ppt_w</p:attrName>
                                        </p:attrNameLst>
                                      </p:cBhvr>
                                      <p:tavLst>
                                        <p:tav tm="0" fmla="#ppt_w*sin(2.5*pi*$)">
                                          <p:val>
                                            <p:fltVal val="0"/>
                                          </p:val>
                                        </p:tav>
                                        <p:tav tm="100000">
                                          <p:val>
                                            <p:fltVal val="1"/>
                                          </p:val>
                                        </p:tav>
                                      </p:tavLst>
                                    </p:anim>
                                    <p:anim calcmode="lin" valueType="num">
                                      <p:cBhvr>
                                        <p:cTn id="60" dur="3000" fill="hold"/>
                                        <p:tgtEl>
                                          <p:spTgt spid="122"/>
                                        </p:tgtEl>
                                        <p:attrNameLst>
                                          <p:attrName>ppt_h</p:attrName>
                                        </p:attrNameLst>
                                      </p:cBhvr>
                                      <p:tavLst>
                                        <p:tav tm="0">
                                          <p:val>
                                            <p:strVal val="#ppt_h"/>
                                          </p:val>
                                        </p:tav>
                                        <p:tav tm="100000">
                                          <p:val>
                                            <p:strVal val="#ppt_h"/>
                                          </p:val>
                                        </p:tav>
                                      </p:tavLst>
                                    </p:anim>
                                  </p:childTnLst>
                                </p:cTn>
                              </p:par>
                              <p:par>
                                <p:cTn id="61" presetID="19" presetClass="entr" presetSubtype="10" fill="hold" grpId="0" nodeType="withEffect">
                                  <p:stCondLst>
                                    <p:cond delay="0"/>
                                  </p:stCondLst>
                                  <p:childTnLst>
                                    <p:set>
                                      <p:cBhvr>
                                        <p:cTn id="62" dur="1" fill="hold">
                                          <p:stCondLst>
                                            <p:cond delay="0"/>
                                          </p:stCondLst>
                                        </p:cTn>
                                        <p:tgtEl>
                                          <p:spTgt spid="123"/>
                                        </p:tgtEl>
                                        <p:attrNameLst>
                                          <p:attrName>style.visibility</p:attrName>
                                        </p:attrNameLst>
                                      </p:cBhvr>
                                      <p:to>
                                        <p:strVal val="visible"/>
                                      </p:to>
                                    </p:set>
                                    <p:anim calcmode="lin" valueType="num">
                                      <p:cBhvr>
                                        <p:cTn id="63" dur="3000" fill="hold"/>
                                        <p:tgtEl>
                                          <p:spTgt spid="123"/>
                                        </p:tgtEl>
                                        <p:attrNameLst>
                                          <p:attrName>ppt_w</p:attrName>
                                        </p:attrNameLst>
                                      </p:cBhvr>
                                      <p:tavLst>
                                        <p:tav tm="0" fmla="#ppt_w*sin(2.5*pi*$)">
                                          <p:val>
                                            <p:fltVal val="0"/>
                                          </p:val>
                                        </p:tav>
                                        <p:tav tm="100000">
                                          <p:val>
                                            <p:fltVal val="1"/>
                                          </p:val>
                                        </p:tav>
                                      </p:tavLst>
                                    </p:anim>
                                    <p:anim calcmode="lin" valueType="num">
                                      <p:cBhvr>
                                        <p:cTn id="64" dur="3000" fill="hold"/>
                                        <p:tgtEl>
                                          <p:spTgt spid="123"/>
                                        </p:tgtEl>
                                        <p:attrNameLst>
                                          <p:attrName>ppt_h</p:attrName>
                                        </p:attrNameLst>
                                      </p:cBhvr>
                                      <p:tavLst>
                                        <p:tav tm="0">
                                          <p:val>
                                            <p:strVal val="#ppt_h"/>
                                          </p:val>
                                        </p:tav>
                                        <p:tav tm="100000">
                                          <p:val>
                                            <p:strVal val="#ppt_h"/>
                                          </p:val>
                                        </p:tav>
                                      </p:tavLst>
                                    </p:anim>
                                  </p:childTnLst>
                                </p:cTn>
                              </p:par>
                              <p:par>
                                <p:cTn id="65" presetID="19" presetClass="entr" presetSubtype="1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anim calcmode="lin" valueType="num">
                                      <p:cBhvr>
                                        <p:cTn id="67" dur="3000" fill="hold"/>
                                        <p:tgtEl>
                                          <p:spTgt spid="124"/>
                                        </p:tgtEl>
                                        <p:attrNameLst>
                                          <p:attrName>ppt_w</p:attrName>
                                        </p:attrNameLst>
                                      </p:cBhvr>
                                      <p:tavLst>
                                        <p:tav tm="0" fmla="#ppt_w*sin(2.5*pi*$)">
                                          <p:val>
                                            <p:fltVal val="0"/>
                                          </p:val>
                                        </p:tav>
                                        <p:tav tm="100000">
                                          <p:val>
                                            <p:fltVal val="1"/>
                                          </p:val>
                                        </p:tav>
                                      </p:tavLst>
                                    </p:anim>
                                    <p:anim calcmode="lin" valueType="num">
                                      <p:cBhvr>
                                        <p:cTn id="68" dur="3000" fill="hold"/>
                                        <p:tgtEl>
                                          <p:spTgt spid="124"/>
                                        </p:tgtEl>
                                        <p:attrNameLst>
                                          <p:attrName>ppt_h</p:attrName>
                                        </p:attrNameLst>
                                      </p:cBhvr>
                                      <p:tavLst>
                                        <p:tav tm="0">
                                          <p:val>
                                            <p:strVal val="#ppt_h"/>
                                          </p:val>
                                        </p:tav>
                                        <p:tav tm="100000">
                                          <p:val>
                                            <p:strVal val="#ppt_h"/>
                                          </p:val>
                                        </p:tav>
                                      </p:tavLst>
                                    </p:anim>
                                  </p:childTnLst>
                                </p:cTn>
                              </p:par>
                              <p:par>
                                <p:cTn id="69" presetID="19" presetClass="entr" presetSubtype="10" fill="hold" grpId="0" nodeType="withEffect">
                                  <p:stCondLst>
                                    <p:cond delay="0"/>
                                  </p:stCondLst>
                                  <p:childTnLst>
                                    <p:set>
                                      <p:cBhvr>
                                        <p:cTn id="70" dur="1" fill="hold">
                                          <p:stCondLst>
                                            <p:cond delay="0"/>
                                          </p:stCondLst>
                                        </p:cTn>
                                        <p:tgtEl>
                                          <p:spTgt spid="125"/>
                                        </p:tgtEl>
                                        <p:attrNameLst>
                                          <p:attrName>style.visibility</p:attrName>
                                        </p:attrNameLst>
                                      </p:cBhvr>
                                      <p:to>
                                        <p:strVal val="visible"/>
                                      </p:to>
                                    </p:set>
                                    <p:anim calcmode="lin" valueType="num">
                                      <p:cBhvr>
                                        <p:cTn id="71" dur="3000" fill="hold"/>
                                        <p:tgtEl>
                                          <p:spTgt spid="125"/>
                                        </p:tgtEl>
                                        <p:attrNameLst>
                                          <p:attrName>ppt_w</p:attrName>
                                        </p:attrNameLst>
                                      </p:cBhvr>
                                      <p:tavLst>
                                        <p:tav tm="0" fmla="#ppt_w*sin(2.5*pi*$)">
                                          <p:val>
                                            <p:fltVal val="0"/>
                                          </p:val>
                                        </p:tav>
                                        <p:tav tm="100000">
                                          <p:val>
                                            <p:fltVal val="1"/>
                                          </p:val>
                                        </p:tav>
                                      </p:tavLst>
                                    </p:anim>
                                    <p:anim calcmode="lin" valueType="num">
                                      <p:cBhvr>
                                        <p:cTn id="72" dur="3000" fill="hold"/>
                                        <p:tgtEl>
                                          <p:spTgt spid="125"/>
                                        </p:tgtEl>
                                        <p:attrNameLst>
                                          <p:attrName>ppt_h</p:attrName>
                                        </p:attrNameLst>
                                      </p:cBhvr>
                                      <p:tavLst>
                                        <p:tav tm="0">
                                          <p:val>
                                            <p:strVal val="#ppt_h"/>
                                          </p:val>
                                        </p:tav>
                                        <p:tav tm="100000">
                                          <p:val>
                                            <p:strVal val="#ppt_h"/>
                                          </p:val>
                                        </p:tav>
                                      </p:tavLst>
                                    </p:anim>
                                  </p:childTnLst>
                                </p:cTn>
                              </p:par>
                              <p:par>
                                <p:cTn id="73" presetID="19" presetClass="entr" presetSubtype="10" fill="hold" grpId="0" nodeType="withEffect">
                                  <p:stCondLst>
                                    <p:cond delay="0"/>
                                  </p:stCondLst>
                                  <p:childTnLst>
                                    <p:set>
                                      <p:cBhvr>
                                        <p:cTn id="74" dur="1" fill="hold">
                                          <p:stCondLst>
                                            <p:cond delay="0"/>
                                          </p:stCondLst>
                                        </p:cTn>
                                        <p:tgtEl>
                                          <p:spTgt spid="126"/>
                                        </p:tgtEl>
                                        <p:attrNameLst>
                                          <p:attrName>style.visibility</p:attrName>
                                        </p:attrNameLst>
                                      </p:cBhvr>
                                      <p:to>
                                        <p:strVal val="visible"/>
                                      </p:to>
                                    </p:set>
                                    <p:anim calcmode="lin" valueType="num">
                                      <p:cBhvr>
                                        <p:cTn id="75" dur="3000" fill="hold"/>
                                        <p:tgtEl>
                                          <p:spTgt spid="126"/>
                                        </p:tgtEl>
                                        <p:attrNameLst>
                                          <p:attrName>ppt_w</p:attrName>
                                        </p:attrNameLst>
                                      </p:cBhvr>
                                      <p:tavLst>
                                        <p:tav tm="0" fmla="#ppt_w*sin(2.5*pi*$)">
                                          <p:val>
                                            <p:fltVal val="0"/>
                                          </p:val>
                                        </p:tav>
                                        <p:tav tm="100000">
                                          <p:val>
                                            <p:fltVal val="1"/>
                                          </p:val>
                                        </p:tav>
                                      </p:tavLst>
                                    </p:anim>
                                    <p:anim calcmode="lin" valueType="num">
                                      <p:cBhvr>
                                        <p:cTn id="76" dur="3000" fill="hold"/>
                                        <p:tgtEl>
                                          <p:spTgt spid="126"/>
                                        </p:tgtEl>
                                        <p:attrNameLst>
                                          <p:attrName>ppt_h</p:attrName>
                                        </p:attrNameLst>
                                      </p:cBhvr>
                                      <p:tavLst>
                                        <p:tav tm="0">
                                          <p:val>
                                            <p:strVal val="#ppt_h"/>
                                          </p:val>
                                        </p:tav>
                                        <p:tav tm="100000">
                                          <p:val>
                                            <p:strVal val="#ppt_h"/>
                                          </p:val>
                                        </p:tav>
                                      </p:tavLst>
                                    </p:anim>
                                  </p:childTnLst>
                                </p:cTn>
                              </p:par>
                              <p:par>
                                <p:cTn id="77" presetID="19"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 calcmode="lin" valueType="num">
                                      <p:cBhvr>
                                        <p:cTn id="79" dur="3000" fill="hold"/>
                                        <p:tgtEl>
                                          <p:spTgt spid="127"/>
                                        </p:tgtEl>
                                        <p:attrNameLst>
                                          <p:attrName>ppt_w</p:attrName>
                                        </p:attrNameLst>
                                      </p:cBhvr>
                                      <p:tavLst>
                                        <p:tav tm="0" fmla="#ppt_w*sin(2.5*pi*$)">
                                          <p:val>
                                            <p:fltVal val="0"/>
                                          </p:val>
                                        </p:tav>
                                        <p:tav tm="100000">
                                          <p:val>
                                            <p:fltVal val="1"/>
                                          </p:val>
                                        </p:tav>
                                      </p:tavLst>
                                    </p:anim>
                                    <p:anim calcmode="lin" valueType="num">
                                      <p:cBhvr>
                                        <p:cTn id="80" dur="3000" fill="hold"/>
                                        <p:tgtEl>
                                          <p:spTgt spid="127"/>
                                        </p:tgtEl>
                                        <p:attrNameLst>
                                          <p:attrName>ppt_h</p:attrName>
                                        </p:attrNameLst>
                                      </p:cBhvr>
                                      <p:tavLst>
                                        <p:tav tm="0">
                                          <p:val>
                                            <p:strVal val="#ppt_h"/>
                                          </p:val>
                                        </p:tav>
                                        <p:tav tm="100000">
                                          <p:val>
                                            <p:strVal val="#ppt_h"/>
                                          </p:val>
                                        </p:tav>
                                      </p:tavLst>
                                    </p:anim>
                                  </p:childTnLst>
                                </p:cTn>
                              </p:par>
                              <p:par>
                                <p:cTn id="81" presetID="19" presetClass="entr" presetSubtype="10" fill="hold" grpId="0" nodeType="withEffect">
                                  <p:stCondLst>
                                    <p:cond delay="0"/>
                                  </p:stCondLst>
                                  <p:childTnLst>
                                    <p:set>
                                      <p:cBhvr>
                                        <p:cTn id="82" dur="1" fill="hold">
                                          <p:stCondLst>
                                            <p:cond delay="0"/>
                                          </p:stCondLst>
                                        </p:cTn>
                                        <p:tgtEl>
                                          <p:spTgt spid="128"/>
                                        </p:tgtEl>
                                        <p:attrNameLst>
                                          <p:attrName>style.visibility</p:attrName>
                                        </p:attrNameLst>
                                      </p:cBhvr>
                                      <p:to>
                                        <p:strVal val="visible"/>
                                      </p:to>
                                    </p:set>
                                    <p:anim calcmode="lin" valueType="num">
                                      <p:cBhvr>
                                        <p:cTn id="83" dur="3000" fill="hold"/>
                                        <p:tgtEl>
                                          <p:spTgt spid="128"/>
                                        </p:tgtEl>
                                        <p:attrNameLst>
                                          <p:attrName>ppt_w</p:attrName>
                                        </p:attrNameLst>
                                      </p:cBhvr>
                                      <p:tavLst>
                                        <p:tav tm="0" fmla="#ppt_w*sin(2.5*pi*$)">
                                          <p:val>
                                            <p:fltVal val="0"/>
                                          </p:val>
                                        </p:tav>
                                        <p:tav tm="100000">
                                          <p:val>
                                            <p:fltVal val="1"/>
                                          </p:val>
                                        </p:tav>
                                      </p:tavLst>
                                    </p:anim>
                                    <p:anim calcmode="lin" valueType="num">
                                      <p:cBhvr>
                                        <p:cTn id="84" dur="3000" fill="hold"/>
                                        <p:tgtEl>
                                          <p:spTgt spid="128"/>
                                        </p:tgtEl>
                                        <p:attrNameLst>
                                          <p:attrName>ppt_h</p:attrName>
                                        </p:attrNameLst>
                                      </p:cBhvr>
                                      <p:tavLst>
                                        <p:tav tm="0">
                                          <p:val>
                                            <p:strVal val="#ppt_h"/>
                                          </p:val>
                                        </p:tav>
                                        <p:tav tm="100000">
                                          <p:val>
                                            <p:strVal val="#ppt_h"/>
                                          </p:val>
                                        </p:tav>
                                      </p:tavLst>
                                    </p:anim>
                                  </p:childTnLst>
                                </p:cTn>
                              </p:par>
                              <p:par>
                                <p:cTn id="85" presetID="19" presetClass="entr" presetSubtype="10" fill="hold" grpId="0" nodeType="withEffect">
                                  <p:stCondLst>
                                    <p:cond delay="0"/>
                                  </p:stCondLst>
                                  <p:childTnLst>
                                    <p:set>
                                      <p:cBhvr>
                                        <p:cTn id="86" dur="1" fill="hold">
                                          <p:stCondLst>
                                            <p:cond delay="0"/>
                                          </p:stCondLst>
                                        </p:cTn>
                                        <p:tgtEl>
                                          <p:spTgt spid="129"/>
                                        </p:tgtEl>
                                        <p:attrNameLst>
                                          <p:attrName>style.visibility</p:attrName>
                                        </p:attrNameLst>
                                      </p:cBhvr>
                                      <p:to>
                                        <p:strVal val="visible"/>
                                      </p:to>
                                    </p:set>
                                    <p:anim calcmode="lin" valueType="num">
                                      <p:cBhvr>
                                        <p:cTn id="87" dur="3000" fill="hold"/>
                                        <p:tgtEl>
                                          <p:spTgt spid="129"/>
                                        </p:tgtEl>
                                        <p:attrNameLst>
                                          <p:attrName>ppt_w</p:attrName>
                                        </p:attrNameLst>
                                      </p:cBhvr>
                                      <p:tavLst>
                                        <p:tav tm="0" fmla="#ppt_w*sin(2.5*pi*$)">
                                          <p:val>
                                            <p:fltVal val="0"/>
                                          </p:val>
                                        </p:tav>
                                        <p:tav tm="100000">
                                          <p:val>
                                            <p:fltVal val="1"/>
                                          </p:val>
                                        </p:tav>
                                      </p:tavLst>
                                    </p:anim>
                                    <p:anim calcmode="lin" valueType="num">
                                      <p:cBhvr>
                                        <p:cTn id="88" dur="3000" fill="hold"/>
                                        <p:tgtEl>
                                          <p:spTgt spid="129"/>
                                        </p:tgtEl>
                                        <p:attrNameLst>
                                          <p:attrName>ppt_h</p:attrName>
                                        </p:attrNameLst>
                                      </p:cBhvr>
                                      <p:tavLst>
                                        <p:tav tm="0">
                                          <p:val>
                                            <p:strVal val="#ppt_h"/>
                                          </p:val>
                                        </p:tav>
                                        <p:tav tm="100000">
                                          <p:val>
                                            <p:strVal val="#ppt_h"/>
                                          </p:val>
                                        </p:tav>
                                      </p:tavLst>
                                    </p:anim>
                                  </p:childTnLst>
                                </p:cTn>
                              </p:par>
                              <p:par>
                                <p:cTn id="89" presetID="19" presetClass="entr" presetSubtype="10" fill="hold" grpId="0" nodeType="withEffect">
                                  <p:stCondLst>
                                    <p:cond delay="0"/>
                                  </p:stCondLst>
                                  <p:childTnLst>
                                    <p:set>
                                      <p:cBhvr>
                                        <p:cTn id="90" dur="1" fill="hold">
                                          <p:stCondLst>
                                            <p:cond delay="0"/>
                                          </p:stCondLst>
                                        </p:cTn>
                                        <p:tgtEl>
                                          <p:spTgt spid="130"/>
                                        </p:tgtEl>
                                        <p:attrNameLst>
                                          <p:attrName>style.visibility</p:attrName>
                                        </p:attrNameLst>
                                      </p:cBhvr>
                                      <p:to>
                                        <p:strVal val="visible"/>
                                      </p:to>
                                    </p:set>
                                    <p:anim calcmode="lin" valueType="num">
                                      <p:cBhvr>
                                        <p:cTn id="91" dur="3000" fill="hold"/>
                                        <p:tgtEl>
                                          <p:spTgt spid="130"/>
                                        </p:tgtEl>
                                        <p:attrNameLst>
                                          <p:attrName>ppt_w</p:attrName>
                                        </p:attrNameLst>
                                      </p:cBhvr>
                                      <p:tavLst>
                                        <p:tav tm="0" fmla="#ppt_w*sin(2.5*pi*$)">
                                          <p:val>
                                            <p:fltVal val="0"/>
                                          </p:val>
                                        </p:tav>
                                        <p:tav tm="100000">
                                          <p:val>
                                            <p:fltVal val="1"/>
                                          </p:val>
                                        </p:tav>
                                      </p:tavLst>
                                    </p:anim>
                                    <p:anim calcmode="lin" valueType="num">
                                      <p:cBhvr>
                                        <p:cTn id="92" dur="3000" fill="hold"/>
                                        <p:tgtEl>
                                          <p:spTgt spid="130"/>
                                        </p:tgtEl>
                                        <p:attrNameLst>
                                          <p:attrName>ppt_h</p:attrName>
                                        </p:attrNameLst>
                                      </p:cBhvr>
                                      <p:tavLst>
                                        <p:tav tm="0">
                                          <p:val>
                                            <p:strVal val="#ppt_h"/>
                                          </p:val>
                                        </p:tav>
                                        <p:tav tm="100000">
                                          <p:val>
                                            <p:strVal val="#ppt_h"/>
                                          </p:val>
                                        </p:tav>
                                      </p:tavLst>
                                    </p:anim>
                                  </p:childTnLst>
                                </p:cTn>
                              </p:par>
                              <p:par>
                                <p:cTn id="93" presetID="19" presetClass="entr" presetSubtype="1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 calcmode="lin" valueType="num">
                                      <p:cBhvr>
                                        <p:cTn id="95" dur="3000" fill="hold"/>
                                        <p:tgtEl>
                                          <p:spTgt spid="131"/>
                                        </p:tgtEl>
                                        <p:attrNameLst>
                                          <p:attrName>ppt_w</p:attrName>
                                        </p:attrNameLst>
                                      </p:cBhvr>
                                      <p:tavLst>
                                        <p:tav tm="0" fmla="#ppt_w*sin(2.5*pi*$)">
                                          <p:val>
                                            <p:fltVal val="0"/>
                                          </p:val>
                                        </p:tav>
                                        <p:tav tm="100000">
                                          <p:val>
                                            <p:fltVal val="1"/>
                                          </p:val>
                                        </p:tav>
                                      </p:tavLst>
                                    </p:anim>
                                    <p:anim calcmode="lin" valueType="num">
                                      <p:cBhvr>
                                        <p:cTn id="96" dur="3000" fill="hold"/>
                                        <p:tgtEl>
                                          <p:spTgt spid="131"/>
                                        </p:tgtEl>
                                        <p:attrNameLst>
                                          <p:attrName>ppt_h</p:attrName>
                                        </p:attrNameLst>
                                      </p:cBhvr>
                                      <p:tavLst>
                                        <p:tav tm="0">
                                          <p:val>
                                            <p:strVal val="#ppt_h"/>
                                          </p:val>
                                        </p:tav>
                                        <p:tav tm="100000">
                                          <p:val>
                                            <p:strVal val="#ppt_h"/>
                                          </p:val>
                                        </p:tav>
                                      </p:tavLst>
                                    </p:anim>
                                  </p:childTnLst>
                                </p:cTn>
                              </p:par>
                              <p:par>
                                <p:cTn id="97" presetID="19" presetClass="entr" presetSubtype="10" fill="hold" grpId="0" nodeType="withEffect">
                                  <p:stCondLst>
                                    <p:cond delay="0"/>
                                  </p:stCondLst>
                                  <p:childTnLst>
                                    <p:set>
                                      <p:cBhvr>
                                        <p:cTn id="98" dur="1" fill="hold">
                                          <p:stCondLst>
                                            <p:cond delay="0"/>
                                          </p:stCondLst>
                                        </p:cTn>
                                        <p:tgtEl>
                                          <p:spTgt spid="132"/>
                                        </p:tgtEl>
                                        <p:attrNameLst>
                                          <p:attrName>style.visibility</p:attrName>
                                        </p:attrNameLst>
                                      </p:cBhvr>
                                      <p:to>
                                        <p:strVal val="visible"/>
                                      </p:to>
                                    </p:set>
                                    <p:anim calcmode="lin" valueType="num">
                                      <p:cBhvr>
                                        <p:cTn id="99" dur="3000" fill="hold"/>
                                        <p:tgtEl>
                                          <p:spTgt spid="132"/>
                                        </p:tgtEl>
                                        <p:attrNameLst>
                                          <p:attrName>ppt_w</p:attrName>
                                        </p:attrNameLst>
                                      </p:cBhvr>
                                      <p:tavLst>
                                        <p:tav tm="0" fmla="#ppt_w*sin(2.5*pi*$)">
                                          <p:val>
                                            <p:fltVal val="0"/>
                                          </p:val>
                                        </p:tav>
                                        <p:tav tm="100000">
                                          <p:val>
                                            <p:fltVal val="1"/>
                                          </p:val>
                                        </p:tav>
                                      </p:tavLst>
                                    </p:anim>
                                    <p:anim calcmode="lin" valueType="num">
                                      <p:cBhvr>
                                        <p:cTn id="100" dur="3000" fill="hold"/>
                                        <p:tgtEl>
                                          <p:spTgt spid="132"/>
                                        </p:tgtEl>
                                        <p:attrNameLst>
                                          <p:attrName>ppt_h</p:attrName>
                                        </p:attrNameLst>
                                      </p:cBhvr>
                                      <p:tavLst>
                                        <p:tav tm="0">
                                          <p:val>
                                            <p:strVal val="#ppt_h"/>
                                          </p:val>
                                        </p:tav>
                                        <p:tav tm="100000">
                                          <p:val>
                                            <p:strVal val="#ppt_h"/>
                                          </p:val>
                                        </p:tav>
                                      </p:tavLst>
                                    </p:anim>
                                  </p:childTnLst>
                                </p:cTn>
                              </p:par>
                              <p:par>
                                <p:cTn id="101" presetID="19" presetClass="entr" presetSubtype="10" fill="hold" grpId="0" nodeType="withEffect">
                                  <p:stCondLst>
                                    <p:cond delay="0"/>
                                  </p:stCondLst>
                                  <p:childTnLst>
                                    <p:set>
                                      <p:cBhvr>
                                        <p:cTn id="102" dur="1" fill="hold">
                                          <p:stCondLst>
                                            <p:cond delay="0"/>
                                          </p:stCondLst>
                                        </p:cTn>
                                        <p:tgtEl>
                                          <p:spTgt spid="133"/>
                                        </p:tgtEl>
                                        <p:attrNameLst>
                                          <p:attrName>style.visibility</p:attrName>
                                        </p:attrNameLst>
                                      </p:cBhvr>
                                      <p:to>
                                        <p:strVal val="visible"/>
                                      </p:to>
                                    </p:set>
                                    <p:anim calcmode="lin" valueType="num">
                                      <p:cBhvr>
                                        <p:cTn id="103" dur="3000" fill="hold"/>
                                        <p:tgtEl>
                                          <p:spTgt spid="133"/>
                                        </p:tgtEl>
                                        <p:attrNameLst>
                                          <p:attrName>ppt_w</p:attrName>
                                        </p:attrNameLst>
                                      </p:cBhvr>
                                      <p:tavLst>
                                        <p:tav tm="0" fmla="#ppt_w*sin(2.5*pi*$)">
                                          <p:val>
                                            <p:fltVal val="0"/>
                                          </p:val>
                                        </p:tav>
                                        <p:tav tm="100000">
                                          <p:val>
                                            <p:fltVal val="1"/>
                                          </p:val>
                                        </p:tav>
                                      </p:tavLst>
                                    </p:anim>
                                    <p:anim calcmode="lin" valueType="num">
                                      <p:cBhvr>
                                        <p:cTn id="104" dur="3000" fill="hold"/>
                                        <p:tgtEl>
                                          <p:spTgt spid="133"/>
                                        </p:tgtEl>
                                        <p:attrNameLst>
                                          <p:attrName>ppt_h</p:attrName>
                                        </p:attrNameLst>
                                      </p:cBhvr>
                                      <p:tavLst>
                                        <p:tav tm="0">
                                          <p:val>
                                            <p:strVal val="#ppt_h"/>
                                          </p:val>
                                        </p:tav>
                                        <p:tav tm="100000">
                                          <p:val>
                                            <p:strVal val="#ppt_h"/>
                                          </p:val>
                                        </p:tav>
                                      </p:tavLst>
                                    </p:anim>
                                  </p:childTnLst>
                                </p:cTn>
                              </p:par>
                              <p:par>
                                <p:cTn id="105" presetID="19" presetClass="entr" presetSubtype="10" fill="hold" grpId="0" nodeType="withEffect">
                                  <p:stCondLst>
                                    <p:cond delay="0"/>
                                  </p:stCondLst>
                                  <p:childTnLst>
                                    <p:set>
                                      <p:cBhvr>
                                        <p:cTn id="106" dur="1" fill="hold">
                                          <p:stCondLst>
                                            <p:cond delay="0"/>
                                          </p:stCondLst>
                                        </p:cTn>
                                        <p:tgtEl>
                                          <p:spTgt spid="134"/>
                                        </p:tgtEl>
                                        <p:attrNameLst>
                                          <p:attrName>style.visibility</p:attrName>
                                        </p:attrNameLst>
                                      </p:cBhvr>
                                      <p:to>
                                        <p:strVal val="visible"/>
                                      </p:to>
                                    </p:set>
                                    <p:anim calcmode="lin" valueType="num">
                                      <p:cBhvr>
                                        <p:cTn id="107" dur="3000" fill="hold"/>
                                        <p:tgtEl>
                                          <p:spTgt spid="134"/>
                                        </p:tgtEl>
                                        <p:attrNameLst>
                                          <p:attrName>ppt_w</p:attrName>
                                        </p:attrNameLst>
                                      </p:cBhvr>
                                      <p:tavLst>
                                        <p:tav tm="0" fmla="#ppt_w*sin(2.5*pi*$)">
                                          <p:val>
                                            <p:fltVal val="0"/>
                                          </p:val>
                                        </p:tav>
                                        <p:tav tm="100000">
                                          <p:val>
                                            <p:fltVal val="1"/>
                                          </p:val>
                                        </p:tav>
                                      </p:tavLst>
                                    </p:anim>
                                    <p:anim calcmode="lin" valueType="num">
                                      <p:cBhvr>
                                        <p:cTn id="108" dur="3000" fill="hold"/>
                                        <p:tgtEl>
                                          <p:spTgt spid="134"/>
                                        </p:tgtEl>
                                        <p:attrNameLst>
                                          <p:attrName>ppt_h</p:attrName>
                                        </p:attrNameLst>
                                      </p:cBhvr>
                                      <p:tavLst>
                                        <p:tav tm="0">
                                          <p:val>
                                            <p:strVal val="#ppt_h"/>
                                          </p:val>
                                        </p:tav>
                                        <p:tav tm="100000">
                                          <p:val>
                                            <p:strVal val="#ppt_h"/>
                                          </p:val>
                                        </p:tav>
                                      </p:tavLst>
                                    </p:anim>
                                  </p:childTnLst>
                                </p:cTn>
                              </p:par>
                              <p:par>
                                <p:cTn id="109" presetID="19" presetClass="entr" presetSubtype="10" fill="hold" grpId="0" nodeType="withEffect">
                                  <p:stCondLst>
                                    <p:cond delay="0"/>
                                  </p:stCondLst>
                                  <p:childTnLst>
                                    <p:set>
                                      <p:cBhvr>
                                        <p:cTn id="110" dur="1" fill="hold">
                                          <p:stCondLst>
                                            <p:cond delay="0"/>
                                          </p:stCondLst>
                                        </p:cTn>
                                        <p:tgtEl>
                                          <p:spTgt spid="135"/>
                                        </p:tgtEl>
                                        <p:attrNameLst>
                                          <p:attrName>style.visibility</p:attrName>
                                        </p:attrNameLst>
                                      </p:cBhvr>
                                      <p:to>
                                        <p:strVal val="visible"/>
                                      </p:to>
                                    </p:set>
                                    <p:anim calcmode="lin" valueType="num">
                                      <p:cBhvr>
                                        <p:cTn id="111" dur="3000" fill="hold"/>
                                        <p:tgtEl>
                                          <p:spTgt spid="135"/>
                                        </p:tgtEl>
                                        <p:attrNameLst>
                                          <p:attrName>ppt_w</p:attrName>
                                        </p:attrNameLst>
                                      </p:cBhvr>
                                      <p:tavLst>
                                        <p:tav tm="0" fmla="#ppt_w*sin(2.5*pi*$)">
                                          <p:val>
                                            <p:fltVal val="0"/>
                                          </p:val>
                                        </p:tav>
                                        <p:tav tm="100000">
                                          <p:val>
                                            <p:fltVal val="1"/>
                                          </p:val>
                                        </p:tav>
                                      </p:tavLst>
                                    </p:anim>
                                    <p:anim calcmode="lin" valueType="num">
                                      <p:cBhvr>
                                        <p:cTn id="112" dur="3000" fill="hold"/>
                                        <p:tgtEl>
                                          <p:spTgt spid="135"/>
                                        </p:tgtEl>
                                        <p:attrNameLst>
                                          <p:attrName>ppt_h</p:attrName>
                                        </p:attrNameLst>
                                      </p:cBhvr>
                                      <p:tavLst>
                                        <p:tav tm="0">
                                          <p:val>
                                            <p:strVal val="#ppt_h"/>
                                          </p:val>
                                        </p:tav>
                                        <p:tav tm="100000">
                                          <p:val>
                                            <p:strVal val="#ppt_h"/>
                                          </p:val>
                                        </p:tav>
                                      </p:tavLst>
                                    </p:anim>
                                  </p:childTnLst>
                                </p:cTn>
                              </p:par>
                              <p:par>
                                <p:cTn id="113" presetID="19" presetClass="entr" presetSubtype="10" fill="hold" grpId="0" nodeType="withEffect">
                                  <p:stCondLst>
                                    <p:cond delay="0"/>
                                  </p:stCondLst>
                                  <p:childTnLst>
                                    <p:set>
                                      <p:cBhvr>
                                        <p:cTn id="114" dur="1" fill="hold">
                                          <p:stCondLst>
                                            <p:cond delay="0"/>
                                          </p:stCondLst>
                                        </p:cTn>
                                        <p:tgtEl>
                                          <p:spTgt spid="136"/>
                                        </p:tgtEl>
                                        <p:attrNameLst>
                                          <p:attrName>style.visibility</p:attrName>
                                        </p:attrNameLst>
                                      </p:cBhvr>
                                      <p:to>
                                        <p:strVal val="visible"/>
                                      </p:to>
                                    </p:set>
                                    <p:anim calcmode="lin" valueType="num">
                                      <p:cBhvr>
                                        <p:cTn id="115" dur="3000" fill="hold"/>
                                        <p:tgtEl>
                                          <p:spTgt spid="136"/>
                                        </p:tgtEl>
                                        <p:attrNameLst>
                                          <p:attrName>ppt_w</p:attrName>
                                        </p:attrNameLst>
                                      </p:cBhvr>
                                      <p:tavLst>
                                        <p:tav tm="0" fmla="#ppt_w*sin(2.5*pi*$)">
                                          <p:val>
                                            <p:fltVal val="0"/>
                                          </p:val>
                                        </p:tav>
                                        <p:tav tm="100000">
                                          <p:val>
                                            <p:fltVal val="1"/>
                                          </p:val>
                                        </p:tav>
                                      </p:tavLst>
                                    </p:anim>
                                    <p:anim calcmode="lin" valueType="num">
                                      <p:cBhvr>
                                        <p:cTn id="116" dur="3000" fill="hold"/>
                                        <p:tgtEl>
                                          <p:spTgt spid="136"/>
                                        </p:tgtEl>
                                        <p:attrNameLst>
                                          <p:attrName>ppt_h</p:attrName>
                                        </p:attrNameLst>
                                      </p:cBhvr>
                                      <p:tavLst>
                                        <p:tav tm="0">
                                          <p:val>
                                            <p:strVal val="#ppt_h"/>
                                          </p:val>
                                        </p:tav>
                                        <p:tav tm="100000">
                                          <p:val>
                                            <p:strVal val="#ppt_h"/>
                                          </p:val>
                                        </p:tav>
                                      </p:tavLst>
                                    </p:anim>
                                  </p:childTnLst>
                                </p:cTn>
                              </p:par>
                              <p:par>
                                <p:cTn id="117" presetID="19" presetClass="entr" presetSubtype="10" fill="hold" grpId="0" nodeType="withEffect">
                                  <p:stCondLst>
                                    <p:cond delay="0"/>
                                  </p:stCondLst>
                                  <p:childTnLst>
                                    <p:set>
                                      <p:cBhvr>
                                        <p:cTn id="118" dur="1" fill="hold">
                                          <p:stCondLst>
                                            <p:cond delay="0"/>
                                          </p:stCondLst>
                                        </p:cTn>
                                        <p:tgtEl>
                                          <p:spTgt spid="137"/>
                                        </p:tgtEl>
                                        <p:attrNameLst>
                                          <p:attrName>style.visibility</p:attrName>
                                        </p:attrNameLst>
                                      </p:cBhvr>
                                      <p:to>
                                        <p:strVal val="visible"/>
                                      </p:to>
                                    </p:set>
                                    <p:anim calcmode="lin" valueType="num">
                                      <p:cBhvr>
                                        <p:cTn id="119" dur="3000" fill="hold"/>
                                        <p:tgtEl>
                                          <p:spTgt spid="137"/>
                                        </p:tgtEl>
                                        <p:attrNameLst>
                                          <p:attrName>ppt_w</p:attrName>
                                        </p:attrNameLst>
                                      </p:cBhvr>
                                      <p:tavLst>
                                        <p:tav tm="0" fmla="#ppt_w*sin(2.5*pi*$)">
                                          <p:val>
                                            <p:fltVal val="0"/>
                                          </p:val>
                                        </p:tav>
                                        <p:tav tm="100000">
                                          <p:val>
                                            <p:fltVal val="1"/>
                                          </p:val>
                                        </p:tav>
                                      </p:tavLst>
                                    </p:anim>
                                    <p:anim calcmode="lin" valueType="num">
                                      <p:cBhvr>
                                        <p:cTn id="120" dur="3000" fill="hold"/>
                                        <p:tgtEl>
                                          <p:spTgt spid="137"/>
                                        </p:tgtEl>
                                        <p:attrNameLst>
                                          <p:attrName>ppt_h</p:attrName>
                                        </p:attrNameLst>
                                      </p:cBhvr>
                                      <p:tavLst>
                                        <p:tav tm="0">
                                          <p:val>
                                            <p:strVal val="#ppt_h"/>
                                          </p:val>
                                        </p:tav>
                                        <p:tav tm="100000">
                                          <p:val>
                                            <p:strVal val="#ppt_h"/>
                                          </p:val>
                                        </p:tav>
                                      </p:tavLst>
                                    </p:anim>
                                  </p:childTnLst>
                                </p:cTn>
                              </p:par>
                              <p:par>
                                <p:cTn id="121" presetID="19" presetClass="entr" presetSubtype="10" fill="hold" grpId="0" nodeType="withEffect">
                                  <p:stCondLst>
                                    <p:cond delay="0"/>
                                  </p:stCondLst>
                                  <p:childTnLst>
                                    <p:set>
                                      <p:cBhvr>
                                        <p:cTn id="122" dur="1" fill="hold">
                                          <p:stCondLst>
                                            <p:cond delay="0"/>
                                          </p:stCondLst>
                                        </p:cTn>
                                        <p:tgtEl>
                                          <p:spTgt spid="138"/>
                                        </p:tgtEl>
                                        <p:attrNameLst>
                                          <p:attrName>style.visibility</p:attrName>
                                        </p:attrNameLst>
                                      </p:cBhvr>
                                      <p:to>
                                        <p:strVal val="visible"/>
                                      </p:to>
                                    </p:set>
                                    <p:anim calcmode="lin" valueType="num">
                                      <p:cBhvr>
                                        <p:cTn id="123" dur="3000" fill="hold"/>
                                        <p:tgtEl>
                                          <p:spTgt spid="138"/>
                                        </p:tgtEl>
                                        <p:attrNameLst>
                                          <p:attrName>ppt_w</p:attrName>
                                        </p:attrNameLst>
                                      </p:cBhvr>
                                      <p:tavLst>
                                        <p:tav tm="0" fmla="#ppt_w*sin(2.5*pi*$)">
                                          <p:val>
                                            <p:fltVal val="0"/>
                                          </p:val>
                                        </p:tav>
                                        <p:tav tm="100000">
                                          <p:val>
                                            <p:fltVal val="1"/>
                                          </p:val>
                                        </p:tav>
                                      </p:tavLst>
                                    </p:anim>
                                    <p:anim calcmode="lin" valueType="num">
                                      <p:cBhvr>
                                        <p:cTn id="124" dur="3000" fill="hold"/>
                                        <p:tgtEl>
                                          <p:spTgt spid="138"/>
                                        </p:tgtEl>
                                        <p:attrNameLst>
                                          <p:attrName>ppt_h</p:attrName>
                                        </p:attrNameLst>
                                      </p:cBhvr>
                                      <p:tavLst>
                                        <p:tav tm="0">
                                          <p:val>
                                            <p:strVal val="#ppt_h"/>
                                          </p:val>
                                        </p:tav>
                                        <p:tav tm="100000">
                                          <p:val>
                                            <p:strVal val="#ppt_h"/>
                                          </p:val>
                                        </p:tav>
                                      </p:tavLst>
                                    </p:anim>
                                  </p:childTnLst>
                                </p:cTn>
                              </p:par>
                              <p:par>
                                <p:cTn id="125" presetID="19" presetClass="entr" presetSubtype="10" fill="hold" grpId="0" nodeType="withEffect">
                                  <p:stCondLst>
                                    <p:cond delay="0"/>
                                  </p:stCondLst>
                                  <p:childTnLst>
                                    <p:set>
                                      <p:cBhvr>
                                        <p:cTn id="126" dur="1" fill="hold">
                                          <p:stCondLst>
                                            <p:cond delay="0"/>
                                          </p:stCondLst>
                                        </p:cTn>
                                        <p:tgtEl>
                                          <p:spTgt spid="139"/>
                                        </p:tgtEl>
                                        <p:attrNameLst>
                                          <p:attrName>style.visibility</p:attrName>
                                        </p:attrNameLst>
                                      </p:cBhvr>
                                      <p:to>
                                        <p:strVal val="visible"/>
                                      </p:to>
                                    </p:set>
                                    <p:anim calcmode="lin" valueType="num">
                                      <p:cBhvr>
                                        <p:cTn id="127" dur="3000" fill="hold"/>
                                        <p:tgtEl>
                                          <p:spTgt spid="139"/>
                                        </p:tgtEl>
                                        <p:attrNameLst>
                                          <p:attrName>ppt_w</p:attrName>
                                        </p:attrNameLst>
                                      </p:cBhvr>
                                      <p:tavLst>
                                        <p:tav tm="0" fmla="#ppt_w*sin(2.5*pi*$)">
                                          <p:val>
                                            <p:fltVal val="0"/>
                                          </p:val>
                                        </p:tav>
                                        <p:tav tm="100000">
                                          <p:val>
                                            <p:fltVal val="1"/>
                                          </p:val>
                                        </p:tav>
                                      </p:tavLst>
                                    </p:anim>
                                    <p:anim calcmode="lin" valueType="num">
                                      <p:cBhvr>
                                        <p:cTn id="128" dur="3000" fill="hold"/>
                                        <p:tgtEl>
                                          <p:spTgt spid="139"/>
                                        </p:tgtEl>
                                        <p:attrNameLst>
                                          <p:attrName>ppt_h</p:attrName>
                                        </p:attrNameLst>
                                      </p:cBhvr>
                                      <p:tavLst>
                                        <p:tav tm="0">
                                          <p:val>
                                            <p:strVal val="#ppt_h"/>
                                          </p:val>
                                        </p:tav>
                                        <p:tav tm="100000">
                                          <p:val>
                                            <p:strVal val="#ppt_h"/>
                                          </p:val>
                                        </p:tav>
                                      </p:tavLst>
                                    </p:anim>
                                  </p:childTnLst>
                                </p:cTn>
                              </p:par>
                              <p:par>
                                <p:cTn id="129" presetID="19" presetClass="entr" presetSubtype="10" fill="hold" grpId="0" nodeType="withEffect">
                                  <p:stCondLst>
                                    <p:cond delay="0"/>
                                  </p:stCondLst>
                                  <p:childTnLst>
                                    <p:set>
                                      <p:cBhvr>
                                        <p:cTn id="130" dur="1" fill="hold">
                                          <p:stCondLst>
                                            <p:cond delay="0"/>
                                          </p:stCondLst>
                                        </p:cTn>
                                        <p:tgtEl>
                                          <p:spTgt spid="140"/>
                                        </p:tgtEl>
                                        <p:attrNameLst>
                                          <p:attrName>style.visibility</p:attrName>
                                        </p:attrNameLst>
                                      </p:cBhvr>
                                      <p:to>
                                        <p:strVal val="visible"/>
                                      </p:to>
                                    </p:set>
                                    <p:anim calcmode="lin" valueType="num">
                                      <p:cBhvr>
                                        <p:cTn id="131" dur="3000" fill="hold"/>
                                        <p:tgtEl>
                                          <p:spTgt spid="140"/>
                                        </p:tgtEl>
                                        <p:attrNameLst>
                                          <p:attrName>ppt_w</p:attrName>
                                        </p:attrNameLst>
                                      </p:cBhvr>
                                      <p:tavLst>
                                        <p:tav tm="0" fmla="#ppt_w*sin(2.5*pi*$)">
                                          <p:val>
                                            <p:fltVal val="0"/>
                                          </p:val>
                                        </p:tav>
                                        <p:tav tm="100000">
                                          <p:val>
                                            <p:fltVal val="1"/>
                                          </p:val>
                                        </p:tav>
                                      </p:tavLst>
                                    </p:anim>
                                    <p:anim calcmode="lin" valueType="num">
                                      <p:cBhvr>
                                        <p:cTn id="132" dur="3000" fill="hold"/>
                                        <p:tgtEl>
                                          <p:spTgt spid="140"/>
                                        </p:tgtEl>
                                        <p:attrNameLst>
                                          <p:attrName>ppt_h</p:attrName>
                                        </p:attrNameLst>
                                      </p:cBhvr>
                                      <p:tavLst>
                                        <p:tav tm="0">
                                          <p:val>
                                            <p:strVal val="#ppt_h"/>
                                          </p:val>
                                        </p:tav>
                                        <p:tav tm="100000">
                                          <p:val>
                                            <p:strVal val="#ppt_h"/>
                                          </p:val>
                                        </p:tav>
                                      </p:tavLst>
                                    </p:anim>
                                  </p:childTnLst>
                                </p:cTn>
                              </p:par>
                              <p:par>
                                <p:cTn id="133" presetID="19" presetClass="entr" presetSubtype="10" fill="hold" grpId="0" nodeType="withEffect">
                                  <p:stCondLst>
                                    <p:cond delay="0"/>
                                  </p:stCondLst>
                                  <p:childTnLst>
                                    <p:set>
                                      <p:cBhvr>
                                        <p:cTn id="134" dur="1" fill="hold">
                                          <p:stCondLst>
                                            <p:cond delay="0"/>
                                          </p:stCondLst>
                                        </p:cTn>
                                        <p:tgtEl>
                                          <p:spTgt spid="141"/>
                                        </p:tgtEl>
                                        <p:attrNameLst>
                                          <p:attrName>style.visibility</p:attrName>
                                        </p:attrNameLst>
                                      </p:cBhvr>
                                      <p:to>
                                        <p:strVal val="visible"/>
                                      </p:to>
                                    </p:set>
                                    <p:anim calcmode="lin" valueType="num">
                                      <p:cBhvr>
                                        <p:cTn id="135" dur="3000" fill="hold"/>
                                        <p:tgtEl>
                                          <p:spTgt spid="141"/>
                                        </p:tgtEl>
                                        <p:attrNameLst>
                                          <p:attrName>ppt_w</p:attrName>
                                        </p:attrNameLst>
                                      </p:cBhvr>
                                      <p:tavLst>
                                        <p:tav tm="0" fmla="#ppt_w*sin(2.5*pi*$)">
                                          <p:val>
                                            <p:fltVal val="0"/>
                                          </p:val>
                                        </p:tav>
                                        <p:tav tm="100000">
                                          <p:val>
                                            <p:fltVal val="1"/>
                                          </p:val>
                                        </p:tav>
                                      </p:tavLst>
                                    </p:anim>
                                    <p:anim calcmode="lin" valueType="num">
                                      <p:cBhvr>
                                        <p:cTn id="136" dur="3000" fill="hold"/>
                                        <p:tgtEl>
                                          <p:spTgt spid="141"/>
                                        </p:tgtEl>
                                        <p:attrNameLst>
                                          <p:attrName>ppt_h</p:attrName>
                                        </p:attrNameLst>
                                      </p:cBhvr>
                                      <p:tavLst>
                                        <p:tav tm="0">
                                          <p:val>
                                            <p:strVal val="#ppt_h"/>
                                          </p:val>
                                        </p:tav>
                                        <p:tav tm="100000">
                                          <p:val>
                                            <p:strVal val="#ppt_h"/>
                                          </p:val>
                                        </p:tav>
                                      </p:tavLst>
                                    </p:anim>
                                  </p:childTnLst>
                                </p:cTn>
                              </p:par>
                              <p:par>
                                <p:cTn id="137" presetID="19" presetClass="entr" presetSubtype="10" fill="hold" grpId="0" nodeType="withEffect">
                                  <p:stCondLst>
                                    <p:cond delay="0"/>
                                  </p:stCondLst>
                                  <p:childTnLst>
                                    <p:set>
                                      <p:cBhvr>
                                        <p:cTn id="138" dur="1" fill="hold">
                                          <p:stCondLst>
                                            <p:cond delay="0"/>
                                          </p:stCondLst>
                                        </p:cTn>
                                        <p:tgtEl>
                                          <p:spTgt spid="142"/>
                                        </p:tgtEl>
                                        <p:attrNameLst>
                                          <p:attrName>style.visibility</p:attrName>
                                        </p:attrNameLst>
                                      </p:cBhvr>
                                      <p:to>
                                        <p:strVal val="visible"/>
                                      </p:to>
                                    </p:set>
                                    <p:anim calcmode="lin" valueType="num">
                                      <p:cBhvr>
                                        <p:cTn id="139" dur="3000" fill="hold"/>
                                        <p:tgtEl>
                                          <p:spTgt spid="142"/>
                                        </p:tgtEl>
                                        <p:attrNameLst>
                                          <p:attrName>ppt_w</p:attrName>
                                        </p:attrNameLst>
                                      </p:cBhvr>
                                      <p:tavLst>
                                        <p:tav tm="0" fmla="#ppt_w*sin(2.5*pi*$)">
                                          <p:val>
                                            <p:fltVal val="0"/>
                                          </p:val>
                                        </p:tav>
                                        <p:tav tm="100000">
                                          <p:val>
                                            <p:fltVal val="1"/>
                                          </p:val>
                                        </p:tav>
                                      </p:tavLst>
                                    </p:anim>
                                    <p:anim calcmode="lin" valueType="num">
                                      <p:cBhvr>
                                        <p:cTn id="140" dur="3000" fill="hold"/>
                                        <p:tgtEl>
                                          <p:spTgt spid="142"/>
                                        </p:tgtEl>
                                        <p:attrNameLst>
                                          <p:attrName>ppt_h</p:attrName>
                                        </p:attrNameLst>
                                      </p:cBhvr>
                                      <p:tavLst>
                                        <p:tav tm="0">
                                          <p:val>
                                            <p:strVal val="#ppt_h"/>
                                          </p:val>
                                        </p:tav>
                                        <p:tav tm="100000">
                                          <p:val>
                                            <p:strVal val="#ppt_h"/>
                                          </p:val>
                                        </p:tav>
                                      </p:tavLst>
                                    </p:anim>
                                  </p:childTnLst>
                                </p:cTn>
                              </p:par>
                              <p:par>
                                <p:cTn id="141" presetID="19" presetClass="entr" presetSubtype="10" fill="hold" grpId="0" nodeType="withEffect">
                                  <p:stCondLst>
                                    <p:cond delay="0"/>
                                  </p:stCondLst>
                                  <p:childTnLst>
                                    <p:set>
                                      <p:cBhvr>
                                        <p:cTn id="142" dur="1" fill="hold">
                                          <p:stCondLst>
                                            <p:cond delay="0"/>
                                          </p:stCondLst>
                                        </p:cTn>
                                        <p:tgtEl>
                                          <p:spTgt spid="143"/>
                                        </p:tgtEl>
                                        <p:attrNameLst>
                                          <p:attrName>style.visibility</p:attrName>
                                        </p:attrNameLst>
                                      </p:cBhvr>
                                      <p:to>
                                        <p:strVal val="visible"/>
                                      </p:to>
                                    </p:set>
                                    <p:anim calcmode="lin" valueType="num">
                                      <p:cBhvr>
                                        <p:cTn id="143" dur="3000" fill="hold"/>
                                        <p:tgtEl>
                                          <p:spTgt spid="143"/>
                                        </p:tgtEl>
                                        <p:attrNameLst>
                                          <p:attrName>ppt_w</p:attrName>
                                        </p:attrNameLst>
                                      </p:cBhvr>
                                      <p:tavLst>
                                        <p:tav tm="0" fmla="#ppt_w*sin(2.5*pi*$)">
                                          <p:val>
                                            <p:fltVal val="0"/>
                                          </p:val>
                                        </p:tav>
                                        <p:tav tm="100000">
                                          <p:val>
                                            <p:fltVal val="1"/>
                                          </p:val>
                                        </p:tav>
                                      </p:tavLst>
                                    </p:anim>
                                    <p:anim calcmode="lin" valueType="num">
                                      <p:cBhvr>
                                        <p:cTn id="144" dur="3000" fill="hold"/>
                                        <p:tgtEl>
                                          <p:spTgt spid="143"/>
                                        </p:tgtEl>
                                        <p:attrNameLst>
                                          <p:attrName>ppt_h</p:attrName>
                                        </p:attrNameLst>
                                      </p:cBhvr>
                                      <p:tavLst>
                                        <p:tav tm="0">
                                          <p:val>
                                            <p:strVal val="#ppt_h"/>
                                          </p:val>
                                        </p:tav>
                                        <p:tav tm="100000">
                                          <p:val>
                                            <p:strVal val="#ppt_h"/>
                                          </p:val>
                                        </p:tav>
                                      </p:tavLst>
                                    </p:anim>
                                  </p:childTnLst>
                                </p:cTn>
                              </p:par>
                              <p:par>
                                <p:cTn id="145" presetID="19" presetClass="entr" presetSubtype="10" fill="hold" grpId="0" nodeType="withEffect">
                                  <p:stCondLst>
                                    <p:cond delay="0"/>
                                  </p:stCondLst>
                                  <p:childTnLst>
                                    <p:set>
                                      <p:cBhvr>
                                        <p:cTn id="146" dur="1" fill="hold">
                                          <p:stCondLst>
                                            <p:cond delay="0"/>
                                          </p:stCondLst>
                                        </p:cTn>
                                        <p:tgtEl>
                                          <p:spTgt spid="144"/>
                                        </p:tgtEl>
                                        <p:attrNameLst>
                                          <p:attrName>style.visibility</p:attrName>
                                        </p:attrNameLst>
                                      </p:cBhvr>
                                      <p:to>
                                        <p:strVal val="visible"/>
                                      </p:to>
                                    </p:set>
                                    <p:anim calcmode="lin" valueType="num">
                                      <p:cBhvr>
                                        <p:cTn id="147" dur="3000" fill="hold"/>
                                        <p:tgtEl>
                                          <p:spTgt spid="144"/>
                                        </p:tgtEl>
                                        <p:attrNameLst>
                                          <p:attrName>ppt_w</p:attrName>
                                        </p:attrNameLst>
                                      </p:cBhvr>
                                      <p:tavLst>
                                        <p:tav tm="0" fmla="#ppt_w*sin(2.5*pi*$)">
                                          <p:val>
                                            <p:fltVal val="0"/>
                                          </p:val>
                                        </p:tav>
                                        <p:tav tm="100000">
                                          <p:val>
                                            <p:fltVal val="1"/>
                                          </p:val>
                                        </p:tav>
                                      </p:tavLst>
                                    </p:anim>
                                    <p:anim calcmode="lin" valueType="num">
                                      <p:cBhvr>
                                        <p:cTn id="148" dur="3000" fill="hold"/>
                                        <p:tgtEl>
                                          <p:spTgt spid="144"/>
                                        </p:tgtEl>
                                        <p:attrNameLst>
                                          <p:attrName>ppt_h</p:attrName>
                                        </p:attrNameLst>
                                      </p:cBhvr>
                                      <p:tavLst>
                                        <p:tav tm="0">
                                          <p:val>
                                            <p:strVal val="#ppt_h"/>
                                          </p:val>
                                        </p:tav>
                                        <p:tav tm="100000">
                                          <p:val>
                                            <p:strVal val="#ppt_h"/>
                                          </p:val>
                                        </p:tav>
                                      </p:tavLst>
                                    </p:anim>
                                  </p:childTnLst>
                                </p:cTn>
                              </p:par>
                              <p:par>
                                <p:cTn id="149" presetID="19" presetClass="entr" presetSubtype="10" fill="hold" grpId="0" nodeType="withEffect">
                                  <p:stCondLst>
                                    <p:cond delay="0"/>
                                  </p:stCondLst>
                                  <p:childTnLst>
                                    <p:set>
                                      <p:cBhvr>
                                        <p:cTn id="150" dur="1" fill="hold">
                                          <p:stCondLst>
                                            <p:cond delay="0"/>
                                          </p:stCondLst>
                                        </p:cTn>
                                        <p:tgtEl>
                                          <p:spTgt spid="145"/>
                                        </p:tgtEl>
                                        <p:attrNameLst>
                                          <p:attrName>style.visibility</p:attrName>
                                        </p:attrNameLst>
                                      </p:cBhvr>
                                      <p:to>
                                        <p:strVal val="visible"/>
                                      </p:to>
                                    </p:set>
                                    <p:anim calcmode="lin" valueType="num">
                                      <p:cBhvr>
                                        <p:cTn id="151" dur="3000" fill="hold"/>
                                        <p:tgtEl>
                                          <p:spTgt spid="145"/>
                                        </p:tgtEl>
                                        <p:attrNameLst>
                                          <p:attrName>ppt_w</p:attrName>
                                        </p:attrNameLst>
                                      </p:cBhvr>
                                      <p:tavLst>
                                        <p:tav tm="0" fmla="#ppt_w*sin(2.5*pi*$)">
                                          <p:val>
                                            <p:fltVal val="0"/>
                                          </p:val>
                                        </p:tav>
                                        <p:tav tm="100000">
                                          <p:val>
                                            <p:fltVal val="1"/>
                                          </p:val>
                                        </p:tav>
                                      </p:tavLst>
                                    </p:anim>
                                    <p:anim calcmode="lin" valueType="num">
                                      <p:cBhvr>
                                        <p:cTn id="152" dur="3000" fill="hold"/>
                                        <p:tgtEl>
                                          <p:spTgt spid="145"/>
                                        </p:tgtEl>
                                        <p:attrNameLst>
                                          <p:attrName>ppt_h</p:attrName>
                                        </p:attrNameLst>
                                      </p:cBhvr>
                                      <p:tavLst>
                                        <p:tav tm="0">
                                          <p:val>
                                            <p:strVal val="#ppt_h"/>
                                          </p:val>
                                        </p:tav>
                                        <p:tav tm="100000">
                                          <p:val>
                                            <p:strVal val="#ppt_h"/>
                                          </p:val>
                                        </p:tav>
                                      </p:tavLst>
                                    </p:anim>
                                  </p:childTnLst>
                                </p:cTn>
                              </p:par>
                              <p:par>
                                <p:cTn id="153" presetID="19" presetClass="entr" presetSubtype="10" fill="hold" grpId="0" nodeType="withEffect">
                                  <p:stCondLst>
                                    <p:cond delay="0"/>
                                  </p:stCondLst>
                                  <p:childTnLst>
                                    <p:set>
                                      <p:cBhvr>
                                        <p:cTn id="154" dur="1" fill="hold">
                                          <p:stCondLst>
                                            <p:cond delay="0"/>
                                          </p:stCondLst>
                                        </p:cTn>
                                        <p:tgtEl>
                                          <p:spTgt spid="146"/>
                                        </p:tgtEl>
                                        <p:attrNameLst>
                                          <p:attrName>style.visibility</p:attrName>
                                        </p:attrNameLst>
                                      </p:cBhvr>
                                      <p:to>
                                        <p:strVal val="visible"/>
                                      </p:to>
                                    </p:set>
                                    <p:anim calcmode="lin" valueType="num">
                                      <p:cBhvr>
                                        <p:cTn id="155" dur="3000" fill="hold"/>
                                        <p:tgtEl>
                                          <p:spTgt spid="146"/>
                                        </p:tgtEl>
                                        <p:attrNameLst>
                                          <p:attrName>ppt_w</p:attrName>
                                        </p:attrNameLst>
                                      </p:cBhvr>
                                      <p:tavLst>
                                        <p:tav tm="0" fmla="#ppt_w*sin(2.5*pi*$)">
                                          <p:val>
                                            <p:fltVal val="0"/>
                                          </p:val>
                                        </p:tav>
                                        <p:tav tm="100000">
                                          <p:val>
                                            <p:fltVal val="1"/>
                                          </p:val>
                                        </p:tav>
                                      </p:tavLst>
                                    </p:anim>
                                    <p:anim calcmode="lin" valueType="num">
                                      <p:cBhvr>
                                        <p:cTn id="156" dur="3000" fill="hold"/>
                                        <p:tgtEl>
                                          <p:spTgt spid="146"/>
                                        </p:tgtEl>
                                        <p:attrNameLst>
                                          <p:attrName>ppt_h</p:attrName>
                                        </p:attrNameLst>
                                      </p:cBhvr>
                                      <p:tavLst>
                                        <p:tav tm="0">
                                          <p:val>
                                            <p:strVal val="#ppt_h"/>
                                          </p:val>
                                        </p:tav>
                                        <p:tav tm="100000">
                                          <p:val>
                                            <p:strVal val="#ppt_h"/>
                                          </p:val>
                                        </p:tav>
                                      </p:tavLst>
                                    </p:anim>
                                  </p:childTnLst>
                                </p:cTn>
                              </p:par>
                              <p:par>
                                <p:cTn id="157" presetID="19" presetClass="entr" presetSubtype="10" fill="hold" grpId="0" nodeType="withEffect">
                                  <p:stCondLst>
                                    <p:cond delay="0"/>
                                  </p:stCondLst>
                                  <p:childTnLst>
                                    <p:set>
                                      <p:cBhvr>
                                        <p:cTn id="158" dur="1" fill="hold">
                                          <p:stCondLst>
                                            <p:cond delay="0"/>
                                          </p:stCondLst>
                                        </p:cTn>
                                        <p:tgtEl>
                                          <p:spTgt spid="147"/>
                                        </p:tgtEl>
                                        <p:attrNameLst>
                                          <p:attrName>style.visibility</p:attrName>
                                        </p:attrNameLst>
                                      </p:cBhvr>
                                      <p:to>
                                        <p:strVal val="visible"/>
                                      </p:to>
                                    </p:set>
                                    <p:anim calcmode="lin" valueType="num">
                                      <p:cBhvr>
                                        <p:cTn id="159" dur="3000" fill="hold"/>
                                        <p:tgtEl>
                                          <p:spTgt spid="147"/>
                                        </p:tgtEl>
                                        <p:attrNameLst>
                                          <p:attrName>ppt_w</p:attrName>
                                        </p:attrNameLst>
                                      </p:cBhvr>
                                      <p:tavLst>
                                        <p:tav tm="0" fmla="#ppt_w*sin(2.5*pi*$)">
                                          <p:val>
                                            <p:fltVal val="0"/>
                                          </p:val>
                                        </p:tav>
                                        <p:tav tm="100000">
                                          <p:val>
                                            <p:fltVal val="1"/>
                                          </p:val>
                                        </p:tav>
                                      </p:tavLst>
                                    </p:anim>
                                    <p:anim calcmode="lin" valueType="num">
                                      <p:cBhvr>
                                        <p:cTn id="160" dur="3000" fill="hold"/>
                                        <p:tgtEl>
                                          <p:spTgt spid="147"/>
                                        </p:tgtEl>
                                        <p:attrNameLst>
                                          <p:attrName>ppt_h</p:attrName>
                                        </p:attrNameLst>
                                      </p:cBhvr>
                                      <p:tavLst>
                                        <p:tav tm="0">
                                          <p:val>
                                            <p:strVal val="#ppt_h"/>
                                          </p:val>
                                        </p:tav>
                                        <p:tav tm="100000">
                                          <p:val>
                                            <p:strVal val="#ppt_h"/>
                                          </p:val>
                                        </p:tav>
                                      </p:tavLst>
                                    </p:anim>
                                  </p:childTnLst>
                                </p:cTn>
                              </p:par>
                              <p:par>
                                <p:cTn id="161" presetID="19" presetClass="entr" presetSubtype="10" fill="hold" grpId="0" nodeType="withEffect">
                                  <p:stCondLst>
                                    <p:cond delay="0"/>
                                  </p:stCondLst>
                                  <p:childTnLst>
                                    <p:set>
                                      <p:cBhvr>
                                        <p:cTn id="162" dur="1" fill="hold">
                                          <p:stCondLst>
                                            <p:cond delay="0"/>
                                          </p:stCondLst>
                                        </p:cTn>
                                        <p:tgtEl>
                                          <p:spTgt spid="148"/>
                                        </p:tgtEl>
                                        <p:attrNameLst>
                                          <p:attrName>style.visibility</p:attrName>
                                        </p:attrNameLst>
                                      </p:cBhvr>
                                      <p:to>
                                        <p:strVal val="visible"/>
                                      </p:to>
                                    </p:set>
                                    <p:anim calcmode="lin" valueType="num">
                                      <p:cBhvr>
                                        <p:cTn id="163" dur="3000" fill="hold"/>
                                        <p:tgtEl>
                                          <p:spTgt spid="148"/>
                                        </p:tgtEl>
                                        <p:attrNameLst>
                                          <p:attrName>ppt_w</p:attrName>
                                        </p:attrNameLst>
                                      </p:cBhvr>
                                      <p:tavLst>
                                        <p:tav tm="0" fmla="#ppt_w*sin(2.5*pi*$)">
                                          <p:val>
                                            <p:fltVal val="0"/>
                                          </p:val>
                                        </p:tav>
                                        <p:tav tm="100000">
                                          <p:val>
                                            <p:fltVal val="1"/>
                                          </p:val>
                                        </p:tav>
                                      </p:tavLst>
                                    </p:anim>
                                    <p:anim calcmode="lin" valueType="num">
                                      <p:cBhvr>
                                        <p:cTn id="164" dur="3000" fill="hold"/>
                                        <p:tgtEl>
                                          <p:spTgt spid="148"/>
                                        </p:tgtEl>
                                        <p:attrNameLst>
                                          <p:attrName>ppt_h</p:attrName>
                                        </p:attrNameLst>
                                      </p:cBhvr>
                                      <p:tavLst>
                                        <p:tav tm="0">
                                          <p:val>
                                            <p:strVal val="#ppt_h"/>
                                          </p:val>
                                        </p:tav>
                                        <p:tav tm="100000">
                                          <p:val>
                                            <p:strVal val="#ppt_h"/>
                                          </p:val>
                                        </p:tav>
                                      </p:tavLst>
                                    </p:anim>
                                  </p:childTnLst>
                                </p:cTn>
                              </p:par>
                              <p:par>
                                <p:cTn id="165" presetID="19" presetClass="entr" presetSubtype="10" fill="hold" grpId="0" nodeType="withEffect">
                                  <p:stCondLst>
                                    <p:cond delay="0"/>
                                  </p:stCondLst>
                                  <p:childTnLst>
                                    <p:set>
                                      <p:cBhvr>
                                        <p:cTn id="166" dur="1" fill="hold">
                                          <p:stCondLst>
                                            <p:cond delay="0"/>
                                          </p:stCondLst>
                                        </p:cTn>
                                        <p:tgtEl>
                                          <p:spTgt spid="149"/>
                                        </p:tgtEl>
                                        <p:attrNameLst>
                                          <p:attrName>style.visibility</p:attrName>
                                        </p:attrNameLst>
                                      </p:cBhvr>
                                      <p:to>
                                        <p:strVal val="visible"/>
                                      </p:to>
                                    </p:set>
                                    <p:anim calcmode="lin" valueType="num">
                                      <p:cBhvr>
                                        <p:cTn id="167" dur="3000" fill="hold"/>
                                        <p:tgtEl>
                                          <p:spTgt spid="149"/>
                                        </p:tgtEl>
                                        <p:attrNameLst>
                                          <p:attrName>ppt_w</p:attrName>
                                        </p:attrNameLst>
                                      </p:cBhvr>
                                      <p:tavLst>
                                        <p:tav tm="0" fmla="#ppt_w*sin(2.5*pi*$)">
                                          <p:val>
                                            <p:fltVal val="0"/>
                                          </p:val>
                                        </p:tav>
                                        <p:tav tm="100000">
                                          <p:val>
                                            <p:fltVal val="1"/>
                                          </p:val>
                                        </p:tav>
                                      </p:tavLst>
                                    </p:anim>
                                    <p:anim calcmode="lin" valueType="num">
                                      <p:cBhvr>
                                        <p:cTn id="168" dur="3000" fill="hold"/>
                                        <p:tgtEl>
                                          <p:spTgt spid="149"/>
                                        </p:tgtEl>
                                        <p:attrNameLst>
                                          <p:attrName>ppt_h</p:attrName>
                                        </p:attrNameLst>
                                      </p:cBhvr>
                                      <p:tavLst>
                                        <p:tav tm="0">
                                          <p:val>
                                            <p:strVal val="#ppt_h"/>
                                          </p:val>
                                        </p:tav>
                                        <p:tav tm="100000">
                                          <p:val>
                                            <p:strVal val="#ppt_h"/>
                                          </p:val>
                                        </p:tav>
                                      </p:tavLst>
                                    </p:anim>
                                  </p:childTnLst>
                                </p:cTn>
                              </p:par>
                              <p:par>
                                <p:cTn id="169" presetID="19" presetClass="entr" presetSubtype="10" fill="hold" grpId="0" nodeType="withEffect">
                                  <p:stCondLst>
                                    <p:cond delay="0"/>
                                  </p:stCondLst>
                                  <p:childTnLst>
                                    <p:set>
                                      <p:cBhvr>
                                        <p:cTn id="170" dur="1" fill="hold">
                                          <p:stCondLst>
                                            <p:cond delay="0"/>
                                          </p:stCondLst>
                                        </p:cTn>
                                        <p:tgtEl>
                                          <p:spTgt spid="150"/>
                                        </p:tgtEl>
                                        <p:attrNameLst>
                                          <p:attrName>style.visibility</p:attrName>
                                        </p:attrNameLst>
                                      </p:cBhvr>
                                      <p:to>
                                        <p:strVal val="visible"/>
                                      </p:to>
                                    </p:set>
                                    <p:anim calcmode="lin" valueType="num">
                                      <p:cBhvr>
                                        <p:cTn id="171" dur="3000" fill="hold"/>
                                        <p:tgtEl>
                                          <p:spTgt spid="150"/>
                                        </p:tgtEl>
                                        <p:attrNameLst>
                                          <p:attrName>ppt_w</p:attrName>
                                        </p:attrNameLst>
                                      </p:cBhvr>
                                      <p:tavLst>
                                        <p:tav tm="0" fmla="#ppt_w*sin(2.5*pi*$)">
                                          <p:val>
                                            <p:fltVal val="0"/>
                                          </p:val>
                                        </p:tav>
                                        <p:tav tm="100000">
                                          <p:val>
                                            <p:fltVal val="1"/>
                                          </p:val>
                                        </p:tav>
                                      </p:tavLst>
                                    </p:anim>
                                    <p:anim calcmode="lin" valueType="num">
                                      <p:cBhvr>
                                        <p:cTn id="172" dur="3000" fill="hold"/>
                                        <p:tgtEl>
                                          <p:spTgt spid="150"/>
                                        </p:tgtEl>
                                        <p:attrNameLst>
                                          <p:attrName>ppt_h</p:attrName>
                                        </p:attrNameLst>
                                      </p:cBhvr>
                                      <p:tavLst>
                                        <p:tav tm="0">
                                          <p:val>
                                            <p:strVal val="#ppt_h"/>
                                          </p:val>
                                        </p:tav>
                                        <p:tav tm="100000">
                                          <p:val>
                                            <p:strVal val="#ppt_h"/>
                                          </p:val>
                                        </p:tav>
                                      </p:tavLst>
                                    </p:anim>
                                  </p:childTnLst>
                                </p:cTn>
                              </p:par>
                              <p:par>
                                <p:cTn id="173" presetID="19" presetClass="entr" presetSubtype="10" fill="hold" grpId="0" nodeType="withEffect">
                                  <p:stCondLst>
                                    <p:cond delay="0"/>
                                  </p:stCondLst>
                                  <p:childTnLst>
                                    <p:set>
                                      <p:cBhvr>
                                        <p:cTn id="174" dur="1" fill="hold">
                                          <p:stCondLst>
                                            <p:cond delay="0"/>
                                          </p:stCondLst>
                                        </p:cTn>
                                        <p:tgtEl>
                                          <p:spTgt spid="151"/>
                                        </p:tgtEl>
                                        <p:attrNameLst>
                                          <p:attrName>style.visibility</p:attrName>
                                        </p:attrNameLst>
                                      </p:cBhvr>
                                      <p:to>
                                        <p:strVal val="visible"/>
                                      </p:to>
                                    </p:set>
                                    <p:anim calcmode="lin" valueType="num">
                                      <p:cBhvr>
                                        <p:cTn id="175" dur="3000" fill="hold"/>
                                        <p:tgtEl>
                                          <p:spTgt spid="151"/>
                                        </p:tgtEl>
                                        <p:attrNameLst>
                                          <p:attrName>ppt_w</p:attrName>
                                        </p:attrNameLst>
                                      </p:cBhvr>
                                      <p:tavLst>
                                        <p:tav tm="0" fmla="#ppt_w*sin(2.5*pi*$)">
                                          <p:val>
                                            <p:fltVal val="0"/>
                                          </p:val>
                                        </p:tav>
                                        <p:tav tm="100000">
                                          <p:val>
                                            <p:fltVal val="1"/>
                                          </p:val>
                                        </p:tav>
                                      </p:tavLst>
                                    </p:anim>
                                    <p:anim calcmode="lin" valueType="num">
                                      <p:cBhvr>
                                        <p:cTn id="176" dur="3000" fill="hold"/>
                                        <p:tgtEl>
                                          <p:spTgt spid="151"/>
                                        </p:tgtEl>
                                        <p:attrNameLst>
                                          <p:attrName>ppt_h</p:attrName>
                                        </p:attrNameLst>
                                      </p:cBhvr>
                                      <p:tavLst>
                                        <p:tav tm="0">
                                          <p:val>
                                            <p:strVal val="#ppt_h"/>
                                          </p:val>
                                        </p:tav>
                                        <p:tav tm="100000">
                                          <p:val>
                                            <p:strVal val="#ppt_h"/>
                                          </p:val>
                                        </p:tav>
                                      </p:tavLst>
                                    </p:anim>
                                  </p:childTnLst>
                                </p:cTn>
                              </p:par>
                              <p:par>
                                <p:cTn id="177" presetID="19" presetClass="entr" presetSubtype="10" fill="hold" grpId="0" nodeType="withEffect">
                                  <p:stCondLst>
                                    <p:cond delay="0"/>
                                  </p:stCondLst>
                                  <p:childTnLst>
                                    <p:set>
                                      <p:cBhvr>
                                        <p:cTn id="178" dur="1" fill="hold">
                                          <p:stCondLst>
                                            <p:cond delay="0"/>
                                          </p:stCondLst>
                                        </p:cTn>
                                        <p:tgtEl>
                                          <p:spTgt spid="152"/>
                                        </p:tgtEl>
                                        <p:attrNameLst>
                                          <p:attrName>style.visibility</p:attrName>
                                        </p:attrNameLst>
                                      </p:cBhvr>
                                      <p:to>
                                        <p:strVal val="visible"/>
                                      </p:to>
                                    </p:set>
                                    <p:anim calcmode="lin" valueType="num">
                                      <p:cBhvr>
                                        <p:cTn id="179" dur="3000" fill="hold"/>
                                        <p:tgtEl>
                                          <p:spTgt spid="152"/>
                                        </p:tgtEl>
                                        <p:attrNameLst>
                                          <p:attrName>ppt_w</p:attrName>
                                        </p:attrNameLst>
                                      </p:cBhvr>
                                      <p:tavLst>
                                        <p:tav tm="0" fmla="#ppt_w*sin(2.5*pi*$)">
                                          <p:val>
                                            <p:fltVal val="0"/>
                                          </p:val>
                                        </p:tav>
                                        <p:tav tm="100000">
                                          <p:val>
                                            <p:fltVal val="1"/>
                                          </p:val>
                                        </p:tav>
                                      </p:tavLst>
                                    </p:anim>
                                    <p:anim calcmode="lin" valueType="num">
                                      <p:cBhvr>
                                        <p:cTn id="180" dur="3000" fill="hold"/>
                                        <p:tgtEl>
                                          <p:spTgt spid="152"/>
                                        </p:tgtEl>
                                        <p:attrNameLst>
                                          <p:attrName>ppt_h</p:attrName>
                                        </p:attrNameLst>
                                      </p:cBhvr>
                                      <p:tavLst>
                                        <p:tav tm="0">
                                          <p:val>
                                            <p:strVal val="#ppt_h"/>
                                          </p:val>
                                        </p:tav>
                                        <p:tav tm="100000">
                                          <p:val>
                                            <p:strVal val="#ppt_h"/>
                                          </p:val>
                                        </p:tav>
                                      </p:tavLst>
                                    </p:anim>
                                  </p:childTnLst>
                                </p:cTn>
                              </p:par>
                              <p:par>
                                <p:cTn id="181" presetID="19" presetClass="entr" presetSubtype="10" fill="hold" grpId="0" nodeType="withEffect">
                                  <p:stCondLst>
                                    <p:cond delay="0"/>
                                  </p:stCondLst>
                                  <p:childTnLst>
                                    <p:set>
                                      <p:cBhvr>
                                        <p:cTn id="182" dur="1" fill="hold">
                                          <p:stCondLst>
                                            <p:cond delay="0"/>
                                          </p:stCondLst>
                                        </p:cTn>
                                        <p:tgtEl>
                                          <p:spTgt spid="153"/>
                                        </p:tgtEl>
                                        <p:attrNameLst>
                                          <p:attrName>style.visibility</p:attrName>
                                        </p:attrNameLst>
                                      </p:cBhvr>
                                      <p:to>
                                        <p:strVal val="visible"/>
                                      </p:to>
                                    </p:set>
                                    <p:anim calcmode="lin" valueType="num">
                                      <p:cBhvr>
                                        <p:cTn id="183" dur="3000" fill="hold"/>
                                        <p:tgtEl>
                                          <p:spTgt spid="153"/>
                                        </p:tgtEl>
                                        <p:attrNameLst>
                                          <p:attrName>ppt_w</p:attrName>
                                        </p:attrNameLst>
                                      </p:cBhvr>
                                      <p:tavLst>
                                        <p:tav tm="0" fmla="#ppt_w*sin(2.5*pi*$)">
                                          <p:val>
                                            <p:fltVal val="0"/>
                                          </p:val>
                                        </p:tav>
                                        <p:tav tm="100000">
                                          <p:val>
                                            <p:fltVal val="1"/>
                                          </p:val>
                                        </p:tav>
                                      </p:tavLst>
                                    </p:anim>
                                    <p:anim calcmode="lin" valueType="num">
                                      <p:cBhvr>
                                        <p:cTn id="184" dur="3000" fill="hold"/>
                                        <p:tgtEl>
                                          <p:spTgt spid="153"/>
                                        </p:tgtEl>
                                        <p:attrNameLst>
                                          <p:attrName>ppt_h</p:attrName>
                                        </p:attrNameLst>
                                      </p:cBhvr>
                                      <p:tavLst>
                                        <p:tav tm="0">
                                          <p:val>
                                            <p:strVal val="#ppt_h"/>
                                          </p:val>
                                        </p:tav>
                                        <p:tav tm="100000">
                                          <p:val>
                                            <p:strVal val="#ppt_h"/>
                                          </p:val>
                                        </p:tav>
                                      </p:tavLst>
                                    </p:anim>
                                  </p:childTnLst>
                                </p:cTn>
                              </p:par>
                              <p:par>
                                <p:cTn id="185" presetID="19" presetClass="entr" presetSubtype="10" fill="hold" grpId="0" nodeType="withEffect">
                                  <p:stCondLst>
                                    <p:cond delay="0"/>
                                  </p:stCondLst>
                                  <p:childTnLst>
                                    <p:set>
                                      <p:cBhvr>
                                        <p:cTn id="186" dur="1" fill="hold">
                                          <p:stCondLst>
                                            <p:cond delay="0"/>
                                          </p:stCondLst>
                                        </p:cTn>
                                        <p:tgtEl>
                                          <p:spTgt spid="154"/>
                                        </p:tgtEl>
                                        <p:attrNameLst>
                                          <p:attrName>style.visibility</p:attrName>
                                        </p:attrNameLst>
                                      </p:cBhvr>
                                      <p:to>
                                        <p:strVal val="visible"/>
                                      </p:to>
                                    </p:set>
                                    <p:anim calcmode="lin" valueType="num">
                                      <p:cBhvr>
                                        <p:cTn id="187" dur="3000" fill="hold"/>
                                        <p:tgtEl>
                                          <p:spTgt spid="154"/>
                                        </p:tgtEl>
                                        <p:attrNameLst>
                                          <p:attrName>ppt_w</p:attrName>
                                        </p:attrNameLst>
                                      </p:cBhvr>
                                      <p:tavLst>
                                        <p:tav tm="0" fmla="#ppt_w*sin(2.5*pi*$)">
                                          <p:val>
                                            <p:fltVal val="0"/>
                                          </p:val>
                                        </p:tav>
                                        <p:tav tm="100000">
                                          <p:val>
                                            <p:fltVal val="1"/>
                                          </p:val>
                                        </p:tav>
                                      </p:tavLst>
                                    </p:anim>
                                    <p:anim calcmode="lin" valueType="num">
                                      <p:cBhvr>
                                        <p:cTn id="188" dur="3000" fill="hold"/>
                                        <p:tgtEl>
                                          <p:spTgt spid="154"/>
                                        </p:tgtEl>
                                        <p:attrNameLst>
                                          <p:attrName>ppt_h</p:attrName>
                                        </p:attrNameLst>
                                      </p:cBhvr>
                                      <p:tavLst>
                                        <p:tav tm="0">
                                          <p:val>
                                            <p:strVal val="#ppt_h"/>
                                          </p:val>
                                        </p:tav>
                                        <p:tav tm="100000">
                                          <p:val>
                                            <p:strVal val="#ppt_h"/>
                                          </p:val>
                                        </p:tav>
                                      </p:tavLst>
                                    </p:anim>
                                  </p:childTnLst>
                                </p:cTn>
                              </p:par>
                              <p:par>
                                <p:cTn id="189" presetID="19" presetClass="entr" presetSubtype="10" fill="hold" grpId="0" nodeType="withEffect">
                                  <p:stCondLst>
                                    <p:cond delay="0"/>
                                  </p:stCondLst>
                                  <p:childTnLst>
                                    <p:set>
                                      <p:cBhvr>
                                        <p:cTn id="190" dur="1" fill="hold">
                                          <p:stCondLst>
                                            <p:cond delay="0"/>
                                          </p:stCondLst>
                                        </p:cTn>
                                        <p:tgtEl>
                                          <p:spTgt spid="155"/>
                                        </p:tgtEl>
                                        <p:attrNameLst>
                                          <p:attrName>style.visibility</p:attrName>
                                        </p:attrNameLst>
                                      </p:cBhvr>
                                      <p:to>
                                        <p:strVal val="visible"/>
                                      </p:to>
                                    </p:set>
                                    <p:anim calcmode="lin" valueType="num">
                                      <p:cBhvr>
                                        <p:cTn id="191" dur="3000" fill="hold"/>
                                        <p:tgtEl>
                                          <p:spTgt spid="155"/>
                                        </p:tgtEl>
                                        <p:attrNameLst>
                                          <p:attrName>ppt_w</p:attrName>
                                        </p:attrNameLst>
                                      </p:cBhvr>
                                      <p:tavLst>
                                        <p:tav tm="0" fmla="#ppt_w*sin(2.5*pi*$)">
                                          <p:val>
                                            <p:fltVal val="0"/>
                                          </p:val>
                                        </p:tav>
                                        <p:tav tm="100000">
                                          <p:val>
                                            <p:fltVal val="1"/>
                                          </p:val>
                                        </p:tav>
                                      </p:tavLst>
                                    </p:anim>
                                    <p:anim calcmode="lin" valueType="num">
                                      <p:cBhvr>
                                        <p:cTn id="192" dur="3000" fill="hold"/>
                                        <p:tgtEl>
                                          <p:spTgt spid="155"/>
                                        </p:tgtEl>
                                        <p:attrNameLst>
                                          <p:attrName>ppt_h</p:attrName>
                                        </p:attrNameLst>
                                      </p:cBhvr>
                                      <p:tavLst>
                                        <p:tav tm="0">
                                          <p:val>
                                            <p:strVal val="#ppt_h"/>
                                          </p:val>
                                        </p:tav>
                                        <p:tav tm="100000">
                                          <p:val>
                                            <p:strVal val="#ppt_h"/>
                                          </p:val>
                                        </p:tav>
                                      </p:tavLst>
                                    </p:anim>
                                  </p:childTnLst>
                                </p:cTn>
                              </p:par>
                              <p:par>
                                <p:cTn id="193" presetID="19" presetClass="entr" presetSubtype="10" fill="hold" grpId="0" nodeType="withEffect">
                                  <p:stCondLst>
                                    <p:cond delay="0"/>
                                  </p:stCondLst>
                                  <p:childTnLst>
                                    <p:set>
                                      <p:cBhvr>
                                        <p:cTn id="194" dur="1" fill="hold">
                                          <p:stCondLst>
                                            <p:cond delay="0"/>
                                          </p:stCondLst>
                                        </p:cTn>
                                        <p:tgtEl>
                                          <p:spTgt spid="156"/>
                                        </p:tgtEl>
                                        <p:attrNameLst>
                                          <p:attrName>style.visibility</p:attrName>
                                        </p:attrNameLst>
                                      </p:cBhvr>
                                      <p:to>
                                        <p:strVal val="visible"/>
                                      </p:to>
                                    </p:set>
                                    <p:anim calcmode="lin" valueType="num">
                                      <p:cBhvr>
                                        <p:cTn id="195" dur="3000" fill="hold"/>
                                        <p:tgtEl>
                                          <p:spTgt spid="156"/>
                                        </p:tgtEl>
                                        <p:attrNameLst>
                                          <p:attrName>ppt_w</p:attrName>
                                        </p:attrNameLst>
                                      </p:cBhvr>
                                      <p:tavLst>
                                        <p:tav tm="0" fmla="#ppt_w*sin(2.5*pi*$)">
                                          <p:val>
                                            <p:fltVal val="0"/>
                                          </p:val>
                                        </p:tav>
                                        <p:tav tm="100000">
                                          <p:val>
                                            <p:fltVal val="1"/>
                                          </p:val>
                                        </p:tav>
                                      </p:tavLst>
                                    </p:anim>
                                    <p:anim calcmode="lin" valueType="num">
                                      <p:cBhvr>
                                        <p:cTn id="196" dur="3000" fill="hold"/>
                                        <p:tgtEl>
                                          <p:spTgt spid="156"/>
                                        </p:tgtEl>
                                        <p:attrNameLst>
                                          <p:attrName>ppt_h</p:attrName>
                                        </p:attrNameLst>
                                      </p:cBhvr>
                                      <p:tavLst>
                                        <p:tav tm="0">
                                          <p:val>
                                            <p:strVal val="#ppt_h"/>
                                          </p:val>
                                        </p:tav>
                                        <p:tav tm="100000">
                                          <p:val>
                                            <p:strVal val="#ppt_h"/>
                                          </p:val>
                                        </p:tav>
                                      </p:tavLst>
                                    </p:anim>
                                  </p:childTnLst>
                                </p:cTn>
                              </p:par>
                              <p:par>
                                <p:cTn id="197" presetID="19" presetClass="entr" presetSubtype="10" fill="hold" grpId="0" nodeType="withEffect">
                                  <p:stCondLst>
                                    <p:cond delay="0"/>
                                  </p:stCondLst>
                                  <p:childTnLst>
                                    <p:set>
                                      <p:cBhvr>
                                        <p:cTn id="198" dur="1" fill="hold">
                                          <p:stCondLst>
                                            <p:cond delay="0"/>
                                          </p:stCondLst>
                                        </p:cTn>
                                        <p:tgtEl>
                                          <p:spTgt spid="157"/>
                                        </p:tgtEl>
                                        <p:attrNameLst>
                                          <p:attrName>style.visibility</p:attrName>
                                        </p:attrNameLst>
                                      </p:cBhvr>
                                      <p:to>
                                        <p:strVal val="visible"/>
                                      </p:to>
                                    </p:set>
                                    <p:anim calcmode="lin" valueType="num">
                                      <p:cBhvr>
                                        <p:cTn id="199" dur="3000" fill="hold"/>
                                        <p:tgtEl>
                                          <p:spTgt spid="157"/>
                                        </p:tgtEl>
                                        <p:attrNameLst>
                                          <p:attrName>ppt_w</p:attrName>
                                        </p:attrNameLst>
                                      </p:cBhvr>
                                      <p:tavLst>
                                        <p:tav tm="0" fmla="#ppt_w*sin(2.5*pi*$)">
                                          <p:val>
                                            <p:fltVal val="0"/>
                                          </p:val>
                                        </p:tav>
                                        <p:tav tm="100000">
                                          <p:val>
                                            <p:fltVal val="1"/>
                                          </p:val>
                                        </p:tav>
                                      </p:tavLst>
                                    </p:anim>
                                    <p:anim calcmode="lin" valueType="num">
                                      <p:cBhvr>
                                        <p:cTn id="200" dur="3000" fill="hold"/>
                                        <p:tgtEl>
                                          <p:spTgt spid="157"/>
                                        </p:tgtEl>
                                        <p:attrNameLst>
                                          <p:attrName>ppt_h</p:attrName>
                                        </p:attrNameLst>
                                      </p:cBhvr>
                                      <p:tavLst>
                                        <p:tav tm="0">
                                          <p:val>
                                            <p:strVal val="#ppt_h"/>
                                          </p:val>
                                        </p:tav>
                                        <p:tav tm="100000">
                                          <p:val>
                                            <p:strVal val="#ppt_h"/>
                                          </p:val>
                                        </p:tav>
                                      </p:tavLst>
                                    </p:anim>
                                  </p:childTnLst>
                                </p:cTn>
                              </p:par>
                              <p:par>
                                <p:cTn id="201" presetID="19" presetClass="entr" presetSubtype="10" fill="hold" grpId="0" nodeType="withEffect">
                                  <p:stCondLst>
                                    <p:cond delay="0"/>
                                  </p:stCondLst>
                                  <p:childTnLst>
                                    <p:set>
                                      <p:cBhvr>
                                        <p:cTn id="202" dur="1" fill="hold">
                                          <p:stCondLst>
                                            <p:cond delay="0"/>
                                          </p:stCondLst>
                                        </p:cTn>
                                        <p:tgtEl>
                                          <p:spTgt spid="158"/>
                                        </p:tgtEl>
                                        <p:attrNameLst>
                                          <p:attrName>style.visibility</p:attrName>
                                        </p:attrNameLst>
                                      </p:cBhvr>
                                      <p:to>
                                        <p:strVal val="visible"/>
                                      </p:to>
                                    </p:set>
                                    <p:anim calcmode="lin" valueType="num">
                                      <p:cBhvr>
                                        <p:cTn id="203" dur="3000" fill="hold"/>
                                        <p:tgtEl>
                                          <p:spTgt spid="158"/>
                                        </p:tgtEl>
                                        <p:attrNameLst>
                                          <p:attrName>ppt_w</p:attrName>
                                        </p:attrNameLst>
                                      </p:cBhvr>
                                      <p:tavLst>
                                        <p:tav tm="0" fmla="#ppt_w*sin(2.5*pi*$)">
                                          <p:val>
                                            <p:fltVal val="0"/>
                                          </p:val>
                                        </p:tav>
                                        <p:tav tm="100000">
                                          <p:val>
                                            <p:fltVal val="1"/>
                                          </p:val>
                                        </p:tav>
                                      </p:tavLst>
                                    </p:anim>
                                    <p:anim calcmode="lin" valueType="num">
                                      <p:cBhvr>
                                        <p:cTn id="204" dur="3000" fill="hold"/>
                                        <p:tgtEl>
                                          <p:spTgt spid="158"/>
                                        </p:tgtEl>
                                        <p:attrNameLst>
                                          <p:attrName>ppt_h</p:attrName>
                                        </p:attrNameLst>
                                      </p:cBhvr>
                                      <p:tavLst>
                                        <p:tav tm="0">
                                          <p:val>
                                            <p:strVal val="#ppt_h"/>
                                          </p:val>
                                        </p:tav>
                                        <p:tav tm="100000">
                                          <p:val>
                                            <p:strVal val="#ppt_h"/>
                                          </p:val>
                                        </p:tav>
                                      </p:tavLst>
                                    </p:anim>
                                  </p:childTnLst>
                                </p:cTn>
                              </p:par>
                              <p:par>
                                <p:cTn id="205" presetID="19" presetClass="entr" presetSubtype="10" fill="hold" grpId="0" nodeType="withEffect">
                                  <p:stCondLst>
                                    <p:cond delay="0"/>
                                  </p:stCondLst>
                                  <p:childTnLst>
                                    <p:set>
                                      <p:cBhvr>
                                        <p:cTn id="206" dur="1" fill="hold">
                                          <p:stCondLst>
                                            <p:cond delay="0"/>
                                          </p:stCondLst>
                                        </p:cTn>
                                        <p:tgtEl>
                                          <p:spTgt spid="159"/>
                                        </p:tgtEl>
                                        <p:attrNameLst>
                                          <p:attrName>style.visibility</p:attrName>
                                        </p:attrNameLst>
                                      </p:cBhvr>
                                      <p:to>
                                        <p:strVal val="visible"/>
                                      </p:to>
                                    </p:set>
                                    <p:anim calcmode="lin" valueType="num">
                                      <p:cBhvr>
                                        <p:cTn id="207" dur="3000" fill="hold"/>
                                        <p:tgtEl>
                                          <p:spTgt spid="159"/>
                                        </p:tgtEl>
                                        <p:attrNameLst>
                                          <p:attrName>ppt_w</p:attrName>
                                        </p:attrNameLst>
                                      </p:cBhvr>
                                      <p:tavLst>
                                        <p:tav tm="0" fmla="#ppt_w*sin(2.5*pi*$)">
                                          <p:val>
                                            <p:fltVal val="0"/>
                                          </p:val>
                                        </p:tav>
                                        <p:tav tm="100000">
                                          <p:val>
                                            <p:fltVal val="1"/>
                                          </p:val>
                                        </p:tav>
                                      </p:tavLst>
                                    </p:anim>
                                    <p:anim calcmode="lin" valueType="num">
                                      <p:cBhvr>
                                        <p:cTn id="208" dur="3000" fill="hold"/>
                                        <p:tgtEl>
                                          <p:spTgt spid="159"/>
                                        </p:tgtEl>
                                        <p:attrNameLst>
                                          <p:attrName>ppt_h</p:attrName>
                                        </p:attrNameLst>
                                      </p:cBhvr>
                                      <p:tavLst>
                                        <p:tav tm="0">
                                          <p:val>
                                            <p:strVal val="#ppt_h"/>
                                          </p:val>
                                        </p:tav>
                                        <p:tav tm="100000">
                                          <p:val>
                                            <p:strVal val="#ppt_h"/>
                                          </p:val>
                                        </p:tav>
                                      </p:tavLst>
                                    </p:anim>
                                  </p:childTnLst>
                                </p:cTn>
                              </p:par>
                              <p:par>
                                <p:cTn id="209" presetID="19" presetClass="entr" presetSubtype="10" fill="hold" grpId="0" nodeType="withEffect">
                                  <p:stCondLst>
                                    <p:cond delay="0"/>
                                  </p:stCondLst>
                                  <p:childTnLst>
                                    <p:set>
                                      <p:cBhvr>
                                        <p:cTn id="210" dur="1" fill="hold">
                                          <p:stCondLst>
                                            <p:cond delay="0"/>
                                          </p:stCondLst>
                                        </p:cTn>
                                        <p:tgtEl>
                                          <p:spTgt spid="160"/>
                                        </p:tgtEl>
                                        <p:attrNameLst>
                                          <p:attrName>style.visibility</p:attrName>
                                        </p:attrNameLst>
                                      </p:cBhvr>
                                      <p:to>
                                        <p:strVal val="visible"/>
                                      </p:to>
                                    </p:set>
                                    <p:anim calcmode="lin" valueType="num">
                                      <p:cBhvr>
                                        <p:cTn id="211" dur="3000" fill="hold"/>
                                        <p:tgtEl>
                                          <p:spTgt spid="160"/>
                                        </p:tgtEl>
                                        <p:attrNameLst>
                                          <p:attrName>ppt_w</p:attrName>
                                        </p:attrNameLst>
                                      </p:cBhvr>
                                      <p:tavLst>
                                        <p:tav tm="0" fmla="#ppt_w*sin(2.5*pi*$)">
                                          <p:val>
                                            <p:fltVal val="0"/>
                                          </p:val>
                                        </p:tav>
                                        <p:tav tm="100000">
                                          <p:val>
                                            <p:fltVal val="1"/>
                                          </p:val>
                                        </p:tav>
                                      </p:tavLst>
                                    </p:anim>
                                    <p:anim calcmode="lin" valueType="num">
                                      <p:cBhvr>
                                        <p:cTn id="212" dur="3000" fill="hold"/>
                                        <p:tgtEl>
                                          <p:spTgt spid="160"/>
                                        </p:tgtEl>
                                        <p:attrNameLst>
                                          <p:attrName>ppt_h</p:attrName>
                                        </p:attrNameLst>
                                      </p:cBhvr>
                                      <p:tavLst>
                                        <p:tav tm="0">
                                          <p:val>
                                            <p:strVal val="#ppt_h"/>
                                          </p:val>
                                        </p:tav>
                                        <p:tav tm="100000">
                                          <p:val>
                                            <p:strVal val="#ppt_h"/>
                                          </p:val>
                                        </p:tav>
                                      </p:tavLst>
                                    </p:anim>
                                  </p:childTnLst>
                                </p:cTn>
                              </p:par>
                              <p:par>
                                <p:cTn id="213" presetID="19" presetClass="entr" presetSubtype="10" fill="hold" grpId="0" nodeType="withEffect">
                                  <p:stCondLst>
                                    <p:cond delay="0"/>
                                  </p:stCondLst>
                                  <p:childTnLst>
                                    <p:set>
                                      <p:cBhvr>
                                        <p:cTn id="214" dur="1" fill="hold">
                                          <p:stCondLst>
                                            <p:cond delay="0"/>
                                          </p:stCondLst>
                                        </p:cTn>
                                        <p:tgtEl>
                                          <p:spTgt spid="161"/>
                                        </p:tgtEl>
                                        <p:attrNameLst>
                                          <p:attrName>style.visibility</p:attrName>
                                        </p:attrNameLst>
                                      </p:cBhvr>
                                      <p:to>
                                        <p:strVal val="visible"/>
                                      </p:to>
                                    </p:set>
                                    <p:anim calcmode="lin" valueType="num">
                                      <p:cBhvr>
                                        <p:cTn id="215" dur="3000" fill="hold"/>
                                        <p:tgtEl>
                                          <p:spTgt spid="161"/>
                                        </p:tgtEl>
                                        <p:attrNameLst>
                                          <p:attrName>ppt_w</p:attrName>
                                        </p:attrNameLst>
                                      </p:cBhvr>
                                      <p:tavLst>
                                        <p:tav tm="0" fmla="#ppt_w*sin(2.5*pi*$)">
                                          <p:val>
                                            <p:fltVal val="0"/>
                                          </p:val>
                                        </p:tav>
                                        <p:tav tm="100000">
                                          <p:val>
                                            <p:fltVal val="1"/>
                                          </p:val>
                                        </p:tav>
                                      </p:tavLst>
                                    </p:anim>
                                    <p:anim calcmode="lin" valueType="num">
                                      <p:cBhvr>
                                        <p:cTn id="216" dur="3000" fill="hold"/>
                                        <p:tgtEl>
                                          <p:spTgt spid="161"/>
                                        </p:tgtEl>
                                        <p:attrNameLst>
                                          <p:attrName>ppt_h</p:attrName>
                                        </p:attrNameLst>
                                      </p:cBhvr>
                                      <p:tavLst>
                                        <p:tav tm="0">
                                          <p:val>
                                            <p:strVal val="#ppt_h"/>
                                          </p:val>
                                        </p:tav>
                                        <p:tav tm="100000">
                                          <p:val>
                                            <p:strVal val="#ppt_h"/>
                                          </p:val>
                                        </p:tav>
                                      </p:tavLst>
                                    </p:anim>
                                  </p:childTnLst>
                                </p:cTn>
                              </p:par>
                              <p:par>
                                <p:cTn id="217" presetID="19" presetClass="entr" presetSubtype="10" fill="hold" grpId="0" nodeType="withEffect">
                                  <p:stCondLst>
                                    <p:cond delay="0"/>
                                  </p:stCondLst>
                                  <p:childTnLst>
                                    <p:set>
                                      <p:cBhvr>
                                        <p:cTn id="218" dur="1" fill="hold">
                                          <p:stCondLst>
                                            <p:cond delay="0"/>
                                          </p:stCondLst>
                                        </p:cTn>
                                        <p:tgtEl>
                                          <p:spTgt spid="162"/>
                                        </p:tgtEl>
                                        <p:attrNameLst>
                                          <p:attrName>style.visibility</p:attrName>
                                        </p:attrNameLst>
                                      </p:cBhvr>
                                      <p:to>
                                        <p:strVal val="visible"/>
                                      </p:to>
                                    </p:set>
                                    <p:anim calcmode="lin" valueType="num">
                                      <p:cBhvr>
                                        <p:cTn id="219" dur="3000" fill="hold"/>
                                        <p:tgtEl>
                                          <p:spTgt spid="162"/>
                                        </p:tgtEl>
                                        <p:attrNameLst>
                                          <p:attrName>ppt_w</p:attrName>
                                        </p:attrNameLst>
                                      </p:cBhvr>
                                      <p:tavLst>
                                        <p:tav tm="0" fmla="#ppt_w*sin(2.5*pi*$)">
                                          <p:val>
                                            <p:fltVal val="0"/>
                                          </p:val>
                                        </p:tav>
                                        <p:tav tm="100000">
                                          <p:val>
                                            <p:fltVal val="1"/>
                                          </p:val>
                                        </p:tav>
                                      </p:tavLst>
                                    </p:anim>
                                    <p:anim calcmode="lin" valueType="num">
                                      <p:cBhvr>
                                        <p:cTn id="220" dur="3000" fill="hold"/>
                                        <p:tgtEl>
                                          <p:spTgt spid="162"/>
                                        </p:tgtEl>
                                        <p:attrNameLst>
                                          <p:attrName>ppt_h</p:attrName>
                                        </p:attrNameLst>
                                      </p:cBhvr>
                                      <p:tavLst>
                                        <p:tav tm="0">
                                          <p:val>
                                            <p:strVal val="#ppt_h"/>
                                          </p:val>
                                        </p:tav>
                                        <p:tav tm="100000">
                                          <p:val>
                                            <p:strVal val="#ppt_h"/>
                                          </p:val>
                                        </p:tav>
                                      </p:tavLst>
                                    </p:anim>
                                  </p:childTnLst>
                                </p:cTn>
                              </p:par>
                              <p:par>
                                <p:cTn id="221" presetID="19" presetClass="entr" presetSubtype="10" fill="hold" grpId="0" nodeType="withEffect">
                                  <p:stCondLst>
                                    <p:cond delay="0"/>
                                  </p:stCondLst>
                                  <p:childTnLst>
                                    <p:set>
                                      <p:cBhvr>
                                        <p:cTn id="222" dur="1" fill="hold">
                                          <p:stCondLst>
                                            <p:cond delay="0"/>
                                          </p:stCondLst>
                                        </p:cTn>
                                        <p:tgtEl>
                                          <p:spTgt spid="163"/>
                                        </p:tgtEl>
                                        <p:attrNameLst>
                                          <p:attrName>style.visibility</p:attrName>
                                        </p:attrNameLst>
                                      </p:cBhvr>
                                      <p:to>
                                        <p:strVal val="visible"/>
                                      </p:to>
                                    </p:set>
                                    <p:anim calcmode="lin" valueType="num">
                                      <p:cBhvr>
                                        <p:cTn id="223" dur="3000" fill="hold"/>
                                        <p:tgtEl>
                                          <p:spTgt spid="163"/>
                                        </p:tgtEl>
                                        <p:attrNameLst>
                                          <p:attrName>ppt_w</p:attrName>
                                        </p:attrNameLst>
                                      </p:cBhvr>
                                      <p:tavLst>
                                        <p:tav tm="0" fmla="#ppt_w*sin(2.5*pi*$)">
                                          <p:val>
                                            <p:fltVal val="0"/>
                                          </p:val>
                                        </p:tav>
                                        <p:tav tm="100000">
                                          <p:val>
                                            <p:fltVal val="1"/>
                                          </p:val>
                                        </p:tav>
                                      </p:tavLst>
                                    </p:anim>
                                    <p:anim calcmode="lin" valueType="num">
                                      <p:cBhvr>
                                        <p:cTn id="224" dur="3000" fill="hold"/>
                                        <p:tgtEl>
                                          <p:spTgt spid="163"/>
                                        </p:tgtEl>
                                        <p:attrNameLst>
                                          <p:attrName>ppt_h</p:attrName>
                                        </p:attrNameLst>
                                      </p:cBhvr>
                                      <p:tavLst>
                                        <p:tav tm="0">
                                          <p:val>
                                            <p:strVal val="#ppt_h"/>
                                          </p:val>
                                        </p:tav>
                                        <p:tav tm="100000">
                                          <p:val>
                                            <p:strVal val="#ppt_h"/>
                                          </p:val>
                                        </p:tav>
                                      </p:tavLst>
                                    </p:anim>
                                  </p:childTnLst>
                                </p:cTn>
                              </p:par>
                              <p:par>
                                <p:cTn id="225" presetID="19" presetClass="entr" presetSubtype="10" fill="hold" grpId="0" nodeType="withEffect">
                                  <p:stCondLst>
                                    <p:cond delay="0"/>
                                  </p:stCondLst>
                                  <p:childTnLst>
                                    <p:set>
                                      <p:cBhvr>
                                        <p:cTn id="226" dur="1" fill="hold">
                                          <p:stCondLst>
                                            <p:cond delay="0"/>
                                          </p:stCondLst>
                                        </p:cTn>
                                        <p:tgtEl>
                                          <p:spTgt spid="164"/>
                                        </p:tgtEl>
                                        <p:attrNameLst>
                                          <p:attrName>style.visibility</p:attrName>
                                        </p:attrNameLst>
                                      </p:cBhvr>
                                      <p:to>
                                        <p:strVal val="visible"/>
                                      </p:to>
                                    </p:set>
                                    <p:anim calcmode="lin" valueType="num">
                                      <p:cBhvr>
                                        <p:cTn id="227" dur="3000" fill="hold"/>
                                        <p:tgtEl>
                                          <p:spTgt spid="164"/>
                                        </p:tgtEl>
                                        <p:attrNameLst>
                                          <p:attrName>ppt_w</p:attrName>
                                        </p:attrNameLst>
                                      </p:cBhvr>
                                      <p:tavLst>
                                        <p:tav tm="0" fmla="#ppt_w*sin(2.5*pi*$)">
                                          <p:val>
                                            <p:fltVal val="0"/>
                                          </p:val>
                                        </p:tav>
                                        <p:tav tm="100000">
                                          <p:val>
                                            <p:fltVal val="1"/>
                                          </p:val>
                                        </p:tav>
                                      </p:tavLst>
                                    </p:anim>
                                    <p:anim calcmode="lin" valueType="num">
                                      <p:cBhvr>
                                        <p:cTn id="228" dur="3000" fill="hold"/>
                                        <p:tgtEl>
                                          <p:spTgt spid="164"/>
                                        </p:tgtEl>
                                        <p:attrNameLst>
                                          <p:attrName>ppt_h</p:attrName>
                                        </p:attrNameLst>
                                      </p:cBhvr>
                                      <p:tavLst>
                                        <p:tav tm="0">
                                          <p:val>
                                            <p:strVal val="#ppt_h"/>
                                          </p:val>
                                        </p:tav>
                                        <p:tav tm="100000">
                                          <p:val>
                                            <p:strVal val="#ppt_h"/>
                                          </p:val>
                                        </p:tav>
                                      </p:tavLst>
                                    </p:anim>
                                  </p:childTnLst>
                                </p:cTn>
                              </p:par>
                              <p:par>
                                <p:cTn id="229" presetID="19" presetClass="entr" presetSubtype="10" fill="hold" grpId="0" nodeType="withEffect">
                                  <p:stCondLst>
                                    <p:cond delay="0"/>
                                  </p:stCondLst>
                                  <p:childTnLst>
                                    <p:set>
                                      <p:cBhvr>
                                        <p:cTn id="230" dur="1" fill="hold">
                                          <p:stCondLst>
                                            <p:cond delay="0"/>
                                          </p:stCondLst>
                                        </p:cTn>
                                        <p:tgtEl>
                                          <p:spTgt spid="165"/>
                                        </p:tgtEl>
                                        <p:attrNameLst>
                                          <p:attrName>style.visibility</p:attrName>
                                        </p:attrNameLst>
                                      </p:cBhvr>
                                      <p:to>
                                        <p:strVal val="visible"/>
                                      </p:to>
                                    </p:set>
                                    <p:anim calcmode="lin" valueType="num">
                                      <p:cBhvr>
                                        <p:cTn id="231" dur="3000" fill="hold"/>
                                        <p:tgtEl>
                                          <p:spTgt spid="165"/>
                                        </p:tgtEl>
                                        <p:attrNameLst>
                                          <p:attrName>ppt_w</p:attrName>
                                        </p:attrNameLst>
                                      </p:cBhvr>
                                      <p:tavLst>
                                        <p:tav tm="0" fmla="#ppt_w*sin(2.5*pi*$)">
                                          <p:val>
                                            <p:fltVal val="0"/>
                                          </p:val>
                                        </p:tav>
                                        <p:tav tm="100000">
                                          <p:val>
                                            <p:fltVal val="1"/>
                                          </p:val>
                                        </p:tav>
                                      </p:tavLst>
                                    </p:anim>
                                    <p:anim calcmode="lin" valueType="num">
                                      <p:cBhvr>
                                        <p:cTn id="232" dur="3000" fill="hold"/>
                                        <p:tgtEl>
                                          <p:spTgt spid="165"/>
                                        </p:tgtEl>
                                        <p:attrNameLst>
                                          <p:attrName>ppt_h</p:attrName>
                                        </p:attrNameLst>
                                      </p:cBhvr>
                                      <p:tavLst>
                                        <p:tav tm="0">
                                          <p:val>
                                            <p:strVal val="#ppt_h"/>
                                          </p:val>
                                        </p:tav>
                                        <p:tav tm="100000">
                                          <p:val>
                                            <p:strVal val="#ppt_h"/>
                                          </p:val>
                                        </p:tav>
                                      </p:tavLst>
                                    </p:anim>
                                  </p:childTnLst>
                                </p:cTn>
                              </p:par>
                              <p:par>
                                <p:cTn id="233" presetID="19" presetClass="entr" presetSubtype="10" fill="hold" grpId="0" nodeType="withEffect">
                                  <p:stCondLst>
                                    <p:cond delay="0"/>
                                  </p:stCondLst>
                                  <p:childTnLst>
                                    <p:set>
                                      <p:cBhvr>
                                        <p:cTn id="234" dur="1" fill="hold">
                                          <p:stCondLst>
                                            <p:cond delay="0"/>
                                          </p:stCondLst>
                                        </p:cTn>
                                        <p:tgtEl>
                                          <p:spTgt spid="166"/>
                                        </p:tgtEl>
                                        <p:attrNameLst>
                                          <p:attrName>style.visibility</p:attrName>
                                        </p:attrNameLst>
                                      </p:cBhvr>
                                      <p:to>
                                        <p:strVal val="visible"/>
                                      </p:to>
                                    </p:set>
                                    <p:anim calcmode="lin" valueType="num">
                                      <p:cBhvr>
                                        <p:cTn id="235" dur="3000" fill="hold"/>
                                        <p:tgtEl>
                                          <p:spTgt spid="166"/>
                                        </p:tgtEl>
                                        <p:attrNameLst>
                                          <p:attrName>ppt_w</p:attrName>
                                        </p:attrNameLst>
                                      </p:cBhvr>
                                      <p:tavLst>
                                        <p:tav tm="0" fmla="#ppt_w*sin(2.5*pi*$)">
                                          <p:val>
                                            <p:fltVal val="0"/>
                                          </p:val>
                                        </p:tav>
                                        <p:tav tm="100000">
                                          <p:val>
                                            <p:fltVal val="1"/>
                                          </p:val>
                                        </p:tav>
                                      </p:tavLst>
                                    </p:anim>
                                    <p:anim calcmode="lin" valueType="num">
                                      <p:cBhvr>
                                        <p:cTn id="236" dur="3000" fill="hold"/>
                                        <p:tgtEl>
                                          <p:spTgt spid="166"/>
                                        </p:tgtEl>
                                        <p:attrNameLst>
                                          <p:attrName>ppt_h</p:attrName>
                                        </p:attrNameLst>
                                      </p:cBhvr>
                                      <p:tavLst>
                                        <p:tav tm="0">
                                          <p:val>
                                            <p:strVal val="#ppt_h"/>
                                          </p:val>
                                        </p:tav>
                                        <p:tav tm="100000">
                                          <p:val>
                                            <p:strVal val="#ppt_h"/>
                                          </p:val>
                                        </p:tav>
                                      </p:tavLst>
                                    </p:anim>
                                  </p:childTnLst>
                                </p:cTn>
                              </p:par>
                              <p:par>
                                <p:cTn id="237" presetID="19" presetClass="entr" presetSubtype="10" fill="hold" grpId="0" nodeType="withEffect">
                                  <p:stCondLst>
                                    <p:cond delay="0"/>
                                  </p:stCondLst>
                                  <p:childTnLst>
                                    <p:set>
                                      <p:cBhvr>
                                        <p:cTn id="238" dur="1" fill="hold">
                                          <p:stCondLst>
                                            <p:cond delay="0"/>
                                          </p:stCondLst>
                                        </p:cTn>
                                        <p:tgtEl>
                                          <p:spTgt spid="167"/>
                                        </p:tgtEl>
                                        <p:attrNameLst>
                                          <p:attrName>style.visibility</p:attrName>
                                        </p:attrNameLst>
                                      </p:cBhvr>
                                      <p:to>
                                        <p:strVal val="visible"/>
                                      </p:to>
                                    </p:set>
                                    <p:anim calcmode="lin" valueType="num">
                                      <p:cBhvr>
                                        <p:cTn id="239" dur="3000" fill="hold"/>
                                        <p:tgtEl>
                                          <p:spTgt spid="167"/>
                                        </p:tgtEl>
                                        <p:attrNameLst>
                                          <p:attrName>ppt_w</p:attrName>
                                        </p:attrNameLst>
                                      </p:cBhvr>
                                      <p:tavLst>
                                        <p:tav tm="0" fmla="#ppt_w*sin(2.5*pi*$)">
                                          <p:val>
                                            <p:fltVal val="0"/>
                                          </p:val>
                                        </p:tav>
                                        <p:tav tm="100000">
                                          <p:val>
                                            <p:fltVal val="1"/>
                                          </p:val>
                                        </p:tav>
                                      </p:tavLst>
                                    </p:anim>
                                    <p:anim calcmode="lin" valueType="num">
                                      <p:cBhvr>
                                        <p:cTn id="240" dur="3000" fill="hold"/>
                                        <p:tgtEl>
                                          <p:spTgt spid="167"/>
                                        </p:tgtEl>
                                        <p:attrNameLst>
                                          <p:attrName>ppt_h</p:attrName>
                                        </p:attrNameLst>
                                      </p:cBhvr>
                                      <p:tavLst>
                                        <p:tav tm="0">
                                          <p:val>
                                            <p:strVal val="#ppt_h"/>
                                          </p:val>
                                        </p:tav>
                                        <p:tav tm="100000">
                                          <p:val>
                                            <p:strVal val="#ppt_h"/>
                                          </p:val>
                                        </p:tav>
                                      </p:tavLst>
                                    </p:anim>
                                  </p:childTnLst>
                                </p:cTn>
                              </p:par>
                              <p:par>
                                <p:cTn id="241" presetID="19" presetClass="entr" presetSubtype="10" fill="hold" grpId="0" nodeType="withEffect">
                                  <p:stCondLst>
                                    <p:cond delay="0"/>
                                  </p:stCondLst>
                                  <p:childTnLst>
                                    <p:set>
                                      <p:cBhvr>
                                        <p:cTn id="242" dur="1" fill="hold">
                                          <p:stCondLst>
                                            <p:cond delay="0"/>
                                          </p:stCondLst>
                                        </p:cTn>
                                        <p:tgtEl>
                                          <p:spTgt spid="168"/>
                                        </p:tgtEl>
                                        <p:attrNameLst>
                                          <p:attrName>style.visibility</p:attrName>
                                        </p:attrNameLst>
                                      </p:cBhvr>
                                      <p:to>
                                        <p:strVal val="visible"/>
                                      </p:to>
                                    </p:set>
                                    <p:anim calcmode="lin" valueType="num">
                                      <p:cBhvr>
                                        <p:cTn id="243" dur="3000" fill="hold"/>
                                        <p:tgtEl>
                                          <p:spTgt spid="168"/>
                                        </p:tgtEl>
                                        <p:attrNameLst>
                                          <p:attrName>ppt_w</p:attrName>
                                        </p:attrNameLst>
                                      </p:cBhvr>
                                      <p:tavLst>
                                        <p:tav tm="0" fmla="#ppt_w*sin(2.5*pi*$)">
                                          <p:val>
                                            <p:fltVal val="0"/>
                                          </p:val>
                                        </p:tav>
                                        <p:tav tm="100000">
                                          <p:val>
                                            <p:fltVal val="1"/>
                                          </p:val>
                                        </p:tav>
                                      </p:tavLst>
                                    </p:anim>
                                    <p:anim calcmode="lin" valueType="num">
                                      <p:cBhvr>
                                        <p:cTn id="244" dur="3000" fill="hold"/>
                                        <p:tgtEl>
                                          <p:spTgt spid="168"/>
                                        </p:tgtEl>
                                        <p:attrNameLst>
                                          <p:attrName>ppt_h</p:attrName>
                                        </p:attrNameLst>
                                      </p:cBhvr>
                                      <p:tavLst>
                                        <p:tav tm="0">
                                          <p:val>
                                            <p:strVal val="#ppt_h"/>
                                          </p:val>
                                        </p:tav>
                                        <p:tav tm="100000">
                                          <p:val>
                                            <p:strVal val="#ppt_h"/>
                                          </p:val>
                                        </p:tav>
                                      </p:tavLst>
                                    </p:anim>
                                  </p:childTnLst>
                                </p:cTn>
                              </p:par>
                              <p:par>
                                <p:cTn id="245" presetID="19" presetClass="entr" presetSubtype="10" fill="hold" grpId="0" nodeType="withEffect">
                                  <p:stCondLst>
                                    <p:cond delay="0"/>
                                  </p:stCondLst>
                                  <p:childTnLst>
                                    <p:set>
                                      <p:cBhvr>
                                        <p:cTn id="246" dur="1" fill="hold">
                                          <p:stCondLst>
                                            <p:cond delay="0"/>
                                          </p:stCondLst>
                                        </p:cTn>
                                        <p:tgtEl>
                                          <p:spTgt spid="169"/>
                                        </p:tgtEl>
                                        <p:attrNameLst>
                                          <p:attrName>style.visibility</p:attrName>
                                        </p:attrNameLst>
                                      </p:cBhvr>
                                      <p:to>
                                        <p:strVal val="visible"/>
                                      </p:to>
                                    </p:set>
                                    <p:anim calcmode="lin" valueType="num">
                                      <p:cBhvr>
                                        <p:cTn id="247" dur="3000" fill="hold"/>
                                        <p:tgtEl>
                                          <p:spTgt spid="169"/>
                                        </p:tgtEl>
                                        <p:attrNameLst>
                                          <p:attrName>ppt_w</p:attrName>
                                        </p:attrNameLst>
                                      </p:cBhvr>
                                      <p:tavLst>
                                        <p:tav tm="0" fmla="#ppt_w*sin(2.5*pi*$)">
                                          <p:val>
                                            <p:fltVal val="0"/>
                                          </p:val>
                                        </p:tav>
                                        <p:tav tm="100000">
                                          <p:val>
                                            <p:fltVal val="1"/>
                                          </p:val>
                                        </p:tav>
                                      </p:tavLst>
                                    </p:anim>
                                    <p:anim calcmode="lin" valueType="num">
                                      <p:cBhvr>
                                        <p:cTn id="248" dur="3000" fill="hold"/>
                                        <p:tgtEl>
                                          <p:spTgt spid="169"/>
                                        </p:tgtEl>
                                        <p:attrNameLst>
                                          <p:attrName>ppt_h</p:attrName>
                                        </p:attrNameLst>
                                      </p:cBhvr>
                                      <p:tavLst>
                                        <p:tav tm="0">
                                          <p:val>
                                            <p:strVal val="#ppt_h"/>
                                          </p:val>
                                        </p:tav>
                                        <p:tav tm="100000">
                                          <p:val>
                                            <p:strVal val="#ppt_h"/>
                                          </p:val>
                                        </p:tav>
                                      </p:tavLst>
                                    </p:anim>
                                  </p:childTnLst>
                                </p:cTn>
                              </p:par>
                              <p:par>
                                <p:cTn id="249" presetID="19" presetClass="entr" presetSubtype="10" fill="hold" grpId="0" nodeType="withEffect">
                                  <p:stCondLst>
                                    <p:cond delay="0"/>
                                  </p:stCondLst>
                                  <p:childTnLst>
                                    <p:set>
                                      <p:cBhvr>
                                        <p:cTn id="250" dur="1" fill="hold">
                                          <p:stCondLst>
                                            <p:cond delay="0"/>
                                          </p:stCondLst>
                                        </p:cTn>
                                        <p:tgtEl>
                                          <p:spTgt spid="170"/>
                                        </p:tgtEl>
                                        <p:attrNameLst>
                                          <p:attrName>style.visibility</p:attrName>
                                        </p:attrNameLst>
                                      </p:cBhvr>
                                      <p:to>
                                        <p:strVal val="visible"/>
                                      </p:to>
                                    </p:set>
                                    <p:anim calcmode="lin" valueType="num">
                                      <p:cBhvr>
                                        <p:cTn id="251" dur="3000" fill="hold"/>
                                        <p:tgtEl>
                                          <p:spTgt spid="170"/>
                                        </p:tgtEl>
                                        <p:attrNameLst>
                                          <p:attrName>ppt_w</p:attrName>
                                        </p:attrNameLst>
                                      </p:cBhvr>
                                      <p:tavLst>
                                        <p:tav tm="0" fmla="#ppt_w*sin(2.5*pi*$)">
                                          <p:val>
                                            <p:fltVal val="0"/>
                                          </p:val>
                                        </p:tav>
                                        <p:tav tm="100000">
                                          <p:val>
                                            <p:fltVal val="1"/>
                                          </p:val>
                                        </p:tav>
                                      </p:tavLst>
                                    </p:anim>
                                    <p:anim calcmode="lin" valueType="num">
                                      <p:cBhvr>
                                        <p:cTn id="252" dur="3000" fill="hold"/>
                                        <p:tgtEl>
                                          <p:spTgt spid="170"/>
                                        </p:tgtEl>
                                        <p:attrNameLst>
                                          <p:attrName>ppt_h</p:attrName>
                                        </p:attrNameLst>
                                      </p:cBhvr>
                                      <p:tavLst>
                                        <p:tav tm="0">
                                          <p:val>
                                            <p:strVal val="#ppt_h"/>
                                          </p:val>
                                        </p:tav>
                                        <p:tav tm="100000">
                                          <p:val>
                                            <p:strVal val="#ppt_h"/>
                                          </p:val>
                                        </p:tav>
                                      </p:tavLst>
                                    </p:anim>
                                  </p:childTnLst>
                                </p:cTn>
                              </p:par>
                              <p:par>
                                <p:cTn id="253" presetID="19" presetClass="entr" presetSubtype="10" fill="hold" grpId="0" nodeType="withEffect">
                                  <p:stCondLst>
                                    <p:cond delay="0"/>
                                  </p:stCondLst>
                                  <p:childTnLst>
                                    <p:set>
                                      <p:cBhvr>
                                        <p:cTn id="254" dur="1" fill="hold">
                                          <p:stCondLst>
                                            <p:cond delay="0"/>
                                          </p:stCondLst>
                                        </p:cTn>
                                        <p:tgtEl>
                                          <p:spTgt spid="171"/>
                                        </p:tgtEl>
                                        <p:attrNameLst>
                                          <p:attrName>style.visibility</p:attrName>
                                        </p:attrNameLst>
                                      </p:cBhvr>
                                      <p:to>
                                        <p:strVal val="visible"/>
                                      </p:to>
                                    </p:set>
                                    <p:anim calcmode="lin" valueType="num">
                                      <p:cBhvr>
                                        <p:cTn id="255" dur="3000" fill="hold"/>
                                        <p:tgtEl>
                                          <p:spTgt spid="171"/>
                                        </p:tgtEl>
                                        <p:attrNameLst>
                                          <p:attrName>ppt_w</p:attrName>
                                        </p:attrNameLst>
                                      </p:cBhvr>
                                      <p:tavLst>
                                        <p:tav tm="0" fmla="#ppt_w*sin(2.5*pi*$)">
                                          <p:val>
                                            <p:fltVal val="0"/>
                                          </p:val>
                                        </p:tav>
                                        <p:tav tm="100000">
                                          <p:val>
                                            <p:fltVal val="1"/>
                                          </p:val>
                                        </p:tav>
                                      </p:tavLst>
                                    </p:anim>
                                    <p:anim calcmode="lin" valueType="num">
                                      <p:cBhvr>
                                        <p:cTn id="256" dur="3000" fill="hold"/>
                                        <p:tgtEl>
                                          <p:spTgt spid="171"/>
                                        </p:tgtEl>
                                        <p:attrNameLst>
                                          <p:attrName>ppt_h</p:attrName>
                                        </p:attrNameLst>
                                      </p:cBhvr>
                                      <p:tavLst>
                                        <p:tav tm="0">
                                          <p:val>
                                            <p:strVal val="#ppt_h"/>
                                          </p:val>
                                        </p:tav>
                                        <p:tav tm="100000">
                                          <p:val>
                                            <p:strVal val="#ppt_h"/>
                                          </p:val>
                                        </p:tav>
                                      </p:tavLst>
                                    </p:anim>
                                  </p:childTnLst>
                                </p:cTn>
                              </p:par>
                              <p:par>
                                <p:cTn id="257" presetID="19" presetClass="entr" presetSubtype="10" fill="hold" grpId="0" nodeType="withEffect">
                                  <p:stCondLst>
                                    <p:cond delay="0"/>
                                  </p:stCondLst>
                                  <p:childTnLst>
                                    <p:set>
                                      <p:cBhvr>
                                        <p:cTn id="258" dur="1" fill="hold">
                                          <p:stCondLst>
                                            <p:cond delay="0"/>
                                          </p:stCondLst>
                                        </p:cTn>
                                        <p:tgtEl>
                                          <p:spTgt spid="172"/>
                                        </p:tgtEl>
                                        <p:attrNameLst>
                                          <p:attrName>style.visibility</p:attrName>
                                        </p:attrNameLst>
                                      </p:cBhvr>
                                      <p:to>
                                        <p:strVal val="visible"/>
                                      </p:to>
                                    </p:set>
                                    <p:anim calcmode="lin" valueType="num">
                                      <p:cBhvr>
                                        <p:cTn id="259" dur="3000" fill="hold"/>
                                        <p:tgtEl>
                                          <p:spTgt spid="172"/>
                                        </p:tgtEl>
                                        <p:attrNameLst>
                                          <p:attrName>ppt_w</p:attrName>
                                        </p:attrNameLst>
                                      </p:cBhvr>
                                      <p:tavLst>
                                        <p:tav tm="0" fmla="#ppt_w*sin(2.5*pi*$)">
                                          <p:val>
                                            <p:fltVal val="0"/>
                                          </p:val>
                                        </p:tav>
                                        <p:tav tm="100000">
                                          <p:val>
                                            <p:fltVal val="1"/>
                                          </p:val>
                                        </p:tav>
                                      </p:tavLst>
                                    </p:anim>
                                    <p:anim calcmode="lin" valueType="num">
                                      <p:cBhvr>
                                        <p:cTn id="260" dur="3000" fill="hold"/>
                                        <p:tgtEl>
                                          <p:spTgt spid="172"/>
                                        </p:tgtEl>
                                        <p:attrNameLst>
                                          <p:attrName>ppt_h</p:attrName>
                                        </p:attrNameLst>
                                      </p:cBhvr>
                                      <p:tavLst>
                                        <p:tav tm="0">
                                          <p:val>
                                            <p:strVal val="#ppt_h"/>
                                          </p:val>
                                        </p:tav>
                                        <p:tav tm="100000">
                                          <p:val>
                                            <p:strVal val="#ppt_h"/>
                                          </p:val>
                                        </p:tav>
                                      </p:tavLst>
                                    </p:anim>
                                  </p:childTnLst>
                                </p:cTn>
                              </p:par>
                              <p:par>
                                <p:cTn id="261" presetID="19" presetClass="entr" presetSubtype="10" fill="hold" grpId="0" nodeType="withEffect">
                                  <p:stCondLst>
                                    <p:cond delay="0"/>
                                  </p:stCondLst>
                                  <p:childTnLst>
                                    <p:set>
                                      <p:cBhvr>
                                        <p:cTn id="262" dur="1" fill="hold">
                                          <p:stCondLst>
                                            <p:cond delay="0"/>
                                          </p:stCondLst>
                                        </p:cTn>
                                        <p:tgtEl>
                                          <p:spTgt spid="173"/>
                                        </p:tgtEl>
                                        <p:attrNameLst>
                                          <p:attrName>style.visibility</p:attrName>
                                        </p:attrNameLst>
                                      </p:cBhvr>
                                      <p:to>
                                        <p:strVal val="visible"/>
                                      </p:to>
                                    </p:set>
                                    <p:anim calcmode="lin" valueType="num">
                                      <p:cBhvr>
                                        <p:cTn id="263" dur="3000" fill="hold"/>
                                        <p:tgtEl>
                                          <p:spTgt spid="173"/>
                                        </p:tgtEl>
                                        <p:attrNameLst>
                                          <p:attrName>ppt_w</p:attrName>
                                        </p:attrNameLst>
                                      </p:cBhvr>
                                      <p:tavLst>
                                        <p:tav tm="0" fmla="#ppt_w*sin(2.5*pi*$)">
                                          <p:val>
                                            <p:fltVal val="0"/>
                                          </p:val>
                                        </p:tav>
                                        <p:tav tm="100000">
                                          <p:val>
                                            <p:fltVal val="1"/>
                                          </p:val>
                                        </p:tav>
                                      </p:tavLst>
                                    </p:anim>
                                    <p:anim calcmode="lin" valueType="num">
                                      <p:cBhvr>
                                        <p:cTn id="264" dur="3000" fill="hold"/>
                                        <p:tgtEl>
                                          <p:spTgt spid="173"/>
                                        </p:tgtEl>
                                        <p:attrNameLst>
                                          <p:attrName>ppt_h</p:attrName>
                                        </p:attrNameLst>
                                      </p:cBhvr>
                                      <p:tavLst>
                                        <p:tav tm="0">
                                          <p:val>
                                            <p:strVal val="#ppt_h"/>
                                          </p:val>
                                        </p:tav>
                                        <p:tav tm="100000">
                                          <p:val>
                                            <p:strVal val="#ppt_h"/>
                                          </p:val>
                                        </p:tav>
                                      </p:tavLst>
                                    </p:anim>
                                  </p:childTnLst>
                                </p:cTn>
                              </p:par>
                              <p:par>
                                <p:cTn id="265" presetID="19" presetClass="entr" presetSubtype="10" fill="hold" grpId="0" nodeType="withEffect">
                                  <p:stCondLst>
                                    <p:cond delay="0"/>
                                  </p:stCondLst>
                                  <p:childTnLst>
                                    <p:set>
                                      <p:cBhvr>
                                        <p:cTn id="266" dur="1" fill="hold">
                                          <p:stCondLst>
                                            <p:cond delay="0"/>
                                          </p:stCondLst>
                                        </p:cTn>
                                        <p:tgtEl>
                                          <p:spTgt spid="174"/>
                                        </p:tgtEl>
                                        <p:attrNameLst>
                                          <p:attrName>style.visibility</p:attrName>
                                        </p:attrNameLst>
                                      </p:cBhvr>
                                      <p:to>
                                        <p:strVal val="visible"/>
                                      </p:to>
                                    </p:set>
                                    <p:anim calcmode="lin" valueType="num">
                                      <p:cBhvr>
                                        <p:cTn id="267" dur="3000" fill="hold"/>
                                        <p:tgtEl>
                                          <p:spTgt spid="174"/>
                                        </p:tgtEl>
                                        <p:attrNameLst>
                                          <p:attrName>ppt_w</p:attrName>
                                        </p:attrNameLst>
                                      </p:cBhvr>
                                      <p:tavLst>
                                        <p:tav tm="0" fmla="#ppt_w*sin(2.5*pi*$)">
                                          <p:val>
                                            <p:fltVal val="0"/>
                                          </p:val>
                                        </p:tav>
                                        <p:tav tm="100000">
                                          <p:val>
                                            <p:fltVal val="1"/>
                                          </p:val>
                                        </p:tav>
                                      </p:tavLst>
                                    </p:anim>
                                    <p:anim calcmode="lin" valueType="num">
                                      <p:cBhvr>
                                        <p:cTn id="268" dur="3000" fill="hold"/>
                                        <p:tgtEl>
                                          <p:spTgt spid="174"/>
                                        </p:tgtEl>
                                        <p:attrNameLst>
                                          <p:attrName>ppt_h</p:attrName>
                                        </p:attrNameLst>
                                      </p:cBhvr>
                                      <p:tavLst>
                                        <p:tav tm="0">
                                          <p:val>
                                            <p:strVal val="#ppt_h"/>
                                          </p:val>
                                        </p:tav>
                                        <p:tav tm="100000">
                                          <p:val>
                                            <p:strVal val="#ppt_h"/>
                                          </p:val>
                                        </p:tav>
                                      </p:tavLst>
                                    </p:anim>
                                  </p:childTnLst>
                                </p:cTn>
                              </p:par>
                              <p:par>
                                <p:cTn id="269" presetID="19" presetClass="entr" presetSubtype="10" fill="hold" grpId="0" nodeType="withEffect">
                                  <p:stCondLst>
                                    <p:cond delay="0"/>
                                  </p:stCondLst>
                                  <p:childTnLst>
                                    <p:set>
                                      <p:cBhvr>
                                        <p:cTn id="270" dur="1" fill="hold">
                                          <p:stCondLst>
                                            <p:cond delay="0"/>
                                          </p:stCondLst>
                                        </p:cTn>
                                        <p:tgtEl>
                                          <p:spTgt spid="175"/>
                                        </p:tgtEl>
                                        <p:attrNameLst>
                                          <p:attrName>style.visibility</p:attrName>
                                        </p:attrNameLst>
                                      </p:cBhvr>
                                      <p:to>
                                        <p:strVal val="visible"/>
                                      </p:to>
                                    </p:set>
                                    <p:anim calcmode="lin" valueType="num">
                                      <p:cBhvr>
                                        <p:cTn id="271" dur="3000" fill="hold"/>
                                        <p:tgtEl>
                                          <p:spTgt spid="175"/>
                                        </p:tgtEl>
                                        <p:attrNameLst>
                                          <p:attrName>ppt_w</p:attrName>
                                        </p:attrNameLst>
                                      </p:cBhvr>
                                      <p:tavLst>
                                        <p:tav tm="0" fmla="#ppt_w*sin(2.5*pi*$)">
                                          <p:val>
                                            <p:fltVal val="0"/>
                                          </p:val>
                                        </p:tav>
                                        <p:tav tm="100000">
                                          <p:val>
                                            <p:fltVal val="1"/>
                                          </p:val>
                                        </p:tav>
                                      </p:tavLst>
                                    </p:anim>
                                    <p:anim calcmode="lin" valueType="num">
                                      <p:cBhvr>
                                        <p:cTn id="272" dur="3000" fill="hold"/>
                                        <p:tgtEl>
                                          <p:spTgt spid="175"/>
                                        </p:tgtEl>
                                        <p:attrNameLst>
                                          <p:attrName>ppt_h</p:attrName>
                                        </p:attrNameLst>
                                      </p:cBhvr>
                                      <p:tavLst>
                                        <p:tav tm="0">
                                          <p:val>
                                            <p:strVal val="#ppt_h"/>
                                          </p:val>
                                        </p:tav>
                                        <p:tav tm="100000">
                                          <p:val>
                                            <p:strVal val="#ppt_h"/>
                                          </p:val>
                                        </p:tav>
                                      </p:tavLst>
                                    </p:anim>
                                  </p:childTnLst>
                                </p:cTn>
                              </p:par>
                              <p:par>
                                <p:cTn id="273" presetID="19" presetClass="entr" presetSubtype="10" fill="hold" grpId="0" nodeType="withEffect">
                                  <p:stCondLst>
                                    <p:cond delay="0"/>
                                  </p:stCondLst>
                                  <p:childTnLst>
                                    <p:set>
                                      <p:cBhvr>
                                        <p:cTn id="274" dur="1" fill="hold">
                                          <p:stCondLst>
                                            <p:cond delay="0"/>
                                          </p:stCondLst>
                                        </p:cTn>
                                        <p:tgtEl>
                                          <p:spTgt spid="176"/>
                                        </p:tgtEl>
                                        <p:attrNameLst>
                                          <p:attrName>style.visibility</p:attrName>
                                        </p:attrNameLst>
                                      </p:cBhvr>
                                      <p:to>
                                        <p:strVal val="visible"/>
                                      </p:to>
                                    </p:set>
                                    <p:anim calcmode="lin" valueType="num">
                                      <p:cBhvr>
                                        <p:cTn id="275" dur="3000" fill="hold"/>
                                        <p:tgtEl>
                                          <p:spTgt spid="176"/>
                                        </p:tgtEl>
                                        <p:attrNameLst>
                                          <p:attrName>ppt_w</p:attrName>
                                        </p:attrNameLst>
                                      </p:cBhvr>
                                      <p:tavLst>
                                        <p:tav tm="0" fmla="#ppt_w*sin(2.5*pi*$)">
                                          <p:val>
                                            <p:fltVal val="0"/>
                                          </p:val>
                                        </p:tav>
                                        <p:tav tm="100000">
                                          <p:val>
                                            <p:fltVal val="1"/>
                                          </p:val>
                                        </p:tav>
                                      </p:tavLst>
                                    </p:anim>
                                    <p:anim calcmode="lin" valueType="num">
                                      <p:cBhvr>
                                        <p:cTn id="276" dur="3000" fill="hold"/>
                                        <p:tgtEl>
                                          <p:spTgt spid="176"/>
                                        </p:tgtEl>
                                        <p:attrNameLst>
                                          <p:attrName>ppt_h</p:attrName>
                                        </p:attrNameLst>
                                      </p:cBhvr>
                                      <p:tavLst>
                                        <p:tav tm="0">
                                          <p:val>
                                            <p:strVal val="#ppt_h"/>
                                          </p:val>
                                        </p:tav>
                                        <p:tav tm="100000">
                                          <p:val>
                                            <p:strVal val="#ppt_h"/>
                                          </p:val>
                                        </p:tav>
                                      </p:tavLst>
                                    </p:anim>
                                  </p:childTnLst>
                                </p:cTn>
                              </p:par>
                              <p:par>
                                <p:cTn id="277" presetID="19" presetClass="entr" presetSubtype="10" fill="hold" grpId="0" nodeType="withEffect">
                                  <p:stCondLst>
                                    <p:cond delay="0"/>
                                  </p:stCondLst>
                                  <p:childTnLst>
                                    <p:set>
                                      <p:cBhvr>
                                        <p:cTn id="278" dur="1" fill="hold">
                                          <p:stCondLst>
                                            <p:cond delay="0"/>
                                          </p:stCondLst>
                                        </p:cTn>
                                        <p:tgtEl>
                                          <p:spTgt spid="177"/>
                                        </p:tgtEl>
                                        <p:attrNameLst>
                                          <p:attrName>style.visibility</p:attrName>
                                        </p:attrNameLst>
                                      </p:cBhvr>
                                      <p:to>
                                        <p:strVal val="visible"/>
                                      </p:to>
                                    </p:set>
                                    <p:anim calcmode="lin" valueType="num">
                                      <p:cBhvr>
                                        <p:cTn id="279" dur="3000" fill="hold"/>
                                        <p:tgtEl>
                                          <p:spTgt spid="177"/>
                                        </p:tgtEl>
                                        <p:attrNameLst>
                                          <p:attrName>ppt_w</p:attrName>
                                        </p:attrNameLst>
                                      </p:cBhvr>
                                      <p:tavLst>
                                        <p:tav tm="0" fmla="#ppt_w*sin(2.5*pi*$)">
                                          <p:val>
                                            <p:fltVal val="0"/>
                                          </p:val>
                                        </p:tav>
                                        <p:tav tm="100000">
                                          <p:val>
                                            <p:fltVal val="1"/>
                                          </p:val>
                                        </p:tav>
                                      </p:tavLst>
                                    </p:anim>
                                    <p:anim calcmode="lin" valueType="num">
                                      <p:cBhvr>
                                        <p:cTn id="280" dur="3000" fill="hold"/>
                                        <p:tgtEl>
                                          <p:spTgt spid="177"/>
                                        </p:tgtEl>
                                        <p:attrNameLst>
                                          <p:attrName>ppt_h</p:attrName>
                                        </p:attrNameLst>
                                      </p:cBhvr>
                                      <p:tavLst>
                                        <p:tav tm="0">
                                          <p:val>
                                            <p:strVal val="#ppt_h"/>
                                          </p:val>
                                        </p:tav>
                                        <p:tav tm="100000">
                                          <p:val>
                                            <p:strVal val="#ppt_h"/>
                                          </p:val>
                                        </p:tav>
                                      </p:tavLst>
                                    </p:anim>
                                  </p:childTnLst>
                                </p:cTn>
                              </p:par>
                              <p:par>
                                <p:cTn id="281" presetID="19" presetClass="entr" presetSubtype="10" fill="hold" grpId="0" nodeType="withEffect">
                                  <p:stCondLst>
                                    <p:cond delay="0"/>
                                  </p:stCondLst>
                                  <p:childTnLst>
                                    <p:set>
                                      <p:cBhvr>
                                        <p:cTn id="282" dur="1" fill="hold">
                                          <p:stCondLst>
                                            <p:cond delay="0"/>
                                          </p:stCondLst>
                                        </p:cTn>
                                        <p:tgtEl>
                                          <p:spTgt spid="178"/>
                                        </p:tgtEl>
                                        <p:attrNameLst>
                                          <p:attrName>style.visibility</p:attrName>
                                        </p:attrNameLst>
                                      </p:cBhvr>
                                      <p:to>
                                        <p:strVal val="visible"/>
                                      </p:to>
                                    </p:set>
                                    <p:anim calcmode="lin" valueType="num">
                                      <p:cBhvr>
                                        <p:cTn id="283" dur="3000" fill="hold"/>
                                        <p:tgtEl>
                                          <p:spTgt spid="178"/>
                                        </p:tgtEl>
                                        <p:attrNameLst>
                                          <p:attrName>ppt_w</p:attrName>
                                        </p:attrNameLst>
                                      </p:cBhvr>
                                      <p:tavLst>
                                        <p:tav tm="0" fmla="#ppt_w*sin(2.5*pi*$)">
                                          <p:val>
                                            <p:fltVal val="0"/>
                                          </p:val>
                                        </p:tav>
                                        <p:tav tm="100000">
                                          <p:val>
                                            <p:fltVal val="1"/>
                                          </p:val>
                                        </p:tav>
                                      </p:tavLst>
                                    </p:anim>
                                    <p:anim calcmode="lin" valueType="num">
                                      <p:cBhvr>
                                        <p:cTn id="284" dur="3000" fill="hold"/>
                                        <p:tgtEl>
                                          <p:spTgt spid="178"/>
                                        </p:tgtEl>
                                        <p:attrNameLst>
                                          <p:attrName>ppt_h</p:attrName>
                                        </p:attrNameLst>
                                      </p:cBhvr>
                                      <p:tavLst>
                                        <p:tav tm="0">
                                          <p:val>
                                            <p:strVal val="#ppt_h"/>
                                          </p:val>
                                        </p:tav>
                                        <p:tav tm="100000">
                                          <p:val>
                                            <p:strVal val="#ppt_h"/>
                                          </p:val>
                                        </p:tav>
                                      </p:tavLst>
                                    </p:anim>
                                  </p:childTnLst>
                                </p:cTn>
                              </p:par>
                              <p:par>
                                <p:cTn id="285" presetID="19" presetClass="entr" presetSubtype="10" fill="hold" grpId="0" nodeType="withEffect">
                                  <p:stCondLst>
                                    <p:cond delay="0"/>
                                  </p:stCondLst>
                                  <p:childTnLst>
                                    <p:set>
                                      <p:cBhvr>
                                        <p:cTn id="286" dur="1" fill="hold">
                                          <p:stCondLst>
                                            <p:cond delay="0"/>
                                          </p:stCondLst>
                                        </p:cTn>
                                        <p:tgtEl>
                                          <p:spTgt spid="179"/>
                                        </p:tgtEl>
                                        <p:attrNameLst>
                                          <p:attrName>style.visibility</p:attrName>
                                        </p:attrNameLst>
                                      </p:cBhvr>
                                      <p:to>
                                        <p:strVal val="visible"/>
                                      </p:to>
                                    </p:set>
                                    <p:anim calcmode="lin" valueType="num">
                                      <p:cBhvr>
                                        <p:cTn id="287" dur="3000" fill="hold"/>
                                        <p:tgtEl>
                                          <p:spTgt spid="179"/>
                                        </p:tgtEl>
                                        <p:attrNameLst>
                                          <p:attrName>ppt_w</p:attrName>
                                        </p:attrNameLst>
                                      </p:cBhvr>
                                      <p:tavLst>
                                        <p:tav tm="0" fmla="#ppt_w*sin(2.5*pi*$)">
                                          <p:val>
                                            <p:fltVal val="0"/>
                                          </p:val>
                                        </p:tav>
                                        <p:tav tm="100000">
                                          <p:val>
                                            <p:fltVal val="1"/>
                                          </p:val>
                                        </p:tav>
                                      </p:tavLst>
                                    </p:anim>
                                    <p:anim calcmode="lin" valueType="num">
                                      <p:cBhvr>
                                        <p:cTn id="288" dur="3000" fill="hold"/>
                                        <p:tgtEl>
                                          <p:spTgt spid="179"/>
                                        </p:tgtEl>
                                        <p:attrNameLst>
                                          <p:attrName>ppt_h</p:attrName>
                                        </p:attrNameLst>
                                      </p:cBhvr>
                                      <p:tavLst>
                                        <p:tav tm="0">
                                          <p:val>
                                            <p:strVal val="#ppt_h"/>
                                          </p:val>
                                        </p:tav>
                                        <p:tav tm="100000">
                                          <p:val>
                                            <p:strVal val="#ppt_h"/>
                                          </p:val>
                                        </p:tav>
                                      </p:tavLst>
                                    </p:anim>
                                  </p:childTnLst>
                                </p:cTn>
                              </p:par>
                              <p:par>
                                <p:cTn id="289" presetID="19" presetClass="entr" presetSubtype="10" fill="hold" grpId="0" nodeType="withEffect">
                                  <p:stCondLst>
                                    <p:cond delay="0"/>
                                  </p:stCondLst>
                                  <p:childTnLst>
                                    <p:set>
                                      <p:cBhvr>
                                        <p:cTn id="290" dur="1" fill="hold">
                                          <p:stCondLst>
                                            <p:cond delay="0"/>
                                          </p:stCondLst>
                                        </p:cTn>
                                        <p:tgtEl>
                                          <p:spTgt spid="180"/>
                                        </p:tgtEl>
                                        <p:attrNameLst>
                                          <p:attrName>style.visibility</p:attrName>
                                        </p:attrNameLst>
                                      </p:cBhvr>
                                      <p:to>
                                        <p:strVal val="visible"/>
                                      </p:to>
                                    </p:set>
                                    <p:anim calcmode="lin" valueType="num">
                                      <p:cBhvr>
                                        <p:cTn id="291" dur="3000" fill="hold"/>
                                        <p:tgtEl>
                                          <p:spTgt spid="180"/>
                                        </p:tgtEl>
                                        <p:attrNameLst>
                                          <p:attrName>ppt_w</p:attrName>
                                        </p:attrNameLst>
                                      </p:cBhvr>
                                      <p:tavLst>
                                        <p:tav tm="0" fmla="#ppt_w*sin(2.5*pi*$)">
                                          <p:val>
                                            <p:fltVal val="0"/>
                                          </p:val>
                                        </p:tav>
                                        <p:tav tm="100000">
                                          <p:val>
                                            <p:fltVal val="1"/>
                                          </p:val>
                                        </p:tav>
                                      </p:tavLst>
                                    </p:anim>
                                    <p:anim calcmode="lin" valueType="num">
                                      <p:cBhvr>
                                        <p:cTn id="292" dur="3000" fill="hold"/>
                                        <p:tgtEl>
                                          <p:spTgt spid="180"/>
                                        </p:tgtEl>
                                        <p:attrNameLst>
                                          <p:attrName>ppt_h</p:attrName>
                                        </p:attrNameLst>
                                      </p:cBhvr>
                                      <p:tavLst>
                                        <p:tav tm="0">
                                          <p:val>
                                            <p:strVal val="#ppt_h"/>
                                          </p:val>
                                        </p:tav>
                                        <p:tav tm="100000">
                                          <p:val>
                                            <p:strVal val="#ppt_h"/>
                                          </p:val>
                                        </p:tav>
                                      </p:tavLst>
                                    </p:anim>
                                  </p:childTnLst>
                                </p:cTn>
                              </p:par>
                              <p:par>
                                <p:cTn id="293" presetID="19" presetClass="entr" presetSubtype="10" fill="hold" grpId="0" nodeType="withEffect">
                                  <p:stCondLst>
                                    <p:cond delay="0"/>
                                  </p:stCondLst>
                                  <p:childTnLst>
                                    <p:set>
                                      <p:cBhvr>
                                        <p:cTn id="294" dur="1" fill="hold">
                                          <p:stCondLst>
                                            <p:cond delay="0"/>
                                          </p:stCondLst>
                                        </p:cTn>
                                        <p:tgtEl>
                                          <p:spTgt spid="181"/>
                                        </p:tgtEl>
                                        <p:attrNameLst>
                                          <p:attrName>style.visibility</p:attrName>
                                        </p:attrNameLst>
                                      </p:cBhvr>
                                      <p:to>
                                        <p:strVal val="visible"/>
                                      </p:to>
                                    </p:set>
                                    <p:anim calcmode="lin" valueType="num">
                                      <p:cBhvr>
                                        <p:cTn id="295" dur="3000" fill="hold"/>
                                        <p:tgtEl>
                                          <p:spTgt spid="181"/>
                                        </p:tgtEl>
                                        <p:attrNameLst>
                                          <p:attrName>ppt_w</p:attrName>
                                        </p:attrNameLst>
                                      </p:cBhvr>
                                      <p:tavLst>
                                        <p:tav tm="0" fmla="#ppt_w*sin(2.5*pi*$)">
                                          <p:val>
                                            <p:fltVal val="0"/>
                                          </p:val>
                                        </p:tav>
                                        <p:tav tm="100000">
                                          <p:val>
                                            <p:fltVal val="1"/>
                                          </p:val>
                                        </p:tav>
                                      </p:tavLst>
                                    </p:anim>
                                    <p:anim calcmode="lin" valueType="num">
                                      <p:cBhvr>
                                        <p:cTn id="296" dur="3000" fill="hold"/>
                                        <p:tgtEl>
                                          <p:spTgt spid="181"/>
                                        </p:tgtEl>
                                        <p:attrNameLst>
                                          <p:attrName>ppt_h</p:attrName>
                                        </p:attrNameLst>
                                      </p:cBhvr>
                                      <p:tavLst>
                                        <p:tav tm="0">
                                          <p:val>
                                            <p:strVal val="#ppt_h"/>
                                          </p:val>
                                        </p:tav>
                                        <p:tav tm="100000">
                                          <p:val>
                                            <p:strVal val="#ppt_h"/>
                                          </p:val>
                                        </p:tav>
                                      </p:tavLst>
                                    </p:anim>
                                  </p:childTnLst>
                                </p:cTn>
                              </p:par>
                              <p:par>
                                <p:cTn id="297" presetID="19" presetClass="entr" presetSubtype="10" fill="hold" grpId="0" nodeType="withEffect">
                                  <p:stCondLst>
                                    <p:cond delay="0"/>
                                  </p:stCondLst>
                                  <p:childTnLst>
                                    <p:set>
                                      <p:cBhvr>
                                        <p:cTn id="298" dur="1" fill="hold">
                                          <p:stCondLst>
                                            <p:cond delay="0"/>
                                          </p:stCondLst>
                                        </p:cTn>
                                        <p:tgtEl>
                                          <p:spTgt spid="182"/>
                                        </p:tgtEl>
                                        <p:attrNameLst>
                                          <p:attrName>style.visibility</p:attrName>
                                        </p:attrNameLst>
                                      </p:cBhvr>
                                      <p:to>
                                        <p:strVal val="visible"/>
                                      </p:to>
                                    </p:set>
                                    <p:anim calcmode="lin" valueType="num">
                                      <p:cBhvr>
                                        <p:cTn id="299" dur="3000" fill="hold"/>
                                        <p:tgtEl>
                                          <p:spTgt spid="182"/>
                                        </p:tgtEl>
                                        <p:attrNameLst>
                                          <p:attrName>ppt_w</p:attrName>
                                        </p:attrNameLst>
                                      </p:cBhvr>
                                      <p:tavLst>
                                        <p:tav tm="0" fmla="#ppt_w*sin(2.5*pi*$)">
                                          <p:val>
                                            <p:fltVal val="0"/>
                                          </p:val>
                                        </p:tav>
                                        <p:tav tm="100000">
                                          <p:val>
                                            <p:fltVal val="1"/>
                                          </p:val>
                                        </p:tav>
                                      </p:tavLst>
                                    </p:anim>
                                    <p:anim calcmode="lin" valueType="num">
                                      <p:cBhvr>
                                        <p:cTn id="300" dur="3000" fill="hold"/>
                                        <p:tgtEl>
                                          <p:spTgt spid="182"/>
                                        </p:tgtEl>
                                        <p:attrNameLst>
                                          <p:attrName>ppt_h</p:attrName>
                                        </p:attrNameLst>
                                      </p:cBhvr>
                                      <p:tavLst>
                                        <p:tav tm="0">
                                          <p:val>
                                            <p:strVal val="#ppt_h"/>
                                          </p:val>
                                        </p:tav>
                                        <p:tav tm="100000">
                                          <p:val>
                                            <p:strVal val="#ppt_h"/>
                                          </p:val>
                                        </p:tav>
                                      </p:tavLst>
                                    </p:anim>
                                  </p:childTnLst>
                                </p:cTn>
                              </p:par>
                              <p:par>
                                <p:cTn id="301" presetID="19" presetClass="entr" presetSubtype="10" fill="hold" grpId="0" nodeType="withEffect">
                                  <p:stCondLst>
                                    <p:cond delay="0"/>
                                  </p:stCondLst>
                                  <p:childTnLst>
                                    <p:set>
                                      <p:cBhvr>
                                        <p:cTn id="302" dur="1" fill="hold">
                                          <p:stCondLst>
                                            <p:cond delay="0"/>
                                          </p:stCondLst>
                                        </p:cTn>
                                        <p:tgtEl>
                                          <p:spTgt spid="183"/>
                                        </p:tgtEl>
                                        <p:attrNameLst>
                                          <p:attrName>style.visibility</p:attrName>
                                        </p:attrNameLst>
                                      </p:cBhvr>
                                      <p:to>
                                        <p:strVal val="visible"/>
                                      </p:to>
                                    </p:set>
                                    <p:anim calcmode="lin" valueType="num">
                                      <p:cBhvr>
                                        <p:cTn id="303" dur="3000" fill="hold"/>
                                        <p:tgtEl>
                                          <p:spTgt spid="183"/>
                                        </p:tgtEl>
                                        <p:attrNameLst>
                                          <p:attrName>ppt_w</p:attrName>
                                        </p:attrNameLst>
                                      </p:cBhvr>
                                      <p:tavLst>
                                        <p:tav tm="0" fmla="#ppt_w*sin(2.5*pi*$)">
                                          <p:val>
                                            <p:fltVal val="0"/>
                                          </p:val>
                                        </p:tav>
                                        <p:tav tm="100000">
                                          <p:val>
                                            <p:fltVal val="1"/>
                                          </p:val>
                                        </p:tav>
                                      </p:tavLst>
                                    </p:anim>
                                    <p:anim calcmode="lin" valueType="num">
                                      <p:cBhvr>
                                        <p:cTn id="304" dur="3000" fill="hold"/>
                                        <p:tgtEl>
                                          <p:spTgt spid="183"/>
                                        </p:tgtEl>
                                        <p:attrNameLst>
                                          <p:attrName>ppt_h</p:attrName>
                                        </p:attrNameLst>
                                      </p:cBhvr>
                                      <p:tavLst>
                                        <p:tav tm="0">
                                          <p:val>
                                            <p:strVal val="#ppt_h"/>
                                          </p:val>
                                        </p:tav>
                                        <p:tav tm="100000">
                                          <p:val>
                                            <p:strVal val="#ppt_h"/>
                                          </p:val>
                                        </p:tav>
                                      </p:tavLst>
                                    </p:anim>
                                  </p:childTnLst>
                                </p:cTn>
                              </p:par>
                              <p:par>
                                <p:cTn id="305" presetID="19" presetClass="entr" presetSubtype="10" fill="hold" grpId="0" nodeType="withEffect">
                                  <p:stCondLst>
                                    <p:cond delay="0"/>
                                  </p:stCondLst>
                                  <p:childTnLst>
                                    <p:set>
                                      <p:cBhvr>
                                        <p:cTn id="306" dur="1" fill="hold">
                                          <p:stCondLst>
                                            <p:cond delay="0"/>
                                          </p:stCondLst>
                                        </p:cTn>
                                        <p:tgtEl>
                                          <p:spTgt spid="184"/>
                                        </p:tgtEl>
                                        <p:attrNameLst>
                                          <p:attrName>style.visibility</p:attrName>
                                        </p:attrNameLst>
                                      </p:cBhvr>
                                      <p:to>
                                        <p:strVal val="visible"/>
                                      </p:to>
                                    </p:set>
                                    <p:anim calcmode="lin" valueType="num">
                                      <p:cBhvr>
                                        <p:cTn id="307" dur="3000" fill="hold"/>
                                        <p:tgtEl>
                                          <p:spTgt spid="184"/>
                                        </p:tgtEl>
                                        <p:attrNameLst>
                                          <p:attrName>ppt_w</p:attrName>
                                        </p:attrNameLst>
                                      </p:cBhvr>
                                      <p:tavLst>
                                        <p:tav tm="0" fmla="#ppt_w*sin(2.5*pi*$)">
                                          <p:val>
                                            <p:fltVal val="0"/>
                                          </p:val>
                                        </p:tav>
                                        <p:tav tm="100000">
                                          <p:val>
                                            <p:fltVal val="1"/>
                                          </p:val>
                                        </p:tav>
                                      </p:tavLst>
                                    </p:anim>
                                    <p:anim calcmode="lin" valueType="num">
                                      <p:cBhvr>
                                        <p:cTn id="308" dur="3000" fill="hold"/>
                                        <p:tgtEl>
                                          <p:spTgt spid="184"/>
                                        </p:tgtEl>
                                        <p:attrNameLst>
                                          <p:attrName>ppt_h</p:attrName>
                                        </p:attrNameLst>
                                      </p:cBhvr>
                                      <p:tavLst>
                                        <p:tav tm="0">
                                          <p:val>
                                            <p:strVal val="#ppt_h"/>
                                          </p:val>
                                        </p:tav>
                                        <p:tav tm="100000">
                                          <p:val>
                                            <p:strVal val="#ppt_h"/>
                                          </p:val>
                                        </p:tav>
                                      </p:tavLst>
                                    </p:anim>
                                  </p:childTnLst>
                                </p:cTn>
                              </p:par>
                              <p:par>
                                <p:cTn id="309" presetID="19" presetClass="entr" presetSubtype="10" fill="hold" grpId="0" nodeType="withEffect">
                                  <p:stCondLst>
                                    <p:cond delay="0"/>
                                  </p:stCondLst>
                                  <p:childTnLst>
                                    <p:set>
                                      <p:cBhvr>
                                        <p:cTn id="310" dur="1" fill="hold">
                                          <p:stCondLst>
                                            <p:cond delay="0"/>
                                          </p:stCondLst>
                                        </p:cTn>
                                        <p:tgtEl>
                                          <p:spTgt spid="185"/>
                                        </p:tgtEl>
                                        <p:attrNameLst>
                                          <p:attrName>style.visibility</p:attrName>
                                        </p:attrNameLst>
                                      </p:cBhvr>
                                      <p:to>
                                        <p:strVal val="visible"/>
                                      </p:to>
                                    </p:set>
                                    <p:anim calcmode="lin" valueType="num">
                                      <p:cBhvr>
                                        <p:cTn id="311" dur="3000" fill="hold"/>
                                        <p:tgtEl>
                                          <p:spTgt spid="185"/>
                                        </p:tgtEl>
                                        <p:attrNameLst>
                                          <p:attrName>ppt_w</p:attrName>
                                        </p:attrNameLst>
                                      </p:cBhvr>
                                      <p:tavLst>
                                        <p:tav tm="0" fmla="#ppt_w*sin(2.5*pi*$)">
                                          <p:val>
                                            <p:fltVal val="0"/>
                                          </p:val>
                                        </p:tav>
                                        <p:tav tm="100000">
                                          <p:val>
                                            <p:fltVal val="1"/>
                                          </p:val>
                                        </p:tav>
                                      </p:tavLst>
                                    </p:anim>
                                    <p:anim calcmode="lin" valueType="num">
                                      <p:cBhvr>
                                        <p:cTn id="312" dur="3000" fill="hold"/>
                                        <p:tgtEl>
                                          <p:spTgt spid="185"/>
                                        </p:tgtEl>
                                        <p:attrNameLst>
                                          <p:attrName>ppt_h</p:attrName>
                                        </p:attrNameLst>
                                      </p:cBhvr>
                                      <p:tavLst>
                                        <p:tav tm="0">
                                          <p:val>
                                            <p:strVal val="#ppt_h"/>
                                          </p:val>
                                        </p:tav>
                                        <p:tav tm="100000">
                                          <p:val>
                                            <p:strVal val="#ppt_h"/>
                                          </p:val>
                                        </p:tav>
                                      </p:tavLst>
                                    </p:anim>
                                  </p:childTnLst>
                                </p:cTn>
                              </p:par>
                              <p:par>
                                <p:cTn id="313" presetID="19" presetClass="entr" presetSubtype="10" fill="hold" grpId="0" nodeType="withEffect">
                                  <p:stCondLst>
                                    <p:cond delay="0"/>
                                  </p:stCondLst>
                                  <p:childTnLst>
                                    <p:set>
                                      <p:cBhvr>
                                        <p:cTn id="314" dur="1" fill="hold">
                                          <p:stCondLst>
                                            <p:cond delay="0"/>
                                          </p:stCondLst>
                                        </p:cTn>
                                        <p:tgtEl>
                                          <p:spTgt spid="186"/>
                                        </p:tgtEl>
                                        <p:attrNameLst>
                                          <p:attrName>style.visibility</p:attrName>
                                        </p:attrNameLst>
                                      </p:cBhvr>
                                      <p:to>
                                        <p:strVal val="visible"/>
                                      </p:to>
                                    </p:set>
                                    <p:anim calcmode="lin" valueType="num">
                                      <p:cBhvr>
                                        <p:cTn id="315" dur="3000" fill="hold"/>
                                        <p:tgtEl>
                                          <p:spTgt spid="186"/>
                                        </p:tgtEl>
                                        <p:attrNameLst>
                                          <p:attrName>ppt_w</p:attrName>
                                        </p:attrNameLst>
                                      </p:cBhvr>
                                      <p:tavLst>
                                        <p:tav tm="0" fmla="#ppt_w*sin(2.5*pi*$)">
                                          <p:val>
                                            <p:fltVal val="0"/>
                                          </p:val>
                                        </p:tav>
                                        <p:tav tm="100000">
                                          <p:val>
                                            <p:fltVal val="1"/>
                                          </p:val>
                                        </p:tav>
                                      </p:tavLst>
                                    </p:anim>
                                    <p:anim calcmode="lin" valueType="num">
                                      <p:cBhvr>
                                        <p:cTn id="316" dur="3000" fill="hold"/>
                                        <p:tgtEl>
                                          <p:spTgt spid="186"/>
                                        </p:tgtEl>
                                        <p:attrNameLst>
                                          <p:attrName>ppt_h</p:attrName>
                                        </p:attrNameLst>
                                      </p:cBhvr>
                                      <p:tavLst>
                                        <p:tav tm="0">
                                          <p:val>
                                            <p:strVal val="#ppt_h"/>
                                          </p:val>
                                        </p:tav>
                                        <p:tav tm="100000">
                                          <p:val>
                                            <p:strVal val="#ppt_h"/>
                                          </p:val>
                                        </p:tav>
                                      </p:tavLst>
                                    </p:anim>
                                  </p:childTnLst>
                                </p:cTn>
                              </p:par>
                              <p:par>
                                <p:cTn id="317" presetID="19" presetClass="entr" presetSubtype="10" fill="hold" grpId="0" nodeType="withEffect">
                                  <p:stCondLst>
                                    <p:cond delay="0"/>
                                  </p:stCondLst>
                                  <p:childTnLst>
                                    <p:set>
                                      <p:cBhvr>
                                        <p:cTn id="318" dur="1" fill="hold">
                                          <p:stCondLst>
                                            <p:cond delay="0"/>
                                          </p:stCondLst>
                                        </p:cTn>
                                        <p:tgtEl>
                                          <p:spTgt spid="187"/>
                                        </p:tgtEl>
                                        <p:attrNameLst>
                                          <p:attrName>style.visibility</p:attrName>
                                        </p:attrNameLst>
                                      </p:cBhvr>
                                      <p:to>
                                        <p:strVal val="visible"/>
                                      </p:to>
                                    </p:set>
                                    <p:anim calcmode="lin" valueType="num">
                                      <p:cBhvr>
                                        <p:cTn id="319" dur="3000" fill="hold"/>
                                        <p:tgtEl>
                                          <p:spTgt spid="187"/>
                                        </p:tgtEl>
                                        <p:attrNameLst>
                                          <p:attrName>ppt_w</p:attrName>
                                        </p:attrNameLst>
                                      </p:cBhvr>
                                      <p:tavLst>
                                        <p:tav tm="0" fmla="#ppt_w*sin(2.5*pi*$)">
                                          <p:val>
                                            <p:fltVal val="0"/>
                                          </p:val>
                                        </p:tav>
                                        <p:tav tm="100000">
                                          <p:val>
                                            <p:fltVal val="1"/>
                                          </p:val>
                                        </p:tav>
                                      </p:tavLst>
                                    </p:anim>
                                    <p:anim calcmode="lin" valueType="num">
                                      <p:cBhvr>
                                        <p:cTn id="320" dur="3000" fill="hold"/>
                                        <p:tgtEl>
                                          <p:spTgt spid="187"/>
                                        </p:tgtEl>
                                        <p:attrNameLst>
                                          <p:attrName>ppt_h</p:attrName>
                                        </p:attrNameLst>
                                      </p:cBhvr>
                                      <p:tavLst>
                                        <p:tav tm="0">
                                          <p:val>
                                            <p:strVal val="#ppt_h"/>
                                          </p:val>
                                        </p:tav>
                                        <p:tav tm="100000">
                                          <p:val>
                                            <p:strVal val="#ppt_h"/>
                                          </p:val>
                                        </p:tav>
                                      </p:tavLst>
                                    </p:anim>
                                  </p:childTnLst>
                                </p:cTn>
                              </p:par>
                              <p:par>
                                <p:cTn id="321" presetID="19" presetClass="entr" presetSubtype="10" fill="hold" grpId="0" nodeType="withEffect">
                                  <p:stCondLst>
                                    <p:cond delay="0"/>
                                  </p:stCondLst>
                                  <p:childTnLst>
                                    <p:set>
                                      <p:cBhvr>
                                        <p:cTn id="322" dur="1" fill="hold">
                                          <p:stCondLst>
                                            <p:cond delay="0"/>
                                          </p:stCondLst>
                                        </p:cTn>
                                        <p:tgtEl>
                                          <p:spTgt spid="188"/>
                                        </p:tgtEl>
                                        <p:attrNameLst>
                                          <p:attrName>style.visibility</p:attrName>
                                        </p:attrNameLst>
                                      </p:cBhvr>
                                      <p:to>
                                        <p:strVal val="visible"/>
                                      </p:to>
                                    </p:set>
                                    <p:anim calcmode="lin" valueType="num">
                                      <p:cBhvr>
                                        <p:cTn id="323" dur="3000" fill="hold"/>
                                        <p:tgtEl>
                                          <p:spTgt spid="188"/>
                                        </p:tgtEl>
                                        <p:attrNameLst>
                                          <p:attrName>ppt_w</p:attrName>
                                        </p:attrNameLst>
                                      </p:cBhvr>
                                      <p:tavLst>
                                        <p:tav tm="0" fmla="#ppt_w*sin(2.5*pi*$)">
                                          <p:val>
                                            <p:fltVal val="0"/>
                                          </p:val>
                                        </p:tav>
                                        <p:tav tm="100000">
                                          <p:val>
                                            <p:fltVal val="1"/>
                                          </p:val>
                                        </p:tav>
                                      </p:tavLst>
                                    </p:anim>
                                    <p:anim calcmode="lin" valueType="num">
                                      <p:cBhvr>
                                        <p:cTn id="324" dur="3000" fill="hold"/>
                                        <p:tgtEl>
                                          <p:spTgt spid="188"/>
                                        </p:tgtEl>
                                        <p:attrNameLst>
                                          <p:attrName>ppt_h</p:attrName>
                                        </p:attrNameLst>
                                      </p:cBhvr>
                                      <p:tavLst>
                                        <p:tav tm="0">
                                          <p:val>
                                            <p:strVal val="#ppt_h"/>
                                          </p:val>
                                        </p:tav>
                                        <p:tav tm="100000">
                                          <p:val>
                                            <p:strVal val="#ppt_h"/>
                                          </p:val>
                                        </p:tav>
                                      </p:tavLst>
                                    </p:anim>
                                  </p:childTnLst>
                                </p:cTn>
                              </p:par>
                              <p:par>
                                <p:cTn id="325" presetID="19" presetClass="entr" presetSubtype="10" fill="hold" grpId="0" nodeType="withEffect">
                                  <p:stCondLst>
                                    <p:cond delay="0"/>
                                  </p:stCondLst>
                                  <p:childTnLst>
                                    <p:set>
                                      <p:cBhvr>
                                        <p:cTn id="326" dur="1" fill="hold">
                                          <p:stCondLst>
                                            <p:cond delay="0"/>
                                          </p:stCondLst>
                                        </p:cTn>
                                        <p:tgtEl>
                                          <p:spTgt spid="189"/>
                                        </p:tgtEl>
                                        <p:attrNameLst>
                                          <p:attrName>style.visibility</p:attrName>
                                        </p:attrNameLst>
                                      </p:cBhvr>
                                      <p:to>
                                        <p:strVal val="visible"/>
                                      </p:to>
                                    </p:set>
                                    <p:anim calcmode="lin" valueType="num">
                                      <p:cBhvr>
                                        <p:cTn id="327" dur="3000" fill="hold"/>
                                        <p:tgtEl>
                                          <p:spTgt spid="189"/>
                                        </p:tgtEl>
                                        <p:attrNameLst>
                                          <p:attrName>ppt_w</p:attrName>
                                        </p:attrNameLst>
                                      </p:cBhvr>
                                      <p:tavLst>
                                        <p:tav tm="0" fmla="#ppt_w*sin(2.5*pi*$)">
                                          <p:val>
                                            <p:fltVal val="0"/>
                                          </p:val>
                                        </p:tav>
                                        <p:tav tm="100000">
                                          <p:val>
                                            <p:fltVal val="1"/>
                                          </p:val>
                                        </p:tav>
                                      </p:tavLst>
                                    </p:anim>
                                    <p:anim calcmode="lin" valueType="num">
                                      <p:cBhvr>
                                        <p:cTn id="328" dur="3000" fill="hold"/>
                                        <p:tgtEl>
                                          <p:spTgt spid="189"/>
                                        </p:tgtEl>
                                        <p:attrNameLst>
                                          <p:attrName>ppt_h</p:attrName>
                                        </p:attrNameLst>
                                      </p:cBhvr>
                                      <p:tavLst>
                                        <p:tav tm="0">
                                          <p:val>
                                            <p:strVal val="#ppt_h"/>
                                          </p:val>
                                        </p:tav>
                                        <p:tav tm="100000">
                                          <p:val>
                                            <p:strVal val="#ppt_h"/>
                                          </p:val>
                                        </p:tav>
                                      </p:tavLst>
                                    </p:anim>
                                  </p:childTnLst>
                                </p:cTn>
                              </p:par>
                              <p:par>
                                <p:cTn id="329" presetID="19" presetClass="entr" presetSubtype="10" fill="hold" grpId="0" nodeType="withEffect">
                                  <p:stCondLst>
                                    <p:cond delay="0"/>
                                  </p:stCondLst>
                                  <p:childTnLst>
                                    <p:set>
                                      <p:cBhvr>
                                        <p:cTn id="330" dur="1" fill="hold">
                                          <p:stCondLst>
                                            <p:cond delay="0"/>
                                          </p:stCondLst>
                                        </p:cTn>
                                        <p:tgtEl>
                                          <p:spTgt spid="190"/>
                                        </p:tgtEl>
                                        <p:attrNameLst>
                                          <p:attrName>style.visibility</p:attrName>
                                        </p:attrNameLst>
                                      </p:cBhvr>
                                      <p:to>
                                        <p:strVal val="visible"/>
                                      </p:to>
                                    </p:set>
                                    <p:anim calcmode="lin" valueType="num">
                                      <p:cBhvr>
                                        <p:cTn id="331" dur="3000" fill="hold"/>
                                        <p:tgtEl>
                                          <p:spTgt spid="190"/>
                                        </p:tgtEl>
                                        <p:attrNameLst>
                                          <p:attrName>ppt_w</p:attrName>
                                        </p:attrNameLst>
                                      </p:cBhvr>
                                      <p:tavLst>
                                        <p:tav tm="0" fmla="#ppt_w*sin(2.5*pi*$)">
                                          <p:val>
                                            <p:fltVal val="0"/>
                                          </p:val>
                                        </p:tav>
                                        <p:tav tm="100000">
                                          <p:val>
                                            <p:fltVal val="1"/>
                                          </p:val>
                                        </p:tav>
                                      </p:tavLst>
                                    </p:anim>
                                    <p:anim calcmode="lin" valueType="num">
                                      <p:cBhvr>
                                        <p:cTn id="332" dur="3000" fill="hold"/>
                                        <p:tgtEl>
                                          <p:spTgt spid="190"/>
                                        </p:tgtEl>
                                        <p:attrNameLst>
                                          <p:attrName>ppt_h</p:attrName>
                                        </p:attrNameLst>
                                      </p:cBhvr>
                                      <p:tavLst>
                                        <p:tav tm="0">
                                          <p:val>
                                            <p:strVal val="#ppt_h"/>
                                          </p:val>
                                        </p:tav>
                                        <p:tav tm="100000">
                                          <p:val>
                                            <p:strVal val="#ppt_h"/>
                                          </p:val>
                                        </p:tav>
                                      </p:tavLst>
                                    </p:anim>
                                  </p:childTnLst>
                                </p:cTn>
                              </p:par>
                              <p:par>
                                <p:cTn id="333" presetID="19" presetClass="entr" presetSubtype="10" fill="hold" grpId="0" nodeType="withEffect">
                                  <p:stCondLst>
                                    <p:cond delay="0"/>
                                  </p:stCondLst>
                                  <p:childTnLst>
                                    <p:set>
                                      <p:cBhvr>
                                        <p:cTn id="334" dur="1" fill="hold">
                                          <p:stCondLst>
                                            <p:cond delay="0"/>
                                          </p:stCondLst>
                                        </p:cTn>
                                        <p:tgtEl>
                                          <p:spTgt spid="191"/>
                                        </p:tgtEl>
                                        <p:attrNameLst>
                                          <p:attrName>style.visibility</p:attrName>
                                        </p:attrNameLst>
                                      </p:cBhvr>
                                      <p:to>
                                        <p:strVal val="visible"/>
                                      </p:to>
                                    </p:set>
                                    <p:anim calcmode="lin" valueType="num">
                                      <p:cBhvr>
                                        <p:cTn id="335" dur="3000" fill="hold"/>
                                        <p:tgtEl>
                                          <p:spTgt spid="191"/>
                                        </p:tgtEl>
                                        <p:attrNameLst>
                                          <p:attrName>ppt_w</p:attrName>
                                        </p:attrNameLst>
                                      </p:cBhvr>
                                      <p:tavLst>
                                        <p:tav tm="0" fmla="#ppt_w*sin(2.5*pi*$)">
                                          <p:val>
                                            <p:fltVal val="0"/>
                                          </p:val>
                                        </p:tav>
                                        <p:tav tm="100000">
                                          <p:val>
                                            <p:fltVal val="1"/>
                                          </p:val>
                                        </p:tav>
                                      </p:tavLst>
                                    </p:anim>
                                    <p:anim calcmode="lin" valueType="num">
                                      <p:cBhvr>
                                        <p:cTn id="336" dur="3000" fill="hold"/>
                                        <p:tgtEl>
                                          <p:spTgt spid="191"/>
                                        </p:tgtEl>
                                        <p:attrNameLst>
                                          <p:attrName>ppt_h</p:attrName>
                                        </p:attrNameLst>
                                      </p:cBhvr>
                                      <p:tavLst>
                                        <p:tav tm="0">
                                          <p:val>
                                            <p:strVal val="#ppt_h"/>
                                          </p:val>
                                        </p:tav>
                                        <p:tav tm="100000">
                                          <p:val>
                                            <p:strVal val="#ppt_h"/>
                                          </p:val>
                                        </p:tav>
                                      </p:tavLst>
                                    </p:anim>
                                  </p:childTnLst>
                                </p:cTn>
                              </p:par>
                              <p:par>
                                <p:cTn id="337" presetID="19" presetClass="entr" presetSubtype="10" fill="hold" grpId="0" nodeType="withEffect">
                                  <p:stCondLst>
                                    <p:cond delay="0"/>
                                  </p:stCondLst>
                                  <p:childTnLst>
                                    <p:set>
                                      <p:cBhvr>
                                        <p:cTn id="338" dur="1" fill="hold">
                                          <p:stCondLst>
                                            <p:cond delay="0"/>
                                          </p:stCondLst>
                                        </p:cTn>
                                        <p:tgtEl>
                                          <p:spTgt spid="192"/>
                                        </p:tgtEl>
                                        <p:attrNameLst>
                                          <p:attrName>style.visibility</p:attrName>
                                        </p:attrNameLst>
                                      </p:cBhvr>
                                      <p:to>
                                        <p:strVal val="visible"/>
                                      </p:to>
                                    </p:set>
                                    <p:anim calcmode="lin" valueType="num">
                                      <p:cBhvr>
                                        <p:cTn id="339" dur="3000" fill="hold"/>
                                        <p:tgtEl>
                                          <p:spTgt spid="192"/>
                                        </p:tgtEl>
                                        <p:attrNameLst>
                                          <p:attrName>ppt_w</p:attrName>
                                        </p:attrNameLst>
                                      </p:cBhvr>
                                      <p:tavLst>
                                        <p:tav tm="0" fmla="#ppt_w*sin(2.5*pi*$)">
                                          <p:val>
                                            <p:fltVal val="0"/>
                                          </p:val>
                                        </p:tav>
                                        <p:tav tm="100000">
                                          <p:val>
                                            <p:fltVal val="1"/>
                                          </p:val>
                                        </p:tav>
                                      </p:tavLst>
                                    </p:anim>
                                    <p:anim calcmode="lin" valueType="num">
                                      <p:cBhvr>
                                        <p:cTn id="340" dur="3000" fill="hold"/>
                                        <p:tgtEl>
                                          <p:spTgt spid="192"/>
                                        </p:tgtEl>
                                        <p:attrNameLst>
                                          <p:attrName>ppt_h</p:attrName>
                                        </p:attrNameLst>
                                      </p:cBhvr>
                                      <p:tavLst>
                                        <p:tav tm="0">
                                          <p:val>
                                            <p:strVal val="#ppt_h"/>
                                          </p:val>
                                        </p:tav>
                                        <p:tav tm="100000">
                                          <p:val>
                                            <p:strVal val="#ppt_h"/>
                                          </p:val>
                                        </p:tav>
                                      </p:tavLst>
                                    </p:anim>
                                  </p:childTnLst>
                                </p:cTn>
                              </p:par>
                              <p:par>
                                <p:cTn id="341" presetID="19" presetClass="entr" presetSubtype="10" fill="hold" grpId="0" nodeType="withEffect">
                                  <p:stCondLst>
                                    <p:cond delay="0"/>
                                  </p:stCondLst>
                                  <p:childTnLst>
                                    <p:set>
                                      <p:cBhvr>
                                        <p:cTn id="342" dur="1" fill="hold">
                                          <p:stCondLst>
                                            <p:cond delay="0"/>
                                          </p:stCondLst>
                                        </p:cTn>
                                        <p:tgtEl>
                                          <p:spTgt spid="193"/>
                                        </p:tgtEl>
                                        <p:attrNameLst>
                                          <p:attrName>style.visibility</p:attrName>
                                        </p:attrNameLst>
                                      </p:cBhvr>
                                      <p:to>
                                        <p:strVal val="visible"/>
                                      </p:to>
                                    </p:set>
                                    <p:anim calcmode="lin" valueType="num">
                                      <p:cBhvr>
                                        <p:cTn id="343" dur="3000" fill="hold"/>
                                        <p:tgtEl>
                                          <p:spTgt spid="193"/>
                                        </p:tgtEl>
                                        <p:attrNameLst>
                                          <p:attrName>ppt_w</p:attrName>
                                        </p:attrNameLst>
                                      </p:cBhvr>
                                      <p:tavLst>
                                        <p:tav tm="0" fmla="#ppt_w*sin(2.5*pi*$)">
                                          <p:val>
                                            <p:fltVal val="0"/>
                                          </p:val>
                                        </p:tav>
                                        <p:tav tm="100000">
                                          <p:val>
                                            <p:fltVal val="1"/>
                                          </p:val>
                                        </p:tav>
                                      </p:tavLst>
                                    </p:anim>
                                    <p:anim calcmode="lin" valueType="num">
                                      <p:cBhvr>
                                        <p:cTn id="344" dur="3000" fill="hold"/>
                                        <p:tgtEl>
                                          <p:spTgt spid="193"/>
                                        </p:tgtEl>
                                        <p:attrNameLst>
                                          <p:attrName>ppt_h</p:attrName>
                                        </p:attrNameLst>
                                      </p:cBhvr>
                                      <p:tavLst>
                                        <p:tav tm="0">
                                          <p:val>
                                            <p:strVal val="#ppt_h"/>
                                          </p:val>
                                        </p:tav>
                                        <p:tav tm="100000">
                                          <p:val>
                                            <p:strVal val="#ppt_h"/>
                                          </p:val>
                                        </p:tav>
                                      </p:tavLst>
                                    </p:anim>
                                  </p:childTnLst>
                                </p:cTn>
                              </p:par>
                              <p:par>
                                <p:cTn id="345" presetID="19" presetClass="entr" presetSubtype="10" fill="hold" grpId="0" nodeType="withEffect">
                                  <p:stCondLst>
                                    <p:cond delay="0"/>
                                  </p:stCondLst>
                                  <p:childTnLst>
                                    <p:set>
                                      <p:cBhvr>
                                        <p:cTn id="346" dur="1" fill="hold">
                                          <p:stCondLst>
                                            <p:cond delay="0"/>
                                          </p:stCondLst>
                                        </p:cTn>
                                        <p:tgtEl>
                                          <p:spTgt spid="194"/>
                                        </p:tgtEl>
                                        <p:attrNameLst>
                                          <p:attrName>style.visibility</p:attrName>
                                        </p:attrNameLst>
                                      </p:cBhvr>
                                      <p:to>
                                        <p:strVal val="visible"/>
                                      </p:to>
                                    </p:set>
                                    <p:anim calcmode="lin" valueType="num">
                                      <p:cBhvr>
                                        <p:cTn id="347" dur="3000" fill="hold"/>
                                        <p:tgtEl>
                                          <p:spTgt spid="194"/>
                                        </p:tgtEl>
                                        <p:attrNameLst>
                                          <p:attrName>ppt_w</p:attrName>
                                        </p:attrNameLst>
                                      </p:cBhvr>
                                      <p:tavLst>
                                        <p:tav tm="0" fmla="#ppt_w*sin(2.5*pi*$)">
                                          <p:val>
                                            <p:fltVal val="0"/>
                                          </p:val>
                                        </p:tav>
                                        <p:tav tm="100000">
                                          <p:val>
                                            <p:fltVal val="1"/>
                                          </p:val>
                                        </p:tav>
                                      </p:tavLst>
                                    </p:anim>
                                    <p:anim calcmode="lin" valueType="num">
                                      <p:cBhvr>
                                        <p:cTn id="348" dur="3000" fill="hold"/>
                                        <p:tgtEl>
                                          <p:spTgt spid="194"/>
                                        </p:tgtEl>
                                        <p:attrNameLst>
                                          <p:attrName>ppt_h</p:attrName>
                                        </p:attrNameLst>
                                      </p:cBhvr>
                                      <p:tavLst>
                                        <p:tav tm="0">
                                          <p:val>
                                            <p:strVal val="#ppt_h"/>
                                          </p:val>
                                        </p:tav>
                                        <p:tav tm="100000">
                                          <p:val>
                                            <p:strVal val="#ppt_h"/>
                                          </p:val>
                                        </p:tav>
                                      </p:tavLst>
                                    </p:anim>
                                  </p:childTnLst>
                                </p:cTn>
                              </p:par>
                              <p:par>
                                <p:cTn id="349" presetID="19" presetClass="entr" presetSubtype="10" fill="hold" grpId="0" nodeType="withEffect">
                                  <p:stCondLst>
                                    <p:cond delay="0"/>
                                  </p:stCondLst>
                                  <p:childTnLst>
                                    <p:set>
                                      <p:cBhvr>
                                        <p:cTn id="350" dur="1" fill="hold">
                                          <p:stCondLst>
                                            <p:cond delay="0"/>
                                          </p:stCondLst>
                                        </p:cTn>
                                        <p:tgtEl>
                                          <p:spTgt spid="195"/>
                                        </p:tgtEl>
                                        <p:attrNameLst>
                                          <p:attrName>style.visibility</p:attrName>
                                        </p:attrNameLst>
                                      </p:cBhvr>
                                      <p:to>
                                        <p:strVal val="visible"/>
                                      </p:to>
                                    </p:set>
                                    <p:anim calcmode="lin" valueType="num">
                                      <p:cBhvr>
                                        <p:cTn id="351" dur="3000" fill="hold"/>
                                        <p:tgtEl>
                                          <p:spTgt spid="195"/>
                                        </p:tgtEl>
                                        <p:attrNameLst>
                                          <p:attrName>ppt_w</p:attrName>
                                        </p:attrNameLst>
                                      </p:cBhvr>
                                      <p:tavLst>
                                        <p:tav tm="0" fmla="#ppt_w*sin(2.5*pi*$)">
                                          <p:val>
                                            <p:fltVal val="0"/>
                                          </p:val>
                                        </p:tav>
                                        <p:tav tm="100000">
                                          <p:val>
                                            <p:fltVal val="1"/>
                                          </p:val>
                                        </p:tav>
                                      </p:tavLst>
                                    </p:anim>
                                    <p:anim calcmode="lin" valueType="num">
                                      <p:cBhvr>
                                        <p:cTn id="352" dur="3000" fill="hold"/>
                                        <p:tgtEl>
                                          <p:spTgt spid="195"/>
                                        </p:tgtEl>
                                        <p:attrNameLst>
                                          <p:attrName>ppt_h</p:attrName>
                                        </p:attrNameLst>
                                      </p:cBhvr>
                                      <p:tavLst>
                                        <p:tav tm="0">
                                          <p:val>
                                            <p:strVal val="#ppt_h"/>
                                          </p:val>
                                        </p:tav>
                                        <p:tav tm="100000">
                                          <p:val>
                                            <p:strVal val="#ppt_h"/>
                                          </p:val>
                                        </p:tav>
                                      </p:tavLst>
                                    </p:anim>
                                  </p:childTnLst>
                                </p:cTn>
                              </p:par>
                              <p:par>
                                <p:cTn id="353" presetID="19" presetClass="entr" presetSubtype="10" fill="hold" grpId="0" nodeType="withEffect">
                                  <p:stCondLst>
                                    <p:cond delay="0"/>
                                  </p:stCondLst>
                                  <p:childTnLst>
                                    <p:set>
                                      <p:cBhvr>
                                        <p:cTn id="354" dur="1" fill="hold">
                                          <p:stCondLst>
                                            <p:cond delay="0"/>
                                          </p:stCondLst>
                                        </p:cTn>
                                        <p:tgtEl>
                                          <p:spTgt spid="196"/>
                                        </p:tgtEl>
                                        <p:attrNameLst>
                                          <p:attrName>style.visibility</p:attrName>
                                        </p:attrNameLst>
                                      </p:cBhvr>
                                      <p:to>
                                        <p:strVal val="visible"/>
                                      </p:to>
                                    </p:set>
                                    <p:anim calcmode="lin" valueType="num">
                                      <p:cBhvr>
                                        <p:cTn id="355" dur="3000" fill="hold"/>
                                        <p:tgtEl>
                                          <p:spTgt spid="196"/>
                                        </p:tgtEl>
                                        <p:attrNameLst>
                                          <p:attrName>ppt_w</p:attrName>
                                        </p:attrNameLst>
                                      </p:cBhvr>
                                      <p:tavLst>
                                        <p:tav tm="0" fmla="#ppt_w*sin(2.5*pi*$)">
                                          <p:val>
                                            <p:fltVal val="0"/>
                                          </p:val>
                                        </p:tav>
                                        <p:tav tm="100000">
                                          <p:val>
                                            <p:fltVal val="1"/>
                                          </p:val>
                                        </p:tav>
                                      </p:tavLst>
                                    </p:anim>
                                    <p:anim calcmode="lin" valueType="num">
                                      <p:cBhvr>
                                        <p:cTn id="356" dur="3000" fill="hold"/>
                                        <p:tgtEl>
                                          <p:spTgt spid="196"/>
                                        </p:tgtEl>
                                        <p:attrNameLst>
                                          <p:attrName>ppt_h</p:attrName>
                                        </p:attrNameLst>
                                      </p:cBhvr>
                                      <p:tavLst>
                                        <p:tav tm="0">
                                          <p:val>
                                            <p:strVal val="#ppt_h"/>
                                          </p:val>
                                        </p:tav>
                                        <p:tav tm="100000">
                                          <p:val>
                                            <p:strVal val="#ppt_h"/>
                                          </p:val>
                                        </p:tav>
                                      </p:tavLst>
                                    </p:anim>
                                  </p:childTnLst>
                                </p:cTn>
                              </p:par>
                              <p:par>
                                <p:cTn id="357" presetID="19" presetClass="entr" presetSubtype="10" fill="hold" grpId="0" nodeType="withEffect">
                                  <p:stCondLst>
                                    <p:cond delay="0"/>
                                  </p:stCondLst>
                                  <p:childTnLst>
                                    <p:set>
                                      <p:cBhvr>
                                        <p:cTn id="358" dur="1" fill="hold">
                                          <p:stCondLst>
                                            <p:cond delay="0"/>
                                          </p:stCondLst>
                                        </p:cTn>
                                        <p:tgtEl>
                                          <p:spTgt spid="197"/>
                                        </p:tgtEl>
                                        <p:attrNameLst>
                                          <p:attrName>style.visibility</p:attrName>
                                        </p:attrNameLst>
                                      </p:cBhvr>
                                      <p:to>
                                        <p:strVal val="visible"/>
                                      </p:to>
                                    </p:set>
                                    <p:anim calcmode="lin" valueType="num">
                                      <p:cBhvr>
                                        <p:cTn id="359" dur="3000" fill="hold"/>
                                        <p:tgtEl>
                                          <p:spTgt spid="197"/>
                                        </p:tgtEl>
                                        <p:attrNameLst>
                                          <p:attrName>ppt_w</p:attrName>
                                        </p:attrNameLst>
                                      </p:cBhvr>
                                      <p:tavLst>
                                        <p:tav tm="0" fmla="#ppt_w*sin(2.5*pi*$)">
                                          <p:val>
                                            <p:fltVal val="0"/>
                                          </p:val>
                                        </p:tav>
                                        <p:tav tm="100000">
                                          <p:val>
                                            <p:fltVal val="1"/>
                                          </p:val>
                                        </p:tav>
                                      </p:tavLst>
                                    </p:anim>
                                    <p:anim calcmode="lin" valueType="num">
                                      <p:cBhvr>
                                        <p:cTn id="360" dur="3000" fill="hold"/>
                                        <p:tgtEl>
                                          <p:spTgt spid="197"/>
                                        </p:tgtEl>
                                        <p:attrNameLst>
                                          <p:attrName>ppt_h</p:attrName>
                                        </p:attrNameLst>
                                      </p:cBhvr>
                                      <p:tavLst>
                                        <p:tav tm="0">
                                          <p:val>
                                            <p:strVal val="#ppt_h"/>
                                          </p:val>
                                        </p:tav>
                                        <p:tav tm="100000">
                                          <p:val>
                                            <p:strVal val="#ppt_h"/>
                                          </p:val>
                                        </p:tav>
                                      </p:tavLst>
                                    </p:anim>
                                  </p:childTnLst>
                                </p:cTn>
                              </p:par>
                              <p:par>
                                <p:cTn id="361" presetID="19" presetClass="entr" presetSubtype="10" fill="hold" grpId="0" nodeType="withEffect">
                                  <p:stCondLst>
                                    <p:cond delay="0"/>
                                  </p:stCondLst>
                                  <p:childTnLst>
                                    <p:set>
                                      <p:cBhvr>
                                        <p:cTn id="362" dur="1" fill="hold">
                                          <p:stCondLst>
                                            <p:cond delay="0"/>
                                          </p:stCondLst>
                                        </p:cTn>
                                        <p:tgtEl>
                                          <p:spTgt spid="198"/>
                                        </p:tgtEl>
                                        <p:attrNameLst>
                                          <p:attrName>style.visibility</p:attrName>
                                        </p:attrNameLst>
                                      </p:cBhvr>
                                      <p:to>
                                        <p:strVal val="visible"/>
                                      </p:to>
                                    </p:set>
                                    <p:anim calcmode="lin" valueType="num">
                                      <p:cBhvr>
                                        <p:cTn id="363" dur="3000" fill="hold"/>
                                        <p:tgtEl>
                                          <p:spTgt spid="198"/>
                                        </p:tgtEl>
                                        <p:attrNameLst>
                                          <p:attrName>ppt_w</p:attrName>
                                        </p:attrNameLst>
                                      </p:cBhvr>
                                      <p:tavLst>
                                        <p:tav tm="0" fmla="#ppt_w*sin(2.5*pi*$)">
                                          <p:val>
                                            <p:fltVal val="0"/>
                                          </p:val>
                                        </p:tav>
                                        <p:tav tm="100000">
                                          <p:val>
                                            <p:fltVal val="1"/>
                                          </p:val>
                                        </p:tav>
                                      </p:tavLst>
                                    </p:anim>
                                    <p:anim calcmode="lin" valueType="num">
                                      <p:cBhvr>
                                        <p:cTn id="364" dur="3000" fill="hold"/>
                                        <p:tgtEl>
                                          <p:spTgt spid="198"/>
                                        </p:tgtEl>
                                        <p:attrNameLst>
                                          <p:attrName>ppt_h</p:attrName>
                                        </p:attrNameLst>
                                      </p:cBhvr>
                                      <p:tavLst>
                                        <p:tav tm="0">
                                          <p:val>
                                            <p:strVal val="#ppt_h"/>
                                          </p:val>
                                        </p:tav>
                                        <p:tav tm="100000">
                                          <p:val>
                                            <p:strVal val="#ppt_h"/>
                                          </p:val>
                                        </p:tav>
                                      </p:tavLst>
                                    </p:anim>
                                  </p:childTnLst>
                                </p:cTn>
                              </p:par>
                              <p:par>
                                <p:cTn id="365" presetID="19" presetClass="entr" presetSubtype="10" fill="hold" grpId="0" nodeType="withEffect">
                                  <p:stCondLst>
                                    <p:cond delay="0"/>
                                  </p:stCondLst>
                                  <p:childTnLst>
                                    <p:set>
                                      <p:cBhvr>
                                        <p:cTn id="366" dur="1" fill="hold">
                                          <p:stCondLst>
                                            <p:cond delay="0"/>
                                          </p:stCondLst>
                                        </p:cTn>
                                        <p:tgtEl>
                                          <p:spTgt spid="199"/>
                                        </p:tgtEl>
                                        <p:attrNameLst>
                                          <p:attrName>style.visibility</p:attrName>
                                        </p:attrNameLst>
                                      </p:cBhvr>
                                      <p:to>
                                        <p:strVal val="visible"/>
                                      </p:to>
                                    </p:set>
                                    <p:anim calcmode="lin" valueType="num">
                                      <p:cBhvr>
                                        <p:cTn id="367" dur="3000" fill="hold"/>
                                        <p:tgtEl>
                                          <p:spTgt spid="199"/>
                                        </p:tgtEl>
                                        <p:attrNameLst>
                                          <p:attrName>ppt_w</p:attrName>
                                        </p:attrNameLst>
                                      </p:cBhvr>
                                      <p:tavLst>
                                        <p:tav tm="0" fmla="#ppt_w*sin(2.5*pi*$)">
                                          <p:val>
                                            <p:fltVal val="0"/>
                                          </p:val>
                                        </p:tav>
                                        <p:tav tm="100000">
                                          <p:val>
                                            <p:fltVal val="1"/>
                                          </p:val>
                                        </p:tav>
                                      </p:tavLst>
                                    </p:anim>
                                    <p:anim calcmode="lin" valueType="num">
                                      <p:cBhvr>
                                        <p:cTn id="368" dur="3000" fill="hold"/>
                                        <p:tgtEl>
                                          <p:spTgt spid="199"/>
                                        </p:tgtEl>
                                        <p:attrNameLst>
                                          <p:attrName>ppt_h</p:attrName>
                                        </p:attrNameLst>
                                      </p:cBhvr>
                                      <p:tavLst>
                                        <p:tav tm="0">
                                          <p:val>
                                            <p:strVal val="#ppt_h"/>
                                          </p:val>
                                        </p:tav>
                                        <p:tav tm="100000">
                                          <p:val>
                                            <p:strVal val="#ppt_h"/>
                                          </p:val>
                                        </p:tav>
                                      </p:tavLst>
                                    </p:anim>
                                  </p:childTnLst>
                                </p:cTn>
                              </p:par>
                              <p:par>
                                <p:cTn id="369" presetID="19" presetClass="entr" presetSubtype="10" fill="hold" grpId="0" nodeType="withEffect">
                                  <p:stCondLst>
                                    <p:cond delay="0"/>
                                  </p:stCondLst>
                                  <p:childTnLst>
                                    <p:set>
                                      <p:cBhvr>
                                        <p:cTn id="370" dur="1" fill="hold">
                                          <p:stCondLst>
                                            <p:cond delay="0"/>
                                          </p:stCondLst>
                                        </p:cTn>
                                        <p:tgtEl>
                                          <p:spTgt spid="200"/>
                                        </p:tgtEl>
                                        <p:attrNameLst>
                                          <p:attrName>style.visibility</p:attrName>
                                        </p:attrNameLst>
                                      </p:cBhvr>
                                      <p:to>
                                        <p:strVal val="visible"/>
                                      </p:to>
                                    </p:set>
                                    <p:anim calcmode="lin" valueType="num">
                                      <p:cBhvr>
                                        <p:cTn id="371" dur="3000" fill="hold"/>
                                        <p:tgtEl>
                                          <p:spTgt spid="200"/>
                                        </p:tgtEl>
                                        <p:attrNameLst>
                                          <p:attrName>ppt_w</p:attrName>
                                        </p:attrNameLst>
                                      </p:cBhvr>
                                      <p:tavLst>
                                        <p:tav tm="0" fmla="#ppt_w*sin(2.5*pi*$)">
                                          <p:val>
                                            <p:fltVal val="0"/>
                                          </p:val>
                                        </p:tav>
                                        <p:tav tm="100000">
                                          <p:val>
                                            <p:fltVal val="1"/>
                                          </p:val>
                                        </p:tav>
                                      </p:tavLst>
                                    </p:anim>
                                    <p:anim calcmode="lin" valueType="num">
                                      <p:cBhvr>
                                        <p:cTn id="372" dur="3000" fill="hold"/>
                                        <p:tgtEl>
                                          <p:spTgt spid="200"/>
                                        </p:tgtEl>
                                        <p:attrNameLst>
                                          <p:attrName>ppt_h</p:attrName>
                                        </p:attrNameLst>
                                      </p:cBhvr>
                                      <p:tavLst>
                                        <p:tav tm="0">
                                          <p:val>
                                            <p:strVal val="#ppt_h"/>
                                          </p:val>
                                        </p:tav>
                                        <p:tav tm="100000">
                                          <p:val>
                                            <p:strVal val="#ppt_h"/>
                                          </p:val>
                                        </p:tav>
                                      </p:tavLst>
                                    </p:anim>
                                  </p:childTnLst>
                                </p:cTn>
                              </p:par>
                              <p:par>
                                <p:cTn id="373" presetID="19" presetClass="entr" presetSubtype="10" fill="hold" grpId="0" nodeType="withEffect">
                                  <p:stCondLst>
                                    <p:cond delay="0"/>
                                  </p:stCondLst>
                                  <p:childTnLst>
                                    <p:set>
                                      <p:cBhvr>
                                        <p:cTn id="374" dur="1" fill="hold">
                                          <p:stCondLst>
                                            <p:cond delay="0"/>
                                          </p:stCondLst>
                                        </p:cTn>
                                        <p:tgtEl>
                                          <p:spTgt spid="201"/>
                                        </p:tgtEl>
                                        <p:attrNameLst>
                                          <p:attrName>style.visibility</p:attrName>
                                        </p:attrNameLst>
                                      </p:cBhvr>
                                      <p:to>
                                        <p:strVal val="visible"/>
                                      </p:to>
                                    </p:set>
                                    <p:anim calcmode="lin" valueType="num">
                                      <p:cBhvr>
                                        <p:cTn id="375" dur="3000" fill="hold"/>
                                        <p:tgtEl>
                                          <p:spTgt spid="201"/>
                                        </p:tgtEl>
                                        <p:attrNameLst>
                                          <p:attrName>ppt_w</p:attrName>
                                        </p:attrNameLst>
                                      </p:cBhvr>
                                      <p:tavLst>
                                        <p:tav tm="0" fmla="#ppt_w*sin(2.5*pi*$)">
                                          <p:val>
                                            <p:fltVal val="0"/>
                                          </p:val>
                                        </p:tav>
                                        <p:tav tm="100000">
                                          <p:val>
                                            <p:fltVal val="1"/>
                                          </p:val>
                                        </p:tav>
                                      </p:tavLst>
                                    </p:anim>
                                    <p:anim calcmode="lin" valueType="num">
                                      <p:cBhvr>
                                        <p:cTn id="376" dur="3000" fill="hold"/>
                                        <p:tgtEl>
                                          <p:spTgt spid="201"/>
                                        </p:tgtEl>
                                        <p:attrNameLst>
                                          <p:attrName>ppt_h</p:attrName>
                                        </p:attrNameLst>
                                      </p:cBhvr>
                                      <p:tavLst>
                                        <p:tav tm="0">
                                          <p:val>
                                            <p:strVal val="#ppt_h"/>
                                          </p:val>
                                        </p:tav>
                                        <p:tav tm="100000">
                                          <p:val>
                                            <p:strVal val="#ppt_h"/>
                                          </p:val>
                                        </p:tav>
                                      </p:tavLst>
                                    </p:anim>
                                  </p:childTnLst>
                                </p:cTn>
                              </p:par>
                              <p:par>
                                <p:cTn id="377" presetID="19" presetClass="entr" presetSubtype="10" fill="hold" grpId="0" nodeType="withEffect">
                                  <p:stCondLst>
                                    <p:cond delay="0"/>
                                  </p:stCondLst>
                                  <p:childTnLst>
                                    <p:set>
                                      <p:cBhvr>
                                        <p:cTn id="378" dur="1" fill="hold">
                                          <p:stCondLst>
                                            <p:cond delay="0"/>
                                          </p:stCondLst>
                                        </p:cTn>
                                        <p:tgtEl>
                                          <p:spTgt spid="202"/>
                                        </p:tgtEl>
                                        <p:attrNameLst>
                                          <p:attrName>style.visibility</p:attrName>
                                        </p:attrNameLst>
                                      </p:cBhvr>
                                      <p:to>
                                        <p:strVal val="visible"/>
                                      </p:to>
                                    </p:set>
                                    <p:anim calcmode="lin" valueType="num">
                                      <p:cBhvr>
                                        <p:cTn id="379" dur="3000" fill="hold"/>
                                        <p:tgtEl>
                                          <p:spTgt spid="202"/>
                                        </p:tgtEl>
                                        <p:attrNameLst>
                                          <p:attrName>ppt_w</p:attrName>
                                        </p:attrNameLst>
                                      </p:cBhvr>
                                      <p:tavLst>
                                        <p:tav tm="0" fmla="#ppt_w*sin(2.5*pi*$)">
                                          <p:val>
                                            <p:fltVal val="0"/>
                                          </p:val>
                                        </p:tav>
                                        <p:tav tm="100000">
                                          <p:val>
                                            <p:fltVal val="1"/>
                                          </p:val>
                                        </p:tav>
                                      </p:tavLst>
                                    </p:anim>
                                    <p:anim calcmode="lin" valueType="num">
                                      <p:cBhvr>
                                        <p:cTn id="380" dur="3000" fill="hold"/>
                                        <p:tgtEl>
                                          <p:spTgt spid="202"/>
                                        </p:tgtEl>
                                        <p:attrNameLst>
                                          <p:attrName>ppt_h</p:attrName>
                                        </p:attrNameLst>
                                      </p:cBhvr>
                                      <p:tavLst>
                                        <p:tav tm="0">
                                          <p:val>
                                            <p:strVal val="#ppt_h"/>
                                          </p:val>
                                        </p:tav>
                                        <p:tav tm="100000">
                                          <p:val>
                                            <p:strVal val="#ppt_h"/>
                                          </p:val>
                                        </p:tav>
                                      </p:tavLst>
                                    </p:anim>
                                  </p:childTnLst>
                                </p:cTn>
                              </p:par>
                              <p:par>
                                <p:cTn id="381" presetID="19" presetClass="entr" presetSubtype="10" fill="hold" grpId="0" nodeType="withEffect">
                                  <p:stCondLst>
                                    <p:cond delay="0"/>
                                  </p:stCondLst>
                                  <p:childTnLst>
                                    <p:set>
                                      <p:cBhvr>
                                        <p:cTn id="382" dur="1" fill="hold">
                                          <p:stCondLst>
                                            <p:cond delay="0"/>
                                          </p:stCondLst>
                                        </p:cTn>
                                        <p:tgtEl>
                                          <p:spTgt spid="203"/>
                                        </p:tgtEl>
                                        <p:attrNameLst>
                                          <p:attrName>style.visibility</p:attrName>
                                        </p:attrNameLst>
                                      </p:cBhvr>
                                      <p:to>
                                        <p:strVal val="visible"/>
                                      </p:to>
                                    </p:set>
                                    <p:anim calcmode="lin" valueType="num">
                                      <p:cBhvr>
                                        <p:cTn id="383" dur="3000" fill="hold"/>
                                        <p:tgtEl>
                                          <p:spTgt spid="203"/>
                                        </p:tgtEl>
                                        <p:attrNameLst>
                                          <p:attrName>ppt_w</p:attrName>
                                        </p:attrNameLst>
                                      </p:cBhvr>
                                      <p:tavLst>
                                        <p:tav tm="0" fmla="#ppt_w*sin(2.5*pi*$)">
                                          <p:val>
                                            <p:fltVal val="0"/>
                                          </p:val>
                                        </p:tav>
                                        <p:tav tm="100000">
                                          <p:val>
                                            <p:fltVal val="1"/>
                                          </p:val>
                                        </p:tav>
                                      </p:tavLst>
                                    </p:anim>
                                    <p:anim calcmode="lin" valueType="num">
                                      <p:cBhvr>
                                        <p:cTn id="384" dur="3000" fill="hold"/>
                                        <p:tgtEl>
                                          <p:spTgt spid="203"/>
                                        </p:tgtEl>
                                        <p:attrNameLst>
                                          <p:attrName>ppt_h</p:attrName>
                                        </p:attrNameLst>
                                      </p:cBhvr>
                                      <p:tavLst>
                                        <p:tav tm="0">
                                          <p:val>
                                            <p:strVal val="#ppt_h"/>
                                          </p:val>
                                        </p:tav>
                                        <p:tav tm="100000">
                                          <p:val>
                                            <p:strVal val="#ppt_h"/>
                                          </p:val>
                                        </p:tav>
                                      </p:tavLst>
                                    </p:anim>
                                  </p:childTnLst>
                                </p:cTn>
                              </p:par>
                              <p:par>
                                <p:cTn id="385" presetID="19" presetClass="entr" presetSubtype="10" fill="hold" grpId="0" nodeType="withEffect">
                                  <p:stCondLst>
                                    <p:cond delay="0"/>
                                  </p:stCondLst>
                                  <p:childTnLst>
                                    <p:set>
                                      <p:cBhvr>
                                        <p:cTn id="386" dur="1" fill="hold">
                                          <p:stCondLst>
                                            <p:cond delay="0"/>
                                          </p:stCondLst>
                                        </p:cTn>
                                        <p:tgtEl>
                                          <p:spTgt spid="204"/>
                                        </p:tgtEl>
                                        <p:attrNameLst>
                                          <p:attrName>style.visibility</p:attrName>
                                        </p:attrNameLst>
                                      </p:cBhvr>
                                      <p:to>
                                        <p:strVal val="visible"/>
                                      </p:to>
                                    </p:set>
                                    <p:anim calcmode="lin" valueType="num">
                                      <p:cBhvr>
                                        <p:cTn id="387" dur="3000" fill="hold"/>
                                        <p:tgtEl>
                                          <p:spTgt spid="204"/>
                                        </p:tgtEl>
                                        <p:attrNameLst>
                                          <p:attrName>ppt_w</p:attrName>
                                        </p:attrNameLst>
                                      </p:cBhvr>
                                      <p:tavLst>
                                        <p:tav tm="0" fmla="#ppt_w*sin(2.5*pi*$)">
                                          <p:val>
                                            <p:fltVal val="0"/>
                                          </p:val>
                                        </p:tav>
                                        <p:tav tm="100000">
                                          <p:val>
                                            <p:fltVal val="1"/>
                                          </p:val>
                                        </p:tav>
                                      </p:tavLst>
                                    </p:anim>
                                    <p:anim calcmode="lin" valueType="num">
                                      <p:cBhvr>
                                        <p:cTn id="388" dur="3000" fill="hold"/>
                                        <p:tgtEl>
                                          <p:spTgt spid="204"/>
                                        </p:tgtEl>
                                        <p:attrNameLst>
                                          <p:attrName>ppt_h</p:attrName>
                                        </p:attrNameLst>
                                      </p:cBhvr>
                                      <p:tavLst>
                                        <p:tav tm="0">
                                          <p:val>
                                            <p:strVal val="#ppt_h"/>
                                          </p:val>
                                        </p:tav>
                                        <p:tav tm="100000">
                                          <p:val>
                                            <p:strVal val="#ppt_h"/>
                                          </p:val>
                                        </p:tav>
                                      </p:tavLst>
                                    </p:anim>
                                  </p:childTnLst>
                                </p:cTn>
                              </p:par>
                              <p:par>
                                <p:cTn id="389" presetID="19" presetClass="entr" presetSubtype="10" fill="hold" grpId="0" nodeType="withEffect">
                                  <p:stCondLst>
                                    <p:cond delay="0"/>
                                  </p:stCondLst>
                                  <p:childTnLst>
                                    <p:set>
                                      <p:cBhvr>
                                        <p:cTn id="390" dur="1" fill="hold">
                                          <p:stCondLst>
                                            <p:cond delay="0"/>
                                          </p:stCondLst>
                                        </p:cTn>
                                        <p:tgtEl>
                                          <p:spTgt spid="205"/>
                                        </p:tgtEl>
                                        <p:attrNameLst>
                                          <p:attrName>style.visibility</p:attrName>
                                        </p:attrNameLst>
                                      </p:cBhvr>
                                      <p:to>
                                        <p:strVal val="visible"/>
                                      </p:to>
                                    </p:set>
                                    <p:anim calcmode="lin" valueType="num">
                                      <p:cBhvr>
                                        <p:cTn id="391" dur="3000" fill="hold"/>
                                        <p:tgtEl>
                                          <p:spTgt spid="205"/>
                                        </p:tgtEl>
                                        <p:attrNameLst>
                                          <p:attrName>ppt_w</p:attrName>
                                        </p:attrNameLst>
                                      </p:cBhvr>
                                      <p:tavLst>
                                        <p:tav tm="0" fmla="#ppt_w*sin(2.5*pi*$)">
                                          <p:val>
                                            <p:fltVal val="0"/>
                                          </p:val>
                                        </p:tav>
                                        <p:tav tm="100000">
                                          <p:val>
                                            <p:fltVal val="1"/>
                                          </p:val>
                                        </p:tav>
                                      </p:tavLst>
                                    </p:anim>
                                    <p:anim calcmode="lin" valueType="num">
                                      <p:cBhvr>
                                        <p:cTn id="392" dur="3000" fill="hold"/>
                                        <p:tgtEl>
                                          <p:spTgt spid="205"/>
                                        </p:tgtEl>
                                        <p:attrNameLst>
                                          <p:attrName>ppt_h</p:attrName>
                                        </p:attrNameLst>
                                      </p:cBhvr>
                                      <p:tavLst>
                                        <p:tav tm="0">
                                          <p:val>
                                            <p:strVal val="#ppt_h"/>
                                          </p:val>
                                        </p:tav>
                                        <p:tav tm="100000">
                                          <p:val>
                                            <p:strVal val="#ppt_h"/>
                                          </p:val>
                                        </p:tav>
                                      </p:tavLst>
                                    </p:anim>
                                  </p:childTnLst>
                                </p:cTn>
                              </p:par>
                              <p:par>
                                <p:cTn id="393" presetID="19" presetClass="entr" presetSubtype="10" fill="hold" grpId="0" nodeType="withEffect">
                                  <p:stCondLst>
                                    <p:cond delay="0"/>
                                  </p:stCondLst>
                                  <p:childTnLst>
                                    <p:set>
                                      <p:cBhvr>
                                        <p:cTn id="394" dur="1" fill="hold">
                                          <p:stCondLst>
                                            <p:cond delay="0"/>
                                          </p:stCondLst>
                                        </p:cTn>
                                        <p:tgtEl>
                                          <p:spTgt spid="206"/>
                                        </p:tgtEl>
                                        <p:attrNameLst>
                                          <p:attrName>style.visibility</p:attrName>
                                        </p:attrNameLst>
                                      </p:cBhvr>
                                      <p:to>
                                        <p:strVal val="visible"/>
                                      </p:to>
                                    </p:set>
                                    <p:anim calcmode="lin" valueType="num">
                                      <p:cBhvr>
                                        <p:cTn id="395" dur="3000" fill="hold"/>
                                        <p:tgtEl>
                                          <p:spTgt spid="206"/>
                                        </p:tgtEl>
                                        <p:attrNameLst>
                                          <p:attrName>ppt_w</p:attrName>
                                        </p:attrNameLst>
                                      </p:cBhvr>
                                      <p:tavLst>
                                        <p:tav tm="0" fmla="#ppt_w*sin(2.5*pi*$)">
                                          <p:val>
                                            <p:fltVal val="0"/>
                                          </p:val>
                                        </p:tav>
                                        <p:tav tm="100000">
                                          <p:val>
                                            <p:fltVal val="1"/>
                                          </p:val>
                                        </p:tav>
                                      </p:tavLst>
                                    </p:anim>
                                    <p:anim calcmode="lin" valueType="num">
                                      <p:cBhvr>
                                        <p:cTn id="396" dur="3000" fill="hold"/>
                                        <p:tgtEl>
                                          <p:spTgt spid="206"/>
                                        </p:tgtEl>
                                        <p:attrNameLst>
                                          <p:attrName>ppt_h</p:attrName>
                                        </p:attrNameLst>
                                      </p:cBhvr>
                                      <p:tavLst>
                                        <p:tav tm="0">
                                          <p:val>
                                            <p:strVal val="#ppt_h"/>
                                          </p:val>
                                        </p:tav>
                                        <p:tav tm="100000">
                                          <p:val>
                                            <p:strVal val="#ppt_h"/>
                                          </p:val>
                                        </p:tav>
                                      </p:tavLst>
                                    </p:anim>
                                  </p:childTnLst>
                                </p:cTn>
                              </p:par>
                              <p:par>
                                <p:cTn id="397" presetID="19" presetClass="entr" presetSubtype="10" fill="hold" grpId="0" nodeType="withEffect">
                                  <p:stCondLst>
                                    <p:cond delay="0"/>
                                  </p:stCondLst>
                                  <p:childTnLst>
                                    <p:set>
                                      <p:cBhvr>
                                        <p:cTn id="398" dur="1" fill="hold">
                                          <p:stCondLst>
                                            <p:cond delay="0"/>
                                          </p:stCondLst>
                                        </p:cTn>
                                        <p:tgtEl>
                                          <p:spTgt spid="207"/>
                                        </p:tgtEl>
                                        <p:attrNameLst>
                                          <p:attrName>style.visibility</p:attrName>
                                        </p:attrNameLst>
                                      </p:cBhvr>
                                      <p:to>
                                        <p:strVal val="visible"/>
                                      </p:to>
                                    </p:set>
                                    <p:anim calcmode="lin" valueType="num">
                                      <p:cBhvr>
                                        <p:cTn id="399" dur="3000" fill="hold"/>
                                        <p:tgtEl>
                                          <p:spTgt spid="207"/>
                                        </p:tgtEl>
                                        <p:attrNameLst>
                                          <p:attrName>ppt_w</p:attrName>
                                        </p:attrNameLst>
                                      </p:cBhvr>
                                      <p:tavLst>
                                        <p:tav tm="0" fmla="#ppt_w*sin(2.5*pi*$)">
                                          <p:val>
                                            <p:fltVal val="0"/>
                                          </p:val>
                                        </p:tav>
                                        <p:tav tm="100000">
                                          <p:val>
                                            <p:fltVal val="1"/>
                                          </p:val>
                                        </p:tav>
                                      </p:tavLst>
                                    </p:anim>
                                    <p:anim calcmode="lin" valueType="num">
                                      <p:cBhvr>
                                        <p:cTn id="400" dur="3000" fill="hold"/>
                                        <p:tgtEl>
                                          <p:spTgt spid="207"/>
                                        </p:tgtEl>
                                        <p:attrNameLst>
                                          <p:attrName>ppt_h</p:attrName>
                                        </p:attrNameLst>
                                      </p:cBhvr>
                                      <p:tavLst>
                                        <p:tav tm="0">
                                          <p:val>
                                            <p:strVal val="#ppt_h"/>
                                          </p:val>
                                        </p:tav>
                                        <p:tav tm="100000">
                                          <p:val>
                                            <p:strVal val="#ppt_h"/>
                                          </p:val>
                                        </p:tav>
                                      </p:tavLst>
                                    </p:anim>
                                  </p:childTnLst>
                                </p:cTn>
                              </p:par>
                              <p:par>
                                <p:cTn id="401" presetID="19" presetClass="entr" presetSubtype="10" fill="hold" grpId="0" nodeType="withEffect">
                                  <p:stCondLst>
                                    <p:cond delay="0"/>
                                  </p:stCondLst>
                                  <p:childTnLst>
                                    <p:set>
                                      <p:cBhvr>
                                        <p:cTn id="402" dur="1" fill="hold">
                                          <p:stCondLst>
                                            <p:cond delay="0"/>
                                          </p:stCondLst>
                                        </p:cTn>
                                        <p:tgtEl>
                                          <p:spTgt spid="208"/>
                                        </p:tgtEl>
                                        <p:attrNameLst>
                                          <p:attrName>style.visibility</p:attrName>
                                        </p:attrNameLst>
                                      </p:cBhvr>
                                      <p:to>
                                        <p:strVal val="visible"/>
                                      </p:to>
                                    </p:set>
                                    <p:anim calcmode="lin" valueType="num">
                                      <p:cBhvr>
                                        <p:cTn id="403" dur="3000" fill="hold"/>
                                        <p:tgtEl>
                                          <p:spTgt spid="208"/>
                                        </p:tgtEl>
                                        <p:attrNameLst>
                                          <p:attrName>ppt_w</p:attrName>
                                        </p:attrNameLst>
                                      </p:cBhvr>
                                      <p:tavLst>
                                        <p:tav tm="0" fmla="#ppt_w*sin(2.5*pi*$)">
                                          <p:val>
                                            <p:fltVal val="0"/>
                                          </p:val>
                                        </p:tav>
                                        <p:tav tm="100000">
                                          <p:val>
                                            <p:fltVal val="1"/>
                                          </p:val>
                                        </p:tav>
                                      </p:tavLst>
                                    </p:anim>
                                    <p:anim calcmode="lin" valueType="num">
                                      <p:cBhvr>
                                        <p:cTn id="404" dur="3000" fill="hold"/>
                                        <p:tgtEl>
                                          <p:spTgt spid="208"/>
                                        </p:tgtEl>
                                        <p:attrNameLst>
                                          <p:attrName>ppt_h</p:attrName>
                                        </p:attrNameLst>
                                      </p:cBhvr>
                                      <p:tavLst>
                                        <p:tav tm="0">
                                          <p:val>
                                            <p:strVal val="#ppt_h"/>
                                          </p:val>
                                        </p:tav>
                                        <p:tav tm="100000">
                                          <p:val>
                                            <p:strVal val="#ppt_h"/>
                                          </p:val>
                                        </p:tav>
                                      </p:tavLst>
                                    </p:anim>
                                  </p:childTnLst>
                                </p:cTn>
                              </p:par>
                              <p:par>
                                <p:cTn id="405" presetID="8" presetClass="emph" presetSubtype="0" fill="hold" grpId="1" nodeType="withEffect">
                                  <p:stCondLst>
                                    <p:cond delay="0"/>
                                  </p:stCondLst>
                                  <p:childTnLst>
                                    <p:animRot by="21600000">
                                      <p:cBhvr>
                                        <p:cTn id="406" dur="3000" fill="hold"/>
                                        <p:tgtEl>
                                          <p:spTgt spid="109"/>
                                        </p:tgtEl>
                                        <p:attrNameLst>
                                          <p:attrName>r</p:attrName>
                                        </p:attrNameLst>
                                      </p:cBhvr>
                                    </p:animRot>
                                  </p:childTnLst>
                                </p:cTn>
                              </p:par>
                              <p:par>
                                <p:cTn id="407" presetID="8" presetClass="emph" presetSubtype="0" fill="hold" grpId="1" nodeType="withEffect">
                                  <p:stCondLst>
                                    <p:cond delay="0"/>
                                  </p:stCondLst>
                                  <p:childTnLst>
                                    <p:animRot by="21600000">
                                      <p:cBhvr>
                                        <p:cTn id="408" dur="3000" fill="hold"/>
                                        <p:tgtEl>
                                          <p:spTgt spid="110"/>
                                        </p:tgtEl>
                                        <p:attrNameLst>
                                          <p:attrName>r</p:attrName>
                                        </p:attrNameLst>
                                      </p:cBhvr>
                                    </p:animRot>
                                  </p:childTnLst>
                                </p:cTn>
                              </p:par>
                              <p:par>
                                <p:cTn id="409" presetID="8" presetClass="emph" presetSubtype="0" fill="hold" grpId="1" nodeType="withEffect">
                                  <p:stCondLst>
                                    <p:cond delay="0"/>
                                  </p:stCondLst>
                                  <p:childTnLst>
                                    <p:animRot by="21600000">
                                      <p:cBhvr>
                                        <p:cTn id="410" dur="3000" fill="hold"/>
                                        <p:tgtEl>
                                          <p:spTgt spid="111"/>
                                        </p:tgtEl>
                                        <p:attrNameLst>
                                          <p:attrName>r</p:attrName>
                                        </p:attrNameLst>
                                      </p:cBhvr>
                                    </p:animRot>
                                  </p:childTnLst>
                                </p:cTn>
                              </p:par>
                              <p:par>
                                <p:cTn id="411" presetID="8" presetClass="emph" presetSubtype="0" fill="hold" grpId="1" nodeType="withEffect">
                                  <p:stCondLst>
                                    <p:cond delay="0"/>
                                  </p:stCondLst>
                                  <p:childTnLst>
                                    <p:animRot by="21600000">
                                      <p:cBhvr>
                                        <p:cTn id="412" dur="3000" fill="hold"/>
                                        <p:tgtEl>
                                          <p:spTgt spid="112"/>
                                        </p:tgtEl>
                                        <p:attrNameLst>
                                          <p:attrName>r</p:attrName>
                                        </p:attrNameLst>
                                      </p:cBhvr>
                                    </p:animRot>
                                  </p:childTnLst>
                                </p:cTn>
                              </p:par>
                              <p:par>
                                <p:cTn id="413" presetID="8" presetClass="emph" presetSubtype="0" fill="hold" grpId="1" nodeType="withEffect">
                                  <p:stCondLst>
                                    <p:cond delay="0"/>
                                  </p:stCondLst>
                                  <p:childTnLst>
                                    <p:animRot by="21600000">
                                      <p:cBhvr>
                                        <p:cTn id="414" dur="3000" fill="hold"/>
                                        <p:tgtEl>
                                          <p:spTgt spid="113"/>
                                        </p:tgtEl>
                                        <p:attrNameLst>
                                          <p:attrName>r</p:attrName>
                                        </p:attrNameLst>
                                      </p:cBhvr>
                                    </p:animRot>
                                  </p:childTnLst>
                                </p:cTn>
                              </p:par>
                              <p:par>
                                <p:cTn id="415" presetID="8" presetClass="emph" presetSubtype="0" fill="hold" grpId="1" nodeType="withEffect">
                                  <p:stCondLst>
                                    <p:cond delay="0"/>
                                  </p:stCondLst>
                                  <p:childTnLst>
                                    <p:animRot by="21600000">
                                      <p:cBhvr>
                                        <p:cTn id="416" dur="3000" fill="hold"/>
                                        <p:tgtEl>
                                          <p:spTgt spid="114"/>
                                        </p:tgtEl>
                                        <p:attrNameLst>
                                          <p:attrName>r</p:attrName>
                                        </p:attrNameLst>
                                      </p:cBhvr>
                                    </p:animRot>
                                  </p:childTnLst>
                                </p:cTn>
                              </p:par>
                              <p:par>
                                <p:cTn id="417" presetID="8" presetClass="emph" presetSubtype="0" fill="hold" grpId="1" nodeType="withEffect">
                                  <p:stCondLst>
                                    <p:cond delay="0"/>
                                  </p:stCondLst>
                                  <p:childTnLst>
                                    <p:animRot by="21600000">
                                      <p:cBhvr>
                                        <p:cTn id="418" dur="3000" fill="hold"/>
                                        <p:tgtEl>
                                          <p:spTgt spid="115"/>
                                        </p:tgtEl>
                                        <p:attrNameLst>
                                          <p:attrName>r</p:attrName>
                                        </p:attrNameLst>
                                      </p:cBhvr>
                                    </p:animRot>
                                  </p:childTnLst>
                                </p:cTn>
                              </p:par>
                              <p:par>
                                <p:cTn id="419" presetID="8" presetClass="emph" presetSubtype="0" fill="hold" grpId="1" nodeType="withEffect">
                                  <p:stCondLst>
                                    <p:cond delay="0"/>
                                  </p:stCondLst>
                                  <p:childTnLst>
                                    <p:animRot by="21600000">
                                      <p:cBhvr>
                                        <p:cTn id="420" dur="3000" fill="hold"/>
                                        <p:tgtEl>
                                          <p:spTgt spid="116"/>
                                        </p:tgtEl>
                                        <p:attrNameLst>
                                          <p:attrName>r</p:attrName>
                                        </p:attrNameLst>
                                      </p:cBhvr>
                                    </p:animRot>
                                  </p:childTnLst>
                                </p:cTn>
                              </p:par>
                              <p:par>
                                <p:cTn id="421" presetID="8" presetClass="emph" presetSubtype="0" fill="hold" grpId="1" nodeType="withEffect">
                                  <p:stCondLst>
                                    <p:cond delay="0"/>
                                  </p:stCondLst>
                                  <p:childTnLst>
                                    <p:animRot by="21600000">
                                      <p:cBhvr>
                                        <p:cTn id="422" dur="3000" fill="hold"/>
                                        <p:tgtEl>
                                          <p:spTgt spid="117"/>
                                        </p:tgtEl>
                                        <p:attrNameLst>
                                          <p:attrName>r</p:attrName>
                                        </p:attrNameLst>
                                      </p:cBhvr>
                                    </p:animRot>
                                  </p:childTnLst>
                                </p:cTn>
                              </p:par>
                              <p:par>
                                <p:cTn id="423" presetID="8" presetClass="emph" presetSubtype="0" fill="hold" grpId="1" nodeType="withEffect">
                                  <p:stCondLst>
                                    <p:cond delay="0"/>
                                  </p:stCondLst>
                                  <p:childTnLst>
                                    <p:animRot by="21600000">
                                      <p:cBhvr>
                                        <p:cTn id="424" dur="3000" fill="hold"/>
                                        <p:tgtEl>
                                          <p:spTgt spid="118"/>
                                        </p:tgtEl>
                                        <p:attrNameLst>
                                          <p:attrName>r</p:attrName>
                                        </p:attrNameLst>
                                      </p:cBhvr>
                                    </p:animRot>
                                  </p:childTnLst>
                                </p:cTn>
                              </p:par>
                              <p:par>
                                <p:cTn id="425" presetID="8" presetClass="emph" presetSubtype="0" fill="hold" grpId="1" nodeType="withEffect">
                                  <p:stCondLst>
                                    <p:cond delay="0"/>
                                  </p:stCondLst>
                                  <p:childTnLst>
                                    <p:animRot by="21600000">
                                      <p:cBhvr>
                                        <p:cTn id="426" dur="3000" fill="hold"/>
                                        <p:tgtEl>
                                          <p:spTgt spid="119"/>
                                        </p:tgtEl>
                                        <p:attrNameLst>
                                          <p:attrName>r</p:attrName>
                                        </p:attrNameLst>
                                      </p:cBhvr>
                                    </p:animRot>
                                  </p:childTnLst>
                                </p:cTn>
                              </p:par>
                              <p:par>
                                <p:cTn id="427" presetID="8" presetClass="emph" presetSubtype="0" fill="hold" grpId="1" nodeType="withEffect">
                                  <p:stCondLst>
                                    <p:cond delay="0"/>
                                  </p:stCondLst>
                                  <p:childTnLst>
                                    <p:animRot by="21600000">
                                      <p:cBhvr>
                                        <p:cTn id="428" dur="3000" fill="hold"/>
                                        <p:tgtEl>
                                          <p:spTgt spid="120"/>
                                        </p:tgtEl>
                                        <p:attrNameLst>
                                          <p:attrName>r</p:attrName>
                                        </p:attrNameLst>
                                      </p:cBhvr>
                                    </p:animRot>
                                  </p:childTnLst>
                                </p:cTn>
                              </p:par>
                              <p:par>
                                <p:cTn id="429" presetID="8" presetClass="emph" presetSubtype="0" fill="hold" grpId="1" nodeType="withEffect">
                                  <p:stCondLst>
                                    <p:cond delay="0"/>
                                  </p:stCondLst>
                                  <p:childTnLst>
                                    <p:animRot by="21600000">
                                      <p:cBhvr>
                                        <p:cTn id="430" dur="3000" fill="hold"/>
                                        <p:tgtEl>
                                          <p:spTgt spid="121"/>
                                        </p:tgtEl>
                                        <p:attrNameLst>
                                          <p:attrName>r</p:attrName>
                                        </p:attrNameLst>
                                      </p:cBhvr>
                                    </p:animRot>
                                  </p:childTnLst>
                                </p:cTn>
                              </p:par>
                              <p:par>
                                <p:cTn id="431" presetID="8" presetClass="emph" presetSubtype="0" fill="hold" grpId="1" nodeType="withEffect">
                                  <p:stCondLst>
                                    <p:cond delay="0"/>
                                  </p:stCondLst>
                                  <p:childTnLst>
                                    <p:animRot by="21600000">
                                      <p:cBhvr>
                                        <p:cTn id="432" dur="3000" fill="hold"/>
                                        <p:tgtEl>
                                          <p:spTgt spid="122"/>
                                        </p:tgtEl>
                                        <p:attrNameLst>
                                          <p:attrName>r</p:attrName>
                                        </p:attrNameLst>
                                      </p:cBhvr>
                                    </p:animRot>
                                  </p:childTnLst>
                                </p:cTn>
                              </p:par>
                              <p:par>
                                <p:cTn id="433" presetID="8" presetClass="emph" presetSubtype="0" fill="hold" grpId="1" nodeType="withEffect">
                                  <p:stCondLst>
                                    <p:cond delay="0"/>
                                  </p:stCondLst>
                                  <p:childTnLst>
                                    <p:animRot by="21600000">
                                      <p:cBhvr>
                                        <p:cTn id="434" dur="3000" fill="hold"/>
                                        <p:tgtEl>
                                          <p:spTgt spid="123"/>
                                        </p:tgtEl>
                                        <p:attrNameLst>
                                          <p:attrName>r</p:attrName>
                                        </p:attrNameLst>
                                      </p:cBhvr>
                                    </p:animRot>
                                  </p:childTnLst>
                                </p:cTn>
                              </p:par>
                              <p:par>
                                <p:cTn id="435" presetID="8" presetClass="emph" presetSubtype="0" fill="hold" grpId="1" nodeType="withEffect">
                                  <p:stCondLst>
                                    <p:cond delay="0"/>
                                  </p:stCondLst>
                                  <p:childTnLst>
                                    <p:animRot by="21600000">
                                      <p:cBhvr>
                                        <p:cTn id="436" dur="3000" fill="hold"/>
                                        <p:tgtEl>
                                          <p:spTgt spid="124"/>
                                        </p:tgtEl>
                                        <p:attrNameLst>
                                          <p:attrName>r</p:attrName>
                                        </p:attrNameLst>
                                      </p:cBhvr>
                                    </p:animRot>
                                  </p:childTnLst>
                                </p:cTn>
                              </p:par>
                              <p:par>
                                <p:cTn id="437" presetID="8" presetClass="emph" presetSubtype="0" fill="hold" grpId="1" nodeType="withEffect">
                                  <p:stCondLst>
                                    <p:cond delay="0"/>
                                  </p:stCondLst>
                                  <p:childTnLst>
                                    <p:animRot by="21600000">
                                      <p:cBhvr>
                                        <p:cTn id="438" dur="3000" fill="hold"/>
                                        <p:tgtEl>
                                          <p:spTgt spid="125"/>
                                        </p:tgtEl>
                                        <p:attrNameLst>
                                          <p:attrName>r</p:attrName>
                                        </p:attrNameLst>
                                      </p:cBhvr>
                                    </p:animRot>
                                  </p:childTnLst>
                                </p:cTn>
                              </p:par>
                              <p:par>
                                <p:cTn id="439" presetID="8" presetClass="emph" presetSubtype="0" fill="hold" grpId="1" nodeType="withEffect">
                                  <p:stCondLst>
                                    <p:cond delay="0"/>
                                  </p:stCondLst>
                                  <p:childTnLst>
                                    <p:animRot by="21600000">
                                      <p:cBhvr>
                                        <p:cTn id="440" dur="3000" fill="hold"/>
                                        <p:tgtEl>
                                          <p:spTgt spid="126"/>
                                        </p:tgtEl>
                                        <p:attrNameLst>
                                          <p:attrName>r</p:attrName>
                                        </p:attrNameLst>
                                      </p:cBhvr>
                                    </p:animRot>
                                  </p:childTnLst>
                                </p:cTn>
                              </p:par>
                              <p:par>
                                <p:cTn id="441" presetID="8" presetClass="emph" presetSubtype="0" fill="hold" grpId="1" nodeType="withEffect">
                                  <p:stCondLst>
                                    <p:cond delay="0"/>
                                  </p:stCondLst>
                                  <p:childTnLst>
                                    <p:animRot by="21600000">
                                      <p:cBhvr>
                                        <p:cTn id="442" dur="3000" fill="hold"/>
                                        <p:tgtEl>
                                          <p:spTgt spid="127"/>
                                        </p:tgtEl>
                                        <p:attrNameLst>
                                          <p:attrName>r</p:attrName>
                                        </p:attrNameLst>
                                      </p:cBhvr>
                                    </p:animRot>
                                  </p:childTnLst>
                                </p:cTn>
                              </p:par>
                              <p:par>
                                <p:cTn id="443" presetID="8" presetClass="emph" presetSubtype="0" fill="hold" grpId="1" nodeType="withEffect">
                                  <p:stCondLst>
                                    <p:cond delay="0"/>
                                  </p:stCondLst>
                                  <p:childTnLst>
                                    <p:animRot by="21600000">
                                      <p:cBhvr>
                                        <p:cTn id="444" dur="3000" fill="hold"/>
                                        <p:tgtEl>
                                          <p:spTgt spid="128"/>
                                        </p:tgtEl>
                                        <p:attrNameLst>
                                          <p:attrName>r</p:attrName>
                                        </p:attrNameLst>
                                      </p:cBhvr>
                                    </p:animRot>
                                  </p:childTnLst>
                                </p:cTn>
                              </p:par>
                              <p:par>
                                <p:cTn id="445" presetID="8" presetClass="emph" presetSubtype="0" fill="hold" grpId="1" nodeType="withEffect">
                                  <p:stCondLst>
                                    <p:cond delay="0"/>
                                  </p:stCondLst>
                                  <p:childTnLst>
                                    <p:animRot by="21600000">
                                      <p:cBhvr>
                                        <p:cTn id="446" dur="3000" fill="hold"/>
                                        <p:tgtEl>
                                          <p:spTgt spid="129"/>
                                        </p:tgtEl>
                                        <p:attrNameLst>
                                          <p:attrName>r</p:attrName>
                                        </p:attrNameLst>
                                      </p:cBhvr>
                                    </p:animRot>
                                  </p:childTnLst>
                                </p:cTn>
                              </p:par>
                              <p:par>
                                <p:cTn id="447" presetID="8" presetClass="emph" presetSubtype="0" fill="hold" grpId="1" nodeType="withEffect">
                                  <p:stCondLst>
                                    <p:cond delay="0"/>
                                  </p:stCondLst>
                                  <p:childTnLst>
                                    <p:animRot by="21600000">
                                      <p:cBhvr>
                                        <p:cTn id="448" dur="3000" fill="hold"/>
                                        <p:tgtEl>
                                          <p:spTgt spid="130"/>
                                        </p:tgtEl>
                                        <p:attrNameLst>
                                          <p:attrName>r</p:attrName>
                                        </p:attrNameLst>
                                      </p:cBhvr>
                                    </p:animRot>
                                  </p:childTnLst>
                                </p:cTn>
                              </p:par>
                              <p:par>
                                <p:cTn id="449" presetID="8" presetClass="emph" presetSubtype="0" fill="hold" grpId="1" nodeType="withEffect">
                                  <p:stCondLst>
                                    <p:cond delay="0"/>
                                  </p:stCondLst>
                                  <p:childTnLst>
                                    <p:animRot by="21600000">
                                      <p:cBhvr>
                                        <p:cTn id="450" dur="3000" fill="hold"/>
                                        <p:tgtEl>
                                          <p:spTgt spid="131"/>
                                        </p:tgtEl>
                                        <p:attrNameLst>
                                          <p:attrName>r</p:attrName>
                                        </p:attrNameLst>
                                      </p:cBhvr>
                                    </p:animRot>
                                  </p:childTnLst>
                                </p:cTn>
                              </p:par>
                              <p:par>
                                <p:cTn id="451" presetID="8" presetClass="emph" presetSubtype="0" fill="hold" grpId="1" nodeType="withEffect">
                                  <p:stCondLst>
                                    <p:cond delay="0"/>
                                  </p:stCondLst>
                                  <p:childTnLst>
                                    <p:animRot by="21600000">
                                      <p:cBhvr>
                                        <p:cTn id="452" dur="3000" fill="hold"/>
                                        <p:tgtEl>
                                          <p:spTgt spid="132"/>
                                        </p:tgtEl>
                                        <p:attrNameLst>
                                          <p:attrName>r</p:attrName>
                                        </p:attrNameLst>
                                      </p:cBhvr>
                                    </p:animRot>
                                  </p:childTnLst>
                                </p:cTn>
                              </p:par>
                              <p:par>
                                <p:cTn id="453" presetID="8" presetClass="emph" presetSubtype="0" fill="hold" grpId="1" nodeType="withEffect">
                                  <p:stCondLst>
                                    <p:cond delay="0"/>
                                  </p:stCondLst>
                                  <p:childTnLst>
                                    <p:animRot by="21600000">
                                      <p:cBhvr>
                                        <p:cTn id="454" dur="3000" fill="hold"/>
                                        <p:tgtEl>
                                          <p:spTgt spid="133"/>
                                        </p:tgtEl>
                                        <p:attrNameLst>
                                          <p:attrName>r</p:attrName>
                                        </p:attrNameLst>
                                      </p:cBhvr>
                                    </p:animRot>
                                  </p:childTnLst>
                                </p:cTn>
                              </p:par>
                              <p:par>
                                <p:cTn id="455" presetID="8" presetClass="emph" presetSubtype="0" fill="hold" grpId="1" nodeType="withEffect">
                                  <p:stCondLst>
                                    <p:cond delay="0"/>
                                  </p:stCondLst>
                                  <p:childTnLst>
                                    <p:animRot by="21600000">
                                      <p:cBhvr>
                                        <p:cTn id="456" dur="3000" fill="hold"/>
                                        <p:tgtEl>
                                          <p:spTgt spid="134"/>
                                        </p:tgtEl>
                                        <p:attrNameLst>
                                          <p:attrName>r</p:attrName>
                                        </p:attrNameLst>
                                      </p:cBhvr>
                                    </p:animRot>
                                  </p:childTnLst>
                                </p:cTn>
                              </p:par>
                              <p:par>
                                <p:cTn id="457" presetID="8" presetClass="emph" presetSubtype="0" fill="hold" grpId="1" nodeType="withEffect">
                                  <p:stCondLst>
                                    <p:cond delay="0"/>
                                  </p:stCondLst>
                                  <p:childTnLst>
                                    <p:animRot by="21600000">
                                      <p:cBhvr>
                                        <p:cTn id="458" dur="3000" fill="hold"/>
                                        <p:tgtEl>
                                          <p:spTgt spid="135"/>
                                        </p:tgtEl>
                                        <p:attrNameLst>
                                          <p:attrName>r</p:attrName>
                                        </p:attrNameLst>
                                      </p:cBhvr>
                                    </p:animRot>
                                  </p:childTnLst>
                                </p:cTn>
                              </p:par>
                              <p:par>
                                <p:cTn id="459" presetID="8" presetClass="emph" presetSubtype="0" fill="hold" grpId="1" nodeType="withEffect">
                                  <p:stCondLst>
                                    <p:cond delay="0"/>
                                  </p:stCondLst>
                                  <p:childTnLst>
                                    <p:animRot by="21600000">
                                      <p:cBhvr>
                                        <p:cTn id="460" dur="3000" fill="hold"/>
                                        <p:tgtEl>
                                          <p:spTgt spid="136"/>
                                        </p:tgtEl>
                                        <p:attrNameLst>
                                          <p:attrName>r</p:attrName>
                                        </p:attrNameLst>
                                      </p:cBhvr>
                                    </p:animRot>
                                  </p:childTnLst>
                                </p:cTn>
                              </p:par>
                              <p:par>
                                <p:cTn id="461" presetID="8" presetClass="emph" presetSubtype="0" fill="hold" grpId="1" nodeType="withEffect">
                                  <p:stCondLst>
                                    <p:cond delay="0"/>
                                  </p:stCondLst>
                                  <p:childTnLst>
                                    <p:animRot by="21600000">
                                      <p:cBhvr>
                                        <p:cTn id="462" dur="3000" fill="hold"/>
                                        <p:tgtEl>
                                          <p:spTgt spid="137"/>
                                        </p:tgtEl>
                                        <p:attrNameLst>
                                          <p:attrName>r</p:attrName>
                                        </p:attrNameLst>
                                      </p:cBhvr>
                                    </p:animRot>
                                  </p:childTnLst>
                                </p:cTn>
                              </p:par>
                              <p:par>
                                <p:cTn id="463" presetID="8" presetClass="emph" presetSubtype="0" fill="hold" grpId="1" nodeType="withEffect">
                                  <p:stCondLst>
                                    <p:cond delay="0"/>
                                  </p:stCondLst>
                                  <p:childTnLst>
                                    <p:animRot by="21600000">
                                      <p:cBhvr>
                                        <p:cTn id="464" dur="3000" fill="hold"/>
                                        <p:tgtEl>
                                          <p:spTgt spid="138"/>
                                        </p:tgtEl>
                                        <p:attrNameLst>
                                          <p:attrName>r</p:attrName>
                                        </p:attrNameLst>
                                      </p:cBhvr>
                                    </p:animRot>
                                  </p:childTnLst>
                                </p:cTn>
                              </p:par>
                              <p:par>
                                <p:cTn id="465" presetID="8" presetClass="emph" presetSubtype="0" fill="hold" grpId="1" nodeType="withEffect">
                                  <p:stCondLst>
                                    <p:cond delay="0"/>
                                  </p:stCondLst>
                                  <p:childTnLst>
                                    <p:animRot by="21600000">
                                      <p:cBhvr>
                                        <p:cTn id="466" dur="3000" fill="hold"/>
                                        <p:tgtEl>
                                          <p:spTgt spid="139"/>
                                        </p:tgtEl>
                                        <p:attrNameLst>
                                          <p:attrName>r</p:attrName>
                                        </p:attrNameLst>
                                      </p:cBhvr>
                                    </p:animRot>
                                  </p:childTnLst>
                                </p:cTn>
                              </p:par>
                              <p:par>
                                <p:cTn id="467" presetID="8" presetClass="emph" presetSubtype="0" fill="hold" grpId="1" nodeType="withEffect">
                                  <p:stCondLst>
                                    <p:cond delay="0"/>
                                  </p:stCondLst>
                                  <p:childTnLst>
                                    <p:animRot by="21600000">
                                      <p:cBhvr>
                                        <p:cTn id="468" dur="3000" fill="hold"/>
                                        <p:tgtEl>
                                          <p:spTgt spid="140"/>
                                        </p:tgtEl>
                                        <p:attrNameLst>
                                          <p:attrName>r</p:attrName>
                                        </p:attrNameLst>
                                      </p:cBhvr>
                                    </p:animRot>
                                  </p:childTnLst>
                                </p:cTn>
                              </p:par>
                              <p:par>
                                <p:cTn id="469" presetID="8" presetClass="emph" presetSubtype="0" fill="hold" grpId="1" nodeType="withEffect">
                                  <p:stCondLst>
                                    <p:cond delay="0"/>
                                  </p:stCondLst>
                                  <p:childTnLst>
                                    <p:animRot by="21600000">
                                      <p:cBhvr>
                                        <p:cTn id="470" dur="3000" fill="hold"/>
                                        <p:tgtEl>
                                          <p:spTgt spid="141"/>
                                        </p:tgtEl>
                                        <p:attrNameLst>
                                          <p:attrName>r</p:attrName>
                                        </p:attrNameLst>
                                      </p:cBhvr>
                                    </p:animRot>
                                  </p:childTnLst>
                                </p:cTn>
                              </p:par>
                              <p:par>
                                <p:cTn id="471" presetID="8" presetClass="emph" presetSubtype="0" fill="hold" grpId="1" nodeType="withEffect">
                                  <p:stCondLst>
                                    <p:cond delay="0"/>
                                  </p:stCondLst>
                                  <p:childTnLst>
                                    <p:animRot by="21600000">
                                      <p:cBhvr>
                                        <p:cTn id="472" dur="3000" fill="hold"/>
                                        <p:tgtEl>
                                          <p:spTgt spid="142"/>
                                        </p:tgtEl>
                                        <p:attrNameLst>
                                          <p:attrName>r</p:attrName>
                                        </p:attrNameLst>
                                      </p:cBhvr>
                                    </p:animRot>
                                  </p:childTnLst>
                                </p:cTn>
                              </p:par>
                              <p:par>
                                <p:cTn id="473" presetID="8" presetClass="emph" presetSubtype="0" fill="hold" grpId="1" nodeType="withEffect">
                                  <p:stCondLst>
                                    <p:cond delay="0"/>
                                  </p:stCondLst>
                                  <p:childTnLst>
                                    <p:animRot by="21600000">
                                      <p:cBhvr>
                                        <p:cTn id="474" dur="3000" fill="hold"/>
                                        <p:tgtEl>
                                          <p:spTgt spid="143"/>
                                        </p:tgtEl>
                                        <p:attrNameLst>
                                          <p:attrName>r</p:attrName>
                                        </p:attrNameLst>
                                      </p:cBhvr>
                                    </p:animRot>
                                  </p:childTnLst>
                                </p:cTn>
                              </p:par>
                              <p:par>
                                <p:cTn id="475" presetID="8" presetClass="emph" presetSubtype="0" fill="hold" grpId="1" nodeType="withEffect">
                                  <p:stCondLst>
                                    <p:cond delay="0"/>
                                  </p:stCondLst>
                                  <p:childTnLst>
                                    <p:animRot by="21600000">
                                      <p:cBhvr>
                                        <p:cTn id="476" dur="3000" fill="hold"/>
                                        <p:tgtEl>
                                          <p:spTgt spid="144"/>
                                        </p:tgtEl>
                                        <p:attrNameLst>
                                          <p:attrName>r</p:attrName>
                                        </p:attrNameLst>
                                      </p:cBhvr>
                                    </p:animRot>
                                  </p:childTnLst>
                                </p:cTn>
                              </p:par>
                              <p:par>
                                <p:cTn id="477" presetID="8" presetClass="emph" presetSubtype="0" fill="hold" grpId="1" nodeType="withEffect">
                                  <p:stCondLst>
                                    <p:cond delay="0"/>
                                  </p:stCondLst>
                                  <p:childTnLst>
                                    <p:animRot by="21600000">
                                      <p:cBhvr>
                                        <p:cTn id="478" dur="3000" fill="hold"/>
                                        <p:tgtEl>
                                          <p:spTgt spid="145"/>
                                        </p:tgtEl>
                                        <p:attrNameLst>
                                          <p:attrName>r</p:attrName>
                                        </p:attrNameLst>
                                      </p:cBhvr>
                                    </p:animRot>
                                  </p:childTnLst>
                                </p:cTn>
                              </p:par>
                              <p:par>
                                <p:cTn id="479" presetID="8" presetClass="emph" presetSubtype="0" fill="hold" grpId="1" nodeType="withEffect">
                                  <p:stCondLst>
                                    <p:cond delay="0"/>
                                  </p:stCondLst>
                                  <p:childTnLst>
                                    <p:animRot by="21600000">
                                      <p:cBhvr>
                                        <p:cTn id="480" dur="3000" fill="hold"/>
                                        <p:tgtEl>
                                          <p:spTgt spid="146"/>
                                        </p:tgtEl>
                                        <p:attrNameLst>
                                          <p:attrName>r</p:attrName>
                                        </p:attrNameLst>
                                      </p:cBhvr>
                                    </p:animRot>
                                  </p:childTnLst>
                                </p:cTn>
                              </p:par>
                              <p:par>
                                <p:cTn id="481" presetID="8" presetClass="emph" presetSubtype="0" fill="hold" grpId="1" nodeType="withEffect">
                                  <p:stCondLst>
                                    <p:cond delay="0"/>
                                  </p:stCondLst>
                                  <p:childTnLst>
                                    <p:animRot by="21600000">
                                      <p:cBhvr>
                                        <p:cTn id="482" dur="3000" fill="hold"/>
                                        <p:tgtEl>
                                          <p:spTgt spid="147"/>
                                        </p:tgtEl>
                                        <p:attrNameLst>
                                          <p:attrName>r</p:attrName>
                                        </p:attrNameLst>
                                      </p:cBhvr>
                                    </p:animRot>
                                  </p:childTnLst>
                                </p:cTn>
                              </p:par>
                              <p:par>
                                <p:cTn id="483" presetID="8" presetClass="emph" presetSubtype="0" fill="hold" grpId="1" nodeType="withEffect">
                                  <p:stCondLst>
                                    <p:cond delay="0"/>
                                  </p:stCondLst>
                                  <p:childTnLst>
                                    <p:animRot by="21600000">
                                      <p:cBhvr>
                                        <p:cTn id="484" dur="3000" fill="hold"/>
                                        <p:tgtEl>
                                          <p:spTgt spid="148"/>
                                        </p:tgtEl>
                                        <p:attrNameLst>
                                          <p:attrName>r</p:attrName>
                                        </p:attrNameLst>
                                      </p:cBhvr>
                                    </p:animRot>
                                  </p:childTnLst>
                                </p:cTn>
                              </p:par>
                              <p:par>
                                <p:cTn id="485" presetID="8" presetClass="emph" presetSubtype="0" fill="hold" grpId="1" nodeType="withEffect">
                                  <p:stCondLst>
                                    <p:cond delay="0"/>
                                  </p:stCondLst>
                                  <p:childTnLst>
                                    <p:animRot by="21600000">
                                      <p:cBhvr>
                                        <p:cTn id="486" dur="3000" fill="hold"/>
                                        <p:tgtEl>
                                          <p:spTgt spid="149"/>
                                        </p:tgtEl>
                                        <p:attrNameLst>
                                          <p:attrName>r</p:attrName>
                                        </p:attrNameLst>
                                      </p:cBhvr>
                                    </p:animRot>
                                  </p:childTnLst>
                                </p:cTn>
                              </p:par>
                              <p:par>
                                <p:cTn id="487" presetID="8" presetClass="emph" presetSubtype="0" fill="hold" grpId="1" nodeType="withEffect">
                                  <p:stCondLst>
                                    <p:cond delay="0"/>
                                  </p:stCondLst>
                                  <p:childTnLst>
                                    <p:animRot by="21600000">
                                      <p:cBhvr>
                                        <p:cTn id="488" dur="3000" fill="hold"/>
                                        <p:tgtEl>
                                          <p:spTgt spid="150"/>
                                        </p:tgtEl>
                                        <p:attrNameLst>
                                          <p:attrName>r</p:attrName>
                                        </p:attrNameLst>
                                      </p:cBhvr>
                                    </p:animRot>
                                  </p:childTnLst>
                                </p:cTn>
                              </p:par>
                              <p:par>
                                <p:cTn id="489" presetID="8" presetClass="emph" presetSubtype="0" fill="hold" grpId="1" nodeType="withEffect">
                                  <p:stCondLst>
                                    <p:cond delay="0"/>
                                  </p:stCondLst>
                                  <p:childTnLst>
                                    <p:animRot by="21600000">
                                      <p:cBhvr>
                                        <p:cTn id="490" dur="3000" fill="hold"/>
                                        <p:tgtEl>
                                          <p:spTgt spid="151"/>
                                        </p:tgtEl>
                                        <p:attrNameLst>
                                          <p:attrName>r</p:attrName>
                                        </p:attrNameLst>
                                      </p:cBhvr>
                                    </p:animRot>
                                  </p:childTnLst>
                                </p:cTn>
                              </p:par>
                              <p:par>
                                <p:cTn id="491" presetID="8" presetClass="emph" presetSubtype="0" fill="hold" grpId="1" nodeType="withEffect">
                                  <p:stCondLst>
                                    <p:cond delay="0"/>
                                  </p:stCondLst>
                                  <p:childTnLst>
                                    <p:animRot by="21600000">
                                      <p:cBhvr>
                                        <p:cTn id="492" dur="3000" fill="hold"/>
                                        <p:tgtEl>
                                          <p:spTgt spid="152"/>
                                        </p:tgtEl>
                                        <p:attrNameLst>
                                          <p:attrName>r</p:attrName>
                                        </p:attrNameLst>
                                      </p:cBhvr>
                                    </p:animRot>
                                  </p:childTnLst>
                                </p:cTn>
                              </p:par>
                              <p:par>
                                <p:cTn id="493" presetID="8" presetClass="emph" presetSubtype="0" fill="hold" grpId="1" nodeType="withEffect">
                                  <p:stCondLst>
                                    <p:cond delay="0"/>
                                  </p:stCondLst>
                                  <p:childTnLst>
                                    <p:animRot by="21600000">
                                      <p:cBhvr>
                                        <p:cTn id="494" dur="3000" fill="hold"/>
                                        <p:tgtEl>
                                          <p:spTgt spid="153"/>
                                        </p:tgtEl>
                                        <p:attrNameLst>
                                          <p:attrName>r</p:attrName>
                                        </p:attrNameLst>
                                      </p:cBhvr>
                                    </p:animRot>
                                  </p:childTnLst>
                                </p:cTn>
                              </p:par>
                              <p:par>
                                <p:cTn id="495" presetID="8" presetClass="emph" presetSubtype="0" fill="hold" grpId="1" nodeType="withEffect">
                                  <p:stCondLst>
                                    <p:cond delay="0"/>
                                  </p:stCondLst>
                                  <p:childTnLst>
                                    <p:animRot by="21600000">
                                      <p:cBhvr>
                                        <p:cTn id="496" dur="3000" fill="hold"/>
                                        <p:tgtEl>
                                          <p:spTgt spid="154"/>
                                        </p:tgtEl>
                                        <p:attrNameLst>
                                          <p:attrName>r</p:attrName>
                                        </p:attrNameLst>
                                      </p:cBhvr>
                                    </p:animRot>
                                  </p:childTnLst>
                                </p:cTn>
                              </p:par>
                              <p:par>
                                <p:cTn id="497" presetID="8" presetClass="emph" presetSubtype="0" fill="hold" grpId="1" nodeType="withEffect">
                                  <p:stCondLst>
                                    <p:cond delay="0"/>
                                  </p:stCondLst>
                                  <p:childTnLst>
                                    <p:animRot by="21600000">
                                      <p:cBhvr>
                                        <p:cTn id="498" dur="3000" fill="hold"/>
                                        <p:tgtEl>
                                          <p:spTgt spid="155"/>
                                        </p:tgtEl>
                                        <p:attrNameLst>
                                          <p:attrName>r</p:attrName>
                                        </p:attrNameLst>
                                      </p:cBhvr>
                                    </p:animRot>
                                  </p:childTnLst>
                                </p:cTn>
                              </p:par>
                              <p:par>
                                <p:cTn id="499" presetID="8" presetClass="emph" presetSubtype="0" fill="hold" grpId="1" nodeType="withEffect">
                                  <p:stCondLst>
                                    <p:cond delay="0"/>
                                  </p:stCondLst>
                                  <p:childTnLst>
                                    <p:animRot by="21600000">
                                      <p:cBhvr>
                                        <p:cTn id="500" dur="3000" fill="hold"/>
                                        <p:tgtEl>
                                          <p:spTgt spid="156"/>
                                        </p:tgtEl>
                                        <p:attrNameLst>
                                          <p:attrName>r</p:attrName>
                                        </p:attrNameLst>
                                      </p:cBhvr>
                                    </p:animRot>
                                  </p:childTnLst>
                                </p:cTn>
                              </p:par>
                              <p:par>
                                <p:cTn id="501" presetID="8" presetClass="emph" presetSubtype="0" fill="hold" grpId="1" nodeType="withEffect">
                                  <p:stCondLst>
                                    <p:cond delay="0"/>
                                  </p:stCondLst>
                                  <p:childTnLst>
                                    <p:animRot by="21600000">
                                      <p:cBhvr>
                                        <p:cTn id="502" dur="3000" fill="hold"/>
                                        <p:tgtEl>
                                          <p:spTgt spid="157"/>
                                        </p:tgtEl>
                                        <p:attrNameLst>
                                          <p:attrName>r</p:attrName>
                                        </p:attrNameLst>
                                      </p:cBhvr>
                                    </p:animRot>
                                  </p:childTnLst>
                                </p:cTn>
                              </p:par>
                              <p:par>
                                <p:cTn id="503" presetID="8" presetClass="emph" presetSubtype="0" fill="hold" grpId="1" nodeType="withEffect">
                                  <p:stCondLst>
                                    <p:cond delay="0"/>
                                  </p:stCondLst>
                                  <p:childTnLst>
                                    <p:animRot by="21600000">
                                      <p:cBhvr>
                                        <p:cTn id="504" dur="3000" fill="hold"/>
                                        <p:tgtEl>
                                          <p:spTgt spid="158"/>
                                        </p:tgtEl>
                                        <p:attrNameLst>
                                          <p:attrName>r</p:attrName>
                                        </p:attrNameLst>
                                      </p:cBhvr>
                                    </p:animRot>
                                  </p:childTnLst>
                                </p:cTn>
                              </p:par>
                              <p:par>
                                <p:cTn id="505" presetID="8" presetClass="emph" presetSubtype="0" fill="hold" grpId="1" nodeType="withEffect">
                                  <p:stCondLst>
                                    <p:cond delay="0"/>
                                  </p:stCondLst>
                                  <p:childTnLst>
                                    <p:animRot by="21600000">
                                      <p:cBhvr>
                                        <p:cTn id="506" dur="3000" fill="hold"/>
                                        <p:tgtEl>
                                          <p:spTgt spid="159"/>
                                        </p:tgtEl>
                                        <p:attrNameLst>
                                          <p:attrName>r</p:attrName>
                                        </p:attrNameLst>
                                      </p:cBhvr>
                                    </p:animRot>
                                  </p:childTnLst>
                                </p:cTn>
                              </p:par>
                              <p:par>
                                <p:cTn id="507" presetID="8" presetClass="emph" presetSubtype="0" fill="hold" grpId="1" nodeType="withEffect">
                                  <p:stCondLst>
                                    <p:cond delay="0"/>
                                  </p:stCondLst>
                                  <p:childTnLst>
                                    <p:animRot by="21600000">
                                      <p:cBhvr>
                                        <p:cTn id="508" dur="3000" fill="hold"/>
                                        <p:tgtEl>
                                          <p:spTgt spid="160"/>
                                        </p:tgtEl>
                                        <p:attrNameLst>
                                          <p:attrName>r</p:attrName>
                                        </p:attrNameLst>
                                      </p:cBhvr>
                                    </p:animRot>
                                  </p:childTnLst>
                                </p:cTn>
                              </p:par>
                              <p:par>
                                <p:cTn id="509" presetID="8" presetClass="emph" presetSubtype="0" fill="hold" grpId="1" nodeType="withEffect">
                                  <p:stCondLst>
                                    <p:cond delay="0"/>
                                  </p:stCondLst>
                                  <p:childTnLst>
                                    <p:animRot by="21600000">
                                      <p:cBhvr>
                                        <p:cTn id="510" dur="3000" fill="hold"/>
                                        <p:tgtEl>
                                          <p:spTgt spid="161"/>
                                        </p:tgtEl>
                                        <p:attrNameLst>
                                          <p:attrName>r</p:attrName>
                                        </p:attrNameLst>
                                      </p:cBhvr>
                                    </p:animRot>
                                  </p:childTnLst>
                                </p:cTn>
                              </p:par>
                              <p:par>
                                <p:cTn id="511" presetID="8" presetClass="emph" presetSubtype="0" fill="hold" grpId="1" nodeType="withEffect">
                                  <p:stCondLst>
                                    <p:cond delay="0"/>
                                  </p:stCondLst>
                                  <p:childTnLst>
                                    <p:animRot by="21600000">
                                      <p:cBhvr>
                                        <p:cTn id="512" dur="3000" fill="hold"/>
                                        <p:tgtEl>
                                          <p:spTgt spid="162"/>
                                        </p:tgtEl>
                                        <p:attrNameLst>
                                          <p:attrName>r</p:attrName>
                                        </p:attrNameLst>
                                      </p:cBhvr>
                                    </p:animRot>
                                  </p:childTnLst>
                                </p:cTn>
                              </p:par>
                              <p:par>
                                <p:cTn id="513" presetID="8" presetClass="emph" presetSubtype="0" fill="hold" grpId="1" nodeType="withEffect">
                                  <p:stCondLst>
                                    <p:cond delay="0"/>
                                  </p:stCondLst>
                                  <p:childTnLst>
                                    <p:animRot by="21600000">
                                      <p:cBhvr>
                                        <p:cTn id="514" dur="3000" fill="hold"/>
                                        <p:tgtEl>
                                          <p:spTgt spid="163"/>
                                        </p:tgtEl>
                                        <p:attrNameLst>
                                          <p:attrName>r</p:attrName>
                                        </p:attrNameLst>
                                      </p:cBhvr>
                                    </p:animRot>
                                  </p:childTnLst>
                                </p:cTn>
                              </p:par>
                              <p:par>
                                <p:cTn id="515" presetID="8" presetClass="emph" presetSubtype="0" fill="hold" grpId="1" nodeType="withEffect">
                                  <p:stCondLst>
                                    <p:cond delay="0"/>
                                  </p:stCondLst>
                                  <p:childTnLst>
                                    <p:animRot by="21600000">
                                      <p:cBhvr>
                                        <p:cTn id="516" dur="3000" fill="hold"/>
                                        <p:tgtEl>
                                          <p:spTgt spid="164"/>
                                        </p:tgtEl>
                                        <p:attrNameLst>
                                          <p:attrName>r</p:attrName>
                                        </p:attrNameLst>
                                      </p:cBhvr>
                                    </p:animRot>
                                  </p:childTnLst>
                                </p:cTn>
                              </p:par>
                              <p:par>
                                <p:cTn id="517" presetID="8" presetClass="emph" presetSubtype="0" fill="hold" grpId="1" nodeType="withEffect">
                                  <p:stCondLst>
                                    <p:cond delay="0"/>
                                  </p:stCondLst>
                                  <p:childTnLst>
                                    <p:animRot by="21600000">
                                      <p:cBhvr>
                                        <p:cTn id="518" dur="3000" fill="hold"/>
                                        <p:tgtEl>
                                          <p:spTgt spid="165"/>
                                        </p:tgtEl>
                                        <p:attrNameLst>
                                          <p:attrName>r</p:attrName>
                                        </p:attrNameLst>
                                      </p:cBhvr>
                                    </p:animRot>
                                  </p:childTnLst>
                                </p:cTn>
                              </p:par>
                              <p:par>
                                <p:cTn id="519" presetID="8" presetClass="emph" presetSubtype="0" fill="hold" grpId="1" nodeType="withEffect">
                                  <p:stCondLst>
                                    <p:cond delay="0"/>
                                  </p:stCondLst>
                                  <p:childTnLst>
                                    <p:animRot by="21600000">
                                      <p:cBhvr>
                                        <p:cTn id="520" dur="3000" fill="hold"/>
                                        <p:tgtEl>
                                          <p:spTgt spid="166"/>
                                        </p:tgtEl>
                                        <p:attrNameLst>
                                          <p:attrName>r</p:attrName>
                                        </p:attrNameLst>
                                      </p:cBhvr>
                                    </p:animRot>
                                  </p:childTnLst>
                                </p:cTn>
                              </p:par>
                              <p:par>
                                <p:cTn id="521" presetID="8" presetClass="emph" presetSubtype="0" fill="hold" grpId="1" nodeType="withEffect">
                                  <p:stCondLst>
                                    <p:cond delay="0"/>
                                  </p:stCondLst>
                                  <p:childTnLst>
                                    <p:animRot by="21600000">
                                      <p:cBhvr>
                                        <p:cTn id="522" dur="3000" fill="hold"/>
                                        <p:tgtEl>
                                          <p:spTgt spid="167"/>
                                        </p:tgtEl>
                                        <p:attrNameLst>
                                          <p:attrName>r</p:attrName>
                                        </p:attrNameLst>
                                      </p:cBhvr>
                                    </p:animRot>
                                  </p:childTnLst>
                                </p:cTn>
                              </p:par>
                              <p:par>
                                <p:cTn id="523" presetID="8" presetClass="emph" presetSubtype="0" fill="hold" grpId="1" nodeType="withEffect">
                                  <p:stCondLst>
                                    <p:cond delay="0"/>
                                  </p:stCondLst>
                                  <p:childTnLst>
                                    <p:animRot by="21600000">
                                      <p:cBhvr>
                                        <p:cTn id="524" dur="3000" fill="hold"/>
                                        <p:tgtEl>
                                          <p:spTgt spid="168"/>
                                        </p:tgtEl>
                                        <p:attrNameLst>
                                          <p:attrName>r</p:attrName>
                                        </p:attrNameLst>
                                      </p:cBhvr>
                                    </p:animRot>
                                  </p:childTnLst>
                                </p:cTn>
                              </p:par>
                              <p:par>
                                <p:cTn id="525" presetID="8" presetClass="emph" presetSubtype="0" fill="hold" grpId="1" nodeType="withEffect">
                                  <p:stCondLst>
                                    <p:cond delay="0"/>
                                  </p:stCondLst>
                                  <p:childTnLst>
                                    <p:animRot by="21600000">
                                      <p:cBhvr>
                                        <p:cTn id="526" dur="3000" fill="hold"/>
                                        <p:tgtEl>
                                          <p:spTgt spid="169"/>
                                        </p:tgtEl>
                                        <p:attrNameLst>
                                          <p:attrName>r</p:attrName>
                                        </p:attrNameLst>
                                      </p:cBhvr>
                                    </p:animRot>
                                  </p:childTnLst>
                                </p:cTn>
                              </p:par>
                              <p:par>
                                <p:cTn id="527" presetID="8" presetClass="emph" presetSubtype="0" fill="hold" grpId="1" nodeType="withEffect">
                                  <p:stCondLst>
                                    <p:cond delay="0"/>
                                  </p:stCondLst>
                                  <p:childTnLst>
                                    <p:animRot by="21600000">
                                      <p:cBhvr>
                                        <p:cTn id="528" dur="3000" fill="hold"/>
                                        <p:tgtEl>
                                          <p:spTgt spid="170"/>
                                        </p:tgtEl>
                                        <p:attrNameLst>
                                          <p:attrName>r</p:attrName>
                                        </p:attrNameLst>
                                      </p:cBhvr>
                                    </p:animRot>
                                  </p:childTnLst>
                                </p:cTn>
                              </p:par>
                              <p:par>
                                <p:cTn id="529" presetID="8" presetClass="emph" presetSubtype="0" fill="hold" grpId="1" nodeType="withEffect">
                                  <p:stCondLst>
                                    <p:cond delay="0"/>
                                  </p:stCondLst>
                                  <p:childTnLst>
                                    <p:animRot by="21600000">
                                      <p:cBhvr>
                                        <p:cTn id="530" dur="3000" fill="hold"/>
                                        <p:tgtEl>
                                          <p:spTgt spid="171"/>
                                        </p:tgtEl>
                                        <p:attrNameLst>
                                          <p:attrName>r</p:attrName>
                                        </p:attrNameLst>
                                      </p:cBhvr>
                                    </p:animRot>
                                  </p:childTnLst>
                                </p:cTn>
                              </p:par>
                              <p:par>
                                <p:cTn id="531" presetID="8" presetClass="emph" presetSubtype="0" fill="hold" grpId="1" nodeType="withEffect">
                                  <p:stCondLst>
                                    <p:cond delay="0"/>
                                  </p:stCondLst>
                                  <p:childTnLst>
                                    <p:animRot by="21600000">
                                      <p:cBhvr>
                                        <p:cTn id="532" dur="3000" fill="hold"/>
                                        <p:tgtEl>
                                          <p:spTgt spid="172"/>
                                        </p:tgtEl>
                                        <p:attrNameLst>
                                          <p:attrName>r</p:attrName>
                                        </p:attrNameLst>
                                      </p:cBhvr>
                                    </p:animRot>
                                  </p:childTnLst>
                                </p:cTn>
                              </p:par>
                              <p:par>
                                <p:cTn id="533" presetID="8" presetClass="emph" presetSubtype="0" fill="hold" grpId="1" nodeType="withEffect">
                                  <p:stCondLst>
                                    <p:cond delay="0"/>
                                  </p:stCondLst>
                                  <p:childTnLst>
                                    <p:animRot by="21600000">
                                      <p:cBhvr>
                                        <p:cTn id="534" dur="3000" fill="hold"/>
                                        <p:tgtEl>
                                          <p:spTgt spid="173"/>
                                        </p:tgtEl>
                                        <p:attrNameLst>
                                          <p:attrName>r</p:attrName>
                                        </p:attrNameLst>
                                      </p:cBhvr>
                                    </p:animRot>
                                  </p:childTnLst>
                                </p:cTn>
                              </p:par>
                              <p:par>
                                <p:cTn id="535" presetID="8" presetClass="emph" presetSubtype="0" fill="hold" grpId="1" nodeType="withEffect">
                                  <p:stCondLst>
                                    <p:cond delay="0"/>
                                  </p:stCondLst>
                                  <p:childTnLst>
                                    <p:animRot by="21600000">
                                      <p:cBhvr>
                                        <p:cTn id="536" dur="3000" fill="hold"/>
                                        <p:tgtEl>
                                          <p:spTgt spid="174"/>
                                        </p:tgtEl>
                                        <p:attrNameLst>
                                          <p:attrName>r</p:attrName>
                                        </p:attrNameLst>
                                      </p:cBhvr>
                                    </p:animRot>
                                  </p:childTnLst>
                                </p:cTn>
                              </p:par>
                              <p:par>
                                <p:cTn id="537" presetID="8" presetClass="emph" presetSubtype="0" fill="hold" grpId="1" nodeType="withEffect">
                                  <p:stCondLst>
                                    <p:cond delay="0"/>
                                  </p:stCondLst>
                                  <p:childTnLst>
                                    <p:animRot by="21600000">
                                      <p:cBhvr>
                                        <p:cTn id="538" dur="3000" fill="hold"/>
                                        <p:tgtEl>
                                          <p:spTgt spid="175"/>
                                        </p:tgtEl>
                                        <p:attrNameLst>
                                          <p:attrName>r</p:attrName>
                                        </p:attrNameLst>
                                      </p:cBhvr>
                                    </p:animRot>
                                  </p:childTnLst>
                                </p:cTn>
                              </p:par>
                              <p:par>
                                <p:cTn id="539" presetID="8" presetClass="emph" presetSubtype="0" fill="hold" grpId="1" nodeType="withEffect">
                                  <p:stCondLst>
                                    <p:cond delay="0"/>
                                  </p:stCondLst>
                                  <p:childTnLst>
                                    <p:animRot by="21600000">
                                      <p:cBhvr>
                                        <p:cTn id="540" dur="3000" fill="hold"/>
                                        <p:tgtEl>
                                          <p:spTgt spid="176"/>
                                        </p:tgtEl>
                                        <p:attrNameLst>
                                          <p:attrName>r</p:attrName>
                                        </p:attrNameLst>
                                      </p:cBhvr>
                                    </p:animRot>
                                  </p:childTnLst>
                                </p:cTn>
                              </p:par>
                              <p:par>
                                <p:cTn id="541" presetID="8" presetClass="emph" presetSubtype="0" fill="hold" grpId="1" nodeType="withEffect">
                                  <p:stCondLst>
                                    <p:cond delay="0"/>
                                  </p:stCondLst>
                                  <p:childTnLst>
                                    <p:animRot by="21600000">
                                      <p:cBhvr>
                                        <p:cTn id="542" dur="3000" fill="hold"/>
                                        <p:tgtEl>
                                          <p:spTgt spid="177"/>
                                        </p:tgtEl>
                                        <p:attrNameLst>
                                          <p:attrName>r</p:attrName>
                                        </p:attrNameLst>
                                      </p:cBhvr>
                                    </p:animRot>
                                  </p:childTnLst>
                                </p:cTn>
                              </p:par>
                              <p:par>
                                <p:cTn id="543" presetID="8" presetClass="emph" presetSubtype="0" fill="hold" grpId="1" nodeType="withEffect">
                                  <p:stCondLst>
                                    <p:cond delay="0"/>
                                  </p:stCondLst>
                                  <p:childTnLst>
                                    <p:animRot by="21600000">
                                      <p:cBhvr>
                                        <p:cTn id="544" dur="3000" fill="hold"/>
                                        <p:tgtEl>
                                          <p:spTgt spid="178"/>
                                        </p:tgtEl>
                                        <p:attrNameLst>
                                          <p:attrName>r</p:attrName>
                                        </p:attrNameLst>
                                      </p:cBhvr>
                                    </p:animRot>
                                  </p:childTnLst>
                                </p:cTn>
                              </p:par>
                              <p:par>
                                <p:cTn id="545" presetID="8" presetClass="emph" presetSubtype="0" fill="hold" grpId="1" nodeType="withEffect">
                                  <p:stCondLst>
                                    <p:cond delay="0"/>
                                  </p:stCondLst>
                                  <p:childTnLst>
                                    <p:animRot by="21600000">
                                      <p:cBhvr>
                                        <p:cTn id="546" dur="3000" fill="hold"/>
                                        <p:tgtEl>
                                          <p:spTgt spid="179"/>
                                        </p:tgtEl>
                                        <p:attrNameLst>
                                          <p:attrName>r</p:attrName>
                                        </p:attrNameLst>
                                      </p:cBhvr>
                                    </p:animRot>
                                  </p:childTnLst>
                                </p:cTn>
                              </p:par>
                              <p:par>
                                <p:cTn id="547" presetID="8" presetClass="emph" presetSubtype="0" fill="hold" grpId="1" nodeType="withEffect">
                                  <p:stCondLst>
                                    <p:cond delay="0"/>
                                  </p:stCondLst>
                                  <p:childTnLst>
                                    <p:animRot by="21600000">
                                      <p:cBhvr>
                                        <p:cTn id="548" dur="3000" fill="hold"/>
                                        <p:tgtEl>
                                          <p:spTgt spid="180"/>
                                        </p:tgtEl>
                                        <p:attrNameLst>
                                          <p:attrName>r</p:attrName>
                                        </p:attrNameLst>
                                      </p:cBhvr>
                                    </p:animRot>
                                  </p:childTnLst>
                                </p:cTn>
                              </p:par>
                              <p:par>
                                <p:cTn id="549" presetID="8" presetClass="emph" presetSubtype="0" fill="hold" grpId="1" nodeType="withEffect">
                                  <p:stCondLst>
                                    <p:cond delay="0"/>
                                  </p:stCondLst>
                                  <p:childTnLst>
                                    <p:animRot by="21600000">
                                      <p:cBhvr>
                                        <p:cTn id="550" dur="3000" fill="hold"/>
                                        <p:tgtEl>
                                          <p:spTgt spid="181"/>
                                        </p:tgtEl>
                                        <p:attrNameLst>
                                          <p:attrName>r</p:attrName>
                                        </p:attrNameLst>
                                      </p:cBhvr>
                                    </p:animRot>
                                  </p:childTnLst>
                                </p:cTn>
                              </p:par>
                              <p:par>
                                <p:cTn id="551" presetID="8" presetClass="emph" presetSubtype="0" fill="hold" grpId="1" nodeType="withEffect">
                                  <p:stCondLst>
                                    <p:cond delay="0"/>
                                  </p:stCondLst>
                                  <p:childTnLst>
                                    <p:animRot by="21600000">
                                      <p:cBhvr>
                                        <p:cTn id="552" dur="3000" fill="hold"/>
                                        <p:tgtEl>
                                          <p:spTgt spid="182"/>
                                        </p:tgtEl>
                                        <p:attrNameLst>
                                          <p:attrName>r</p:attrName>
                                        </p:attrNameLst>
                                      </p:cBhvr>
                                    </p:animRot>
                                  </p:childTnLst>
                                </p:cTn>
                              </p:par>
                              <p:par>
                                <p:cTn id="553" presetID="8" presetClass="emph" presetSubtype="0" fill="hold" grpId="1" nodeType="withEffect">
                                  <p:stCondLst>
                                    <p:cond delay="0"/>
                                  </p:stCondLst>
                                  <p:childTnLst>
                                    <p:animRot by="21600000">
                                      <p:cBhvr>
                                        <p:cTn id="554" dur="3000" fill="hold"/>
                                        <p:tgtEl>
                                          <p:spTgt spid="183"/>
                                        </p:tgtEl>
                                        <p:attrNameLst>
                                          <p:attrName>r</p:attrName>
                                        </p:attrNameLst>
                                      </p:cBhvr>
                                    </p:animRot>
                                  </p:childTnLst>
                                </p:cTn>
                              </p:par>
                              <p:par>
                                <p:cTn id="555" presetID="8" presetClass="emph" presetSubtype="0" fill="hold" grpId="1" nodeType="withEffect">
                                  <p:stCondLst>
                                    <p:cond delay="0"/>
                                  </p:stCondLst>
                                  <p:childTnLst>
                                    <p:animRot by="21600000">
                                      <p:cBhvr>
                                        <p:cTn id="556" dur="3000" fill="hold"/>
                                        <p:tgtEl>
                                          <p:spTgt spid="184"/>
                                        </p:tgtEl>
                                        <p:attrNameLst>
                                          <p:attrName>r</p:attrName>
                                        </p:attrNameLst>
                                      </p:cBhvr>
                                    </p:animRot>
                                  </p:childTnLst>
                                </p:cTn>
                              </p:par>
                              <p:par>
                                <p:cTn id="557" presetID="8" presetClass="emph" presetSubtype="0" fill="hold" grpId="1" nodeType="withEffect">
                                  <p:stCondLst>
                                    <p:cond delay="0"/>
                                  </p:stCondLst>
                                  <p:childTnLst>
                                    <p:animRot by="21600000">
                                      <p:cBhvr>
                                        <p:cTn id="558" dur="3000" fill="hold"/>
                                        <p:tgtEl>
                                          <p:spTgt spid="185"/>
                                        </p:tgtEl>
                                        <p:attrNameLst>
                                          <p:attrName>r</p:attrName>
                                        </p:attrNameLst>
                                      </p:cBhvr>
                                    </p:animRot>
                                  </p:childTnLst>
                                </p:cTn>
                              </p:par>
                              <p:par>
                                <p:cTn id="559" presetID="8" presetClass="emph" presetSubtype="0" fill="hold" grpId="1" nodeType="withEffect">
                                  <p:stCondLst>
                                    <p:cond delay="0"/>
                                  </p:stCondLst>
                                  <p:childTnLst>
                                    <p:animRot by="21600000">
                                      <p:cBhvr>
                                        <p:cTn id="560" dur="3000" fill="hold"/>
                                        <p:tgtEl>
                                          <p:spTgt spid="186"/>
                                        </p:tgtEl>
                                        <p:attrNameLst>
                                          <p:attrName>r</p:attrName>
                                        </p:attrNameLst>
                                      </p:cBhvr>
                                    </p:animRot>
                                  </p:childTnLst>
                                </p:cTn>
                              </p:par>
                              <p:par>
                                <p:cTn id="561" presetID="8" presetClass="emph" presetSubtype="0" fill="hold" grpId="1" nodeType="withEffect">
                                  <p:stCondLst>
                                    <p:cond delay="0"/>
                                  </p:stCondLst>
                                  <p:childTnLst>
                                    <p:animRot by="21600000">
                                      <p:cBhvr>
                                        <p:cTn id="562" dur="3000" fill="hold"/>
                                        <p:tgtEl>
                                          <p:spTgt spid="187"/>
                                        </p:tgtEl>
                                        <p:attrNameLst>
                                          <p:attrName>r</p:attrName>
                                        </p:attrNameLst>
                                      </p:cBhvr>
                                    </p:animRot>
                                  </p:childTnLst>
                                </p:cTn>
                              </p:par>
                              <p:par>
                                <p:cTn id="563" presetID="8" presetClass="emph" presetSubtype="0" fill="hold" grpId="1" nodeType="withEffect">
                                  <p:stCondLst>
                                    <p:cond delay="0"/>
                                  </p:stCondLst>
                                  <p:childTnLst>
                                    <p:animRot by="21600000">
                                      <p:cBhvr>
                                        <p:cTn id="564" dur="3000" fill="hold"/>
                                        <p:tgtEl>
                                          <p:spTgt spid="188"/>
                                        </p:tgtEl>
                                        <p:attrNameLst>
                                          <p:attrName>r</p:attrName>
                                        </p:attrNameLst>
                                      </p:cBhvr>
                                    </p:animRot>
                                  </p:childTnLst>
                                </p:cTn>
                              </p:par>
                              <p:par>
                                <p:cTn id="565" presetID="8" presetClass="emph" presetSubtype="0" fill="hold" grpId="1" nodeType="withEffect">
                                  <p:stCondLst>
                                    <p:cond delay="0"/>
                                  </p:stCondLst>
                                  <p:childTnLst>
                                    <p:animRot by="21600000">
                                      <p:cBhvr>
                                        <p:cTn id="566" dur="3000" fill="hold"/>
                                        <p:tgtEl>
                                          <p:spTgt spid="189"/>
                                        </p:tgtEl>
                                        <p:attrNameLst>
                                          <p:attrName>r</p:attrName>
                                        </p:attrNameLst>
                                      </p:cBhvr>
                                    </p:animRot>
                                  </p:childTnLst>
                                </p:cTn>
                              </p:par>
                              <p:par>
                                <p:cTn id="567" presetID="8" presetClass="emph" presetSubtype="0" fill="hold" grpId="1" nodeType="withEffect">
                                  <p:stCondLst>
                                    <p:cond delay="0"/>
                                  </p:stCondLst>
                                  <p:childTnLst>
                                    <p:animRot by="21600000">
                                      <p:cBhvr>
                                        <p:cTn id="568" dur="3000" fill="hold"/>
                                        <p:tgtEl>
                                          <p:spTgt spid="190"/>
                                        </p:tgtEl>
                                        <p:attrNameLst>
                                          <p:attrName>r</p:attrName>
                                        </p:attrNameLst>
                                      </p:cBhvr>
                                    </p:animRot>
                                  </p:childTnLst>
                                </p:cTn>
                              </p:par>
                              <p:par>
                                <p:cTn id="569" presetID="8" presetClass="emph" presetSubtype="0" fill="hold" grpId="1" nodeType="withEffect">
                                  <p:stCondLst>
                                    <p:cond delay="0"/>
                                  </p:stCondLst>
                                  <p:childTnLst>
                                    <p:animRot by="21600000">
                                      <p:cBhvr>
                                        <p:cTn id="570" dur="3000" fill="hold"/>
                                        <p:tgtEl>
                                          <p:spTgt spid="191"/>
                                        </p:tgtEl>
                                        <p:attrNameLst>
                                          <p:attrName>r</p:attrName>
                                        </p:attrNameLst>
                                      </p:cBhvr>
                                    </p:animRot>
                                  </p:childTnLst>
                                </p:cTn>
                              </p:par>
                              <p:par>
                                <p:cTn id="571" presetID="8" presetClass="emph" presetSubtype="0" fill="hold" grpId="1" nodeType="withEffect">
                                  <p:stCondLst>
                                    <p:cond delay="0"/>
                                  </p:stCondLst>
                                  <p:childTnLst>
                                    <p:animRot by="21600000">
                                      <p:cBhvr>
                                        <p:cTn id="572" dur="3000" fill="hold"/>
                                        <p:tgtEl>
                                          <p:spTgt spid="192"/>
                                        </p:tgtEl>
                                        <p:attrNameLst>
                                          <p:attrName>r</p:attrName>
                                        </p:attrNameLst>
                                      </p:cBhvr>
                                    </p:animRot>
                                  </p:childTnLst>
                                </p:cTn>
                              </p:par>
                              <p:par>
                                <p:cTn id="573" presetID="8" presetClass="emph" presetSubtype="0" fill="hold" grpId="1" nodeType="withEffect">
                                  <p:stCondLst>
                                    <p:cond delay="0"/>
                                  </p:stCondLst>
                                  <p:childTnLst>
                                    <p:animRot by="21600000">
                                      <p:cBhvr>
                                        <p:cTn id="574" dur="3000" fill="hold"/>
                                        <p:tgtEl>
                                          <p:spTgt spid="193"/>
                                        </p:tgtEl>
                                        <p:attrNameLst>
                                          <p:attrName>r</p:attrName>
                                        </p:attrNameLst>
                                      </p:cBhvr>
                                    </p:animRot>
                                  </p:childTnLst>
                                </p:cTn>
                              </p:par>
                              <p:par>
                                <p:cTn id="575" presetID="8" presetClass="emph" presetSubtype="0" fill="hold" grpId="1" nodeType="withEffect">
                                  <p:stCondLst>
                                    <p:cond delay="0"/>
                                  </p:stCondLst>
                                  <p:childTnLst>
                                    <p:animRot by="21600000">
                                      <p:cBhvr>
                                        <p:cTn id="576" dur="3000" fill="hold"/>
                                        <p:tgtEl>
                                          <p:spTgt spid="194"/>
                                        </p:tgtEl>
                                        <p:attrNameLst>
                                          <p:attrName>r</p:attrName>
                                        </p:attrNameLst>
                                      </p:cBhvr>
                                    </p:animRot>
                                  </p:childTnLst>
                                </p:cTn>
                              </p:par>
                              <p:par>
                                <p:cTn id="577" presetID="8" presetClass="emph" presetSubtype="0" fill="hold" grpId="1" nodeType="withEffect">
                                  <p:stCondLst>
                                    <p:cond delay="0"/>
                                  </p:stCondLst>
                                  <p:childTnLst>
                                    <p:animRot by="21600000">
                                      <p:cBhvr>
                                        <p:cTn id="578" dur="3000" fill="hold"/>
                                        <p:tgtEl>
                                          <p:spTgt spid="195"/>
                                        </p:tgtEl>
                                        <p:attrNameLst>
                                          <p:attrName>r</p:attrName>
                                        </p:attrNameLst>
                                      </p:cBhvr>
                                    </p:animRot>
                                  </p:childTnLst>
                                </p:cTn>
                              </p:par>
                              <p:par>
                                <p:cTn id="579" presetID="8" presetClass="emph" presetSubtype="0" fill="hold" grpId="1" nodeType="withEffect">
                                  <p:stCondLst>
                                    <p:cond delay="0"/>
                                  </p:stCondLst>
                                  <p:childTnLst>
                                    <p:animRot by="21600000">
                                      <p:cBhvr>
                                        <p:cTn id="580" dur="3000" fill="hold"/>
                                        <p:tgtEl>
                                          <p:spTgt spid="196"/>
                                        </p:tgtEl>
                                        <p:attrNameLst>
                                          <p:attrName>r</p:attrName>
                                        </p:attrNameLst>
                                      </p:cBhvr>
                                    </p:animRot>
                                  </p:childTnLst>
                                </p:cTn>
                              </p:par>
                              <p:par>
                                <p:cTn id="581" presetID="8" presetClass="emph" presetSubtype="0" fill="hold" grpId="1" nodeType="withEffect">
                                  <p:stCondLst>
                                    <p:cond delay="0"/>
                                  </p:stCondLst>
                                  <p:childTnLst>
                                    <p:animRot by="21600000">
                                      <p:cBhvr>
                                        <p:cTn id="582" dur="3000" fill="hold"/>
                                        <p:tgtEl>
                                          <p:spTgt spid="197"/>
                                        </p:tgtEl>
                                        <p:attrNameLst>
                                          <p:attrName>r</p:attrName>
                                        </p:attrNameLst>
                                      </p:cBhvr>
                                    </p:animRot>
                                  </p:childTnLst>
                                </p:cTn>
                              </p:par>
                              <p:par>
                                <p:cTn id="583" presetID="8" presetClass="emph" presetSubtype="0" fill="hold" grpId="1" nodeType="withEffect">
                                  <p:stCondLst>
                                    <p:cond delay="0"/>
                                  </p:stCondLst>
                                  <p:childTnLst>
                                    <p:animRot by="21600000">
                                      <p:cBhvr>
                                        <p:cTn id="584" dur="3000" fill="hold"/>
                                        <p:tgtEl>
                                          <p:spTgt spid="198"/>
                                        </p:tgtEl>
                                        <p:attrNameLst>
                                          <p:attrName>r</p:attrName>
                                        </p:attrNameLst>
                                      </p:cBhvr>
                                    </p:animRot>
                                  </p:childTnLst>
                                </p:cTn>
                              </p:par>
                              <p:par>
                                <p:cTn id="585" presetID="8" presetClass="emph" presetSubtype="0" fill="hold" grpId="1" nodeType="withEffect">
                                  <p:stCondLst>
                                    <p:cond delay="0"/>
                                  </p:stCondLst>
                                  <p:childTnLst>
                                    <p:animRot by="21600000">
                                      <p:cBhvr>
                                        <p:cTn id="586" dur="3000" fill="hold"/>
                                        <p:tgtEl>
                                          <p:spTgt spid="199"/>
                                        </p:tgtEl>
                                        <p:attrNameLst>
                                          <p:attrName>r</p:attrName>
                                        </p:attrNameLst>
                                      </p:cBhvr>
                                    </p:animRot>
                                  </p:childTnLst>
                                </p:cTn>
                              </p:par>
                              <p:par>
                                <p:cTn id="587" presetID="8" presetClass="emph" presetSubtype="0" fill="hold" grpId="1" nodeType="withEffect">
                                  <p:stCondLst>
                                    <p:cond delay="0"/>
                                  </p:stCondLst>
                                  <p:childTnLst>
                                    <p:animRot by="21600000">
                                      <p:cBhvr>
                                        <p:cTn id="588" dur="3000" fill="hold"/>
                                        <p:tgtEl>
                                          <p:spTgt spid="200"/>
                                        </p:tgtEl>
                                        <p:attrNameLst>
                                          <p:attrName>r</p:attrName>
                                        </p:attrNameLst>
                                      </p:cBhvr>
                                    </p:animRot>
                                  </p:childTnLst>
                                </p:cTn>
                              </p:par>
                              <p:par>
                                <p:cTn id="589" presetID="8" presetClass="emph" presetSubtype="0" fill="hold" grpId="1" nodeType="withEffect">
                                  <p:stCondLst>
                                    <p:cond delay="0"/>
                                  </p:stCondLst>
                                  <p:childTnLst>
                                    <p:animRot by="21600000">
                                      <p:cBhvr>
                                        <p:cTn id="590" dur="3000" fill="hold"/>
                                        <p:tgtEl>
                                          <p:spTgt spid="201"/>
                                        </p:tgtEl>
                                        <p:attrNameLst>
                                          <p:attrName>r</p:attrName>
                                        </p:attrNameLst>
                                      </p:cBhvr>
                                    </p:animRot>
                                  </p:childTnLst>
                                </p:cTn>
                              </p:par>
                              <p:par>
                                <p:cTn id="591" presetID="8" presetClass="emph" presetSubtype="0" fill="hold" grpId="1" nodeType="withEffect">
                                  <p:stCondLst>
                                    <p:cond delay="0"/>
                                  </p:stCondLst>
                                  <p:childTnLst>
                                    <p:animRot by="21600000">
                                      <p:cBhvr>
                                        <p:cTn id="592" dur="3000" fill="hold"/>
                                        <p:tgtEl>
                                          <p:spTgt spid="202"/>
                                        </p:tgtEl>
                                        <p:attrNameLst>
                                          <p:attrName>r</p:attrName>
                                        </p:attrNameLst>
                                      </p:cBhvr>
                                    </p:animRot>
                                  </p:childTnLst>
                                </p:cTn>
                              </p:par>
                              <p:par>
                                <p:cTn id="593" presetID="8" presetClass="emph" presetSubtype="0" fill="hold" grpId="1" nodeType="withEffect">
                                  <p:stCondLst>
                                    <p:cond delay="0"/>
                                  </p:stCondLst>
                                  <p:childTnLst>
                                    <p:animRot by="21600000">
                                      <p:cBhvr>
                                        <p:cTn id="594" dur="3000" fill="hold"/>
                                        <p:tgtEl>
                                          <p:spTgt spid="203"/>
                                        </p:tgtEl>
                                        <p:attrNameLst>
                                          <p:attrName>r</p:attrName>
                                        </p:attrNameLst>
                                      </p:cBhvr>
                                    </p:animRot>
                                  </p:childTnLst>
                                </p:cTn>
                              </p:par>
                              <p:par>
                                <p:cTn id="595" presetID="8" presetClass="emph" presetSubtype="0" fill="hold" grpId="1" nodeType="withEffect">
                                  <p:stCondLst>
                                    <p:cond delay="0"/>
                                  </p:stCondLst>
                                  <p:childTnLst>
                                    <p:animRot by="21600000">
                                      <p:cBhvr>
                                        <p:cTn id="596" dur="3000" fill="hold"/>
                                        <p:tgtEl>
                                          <p:spTgt spid="204"/>
                                        </p:tgtEl>
                                        <p:attrNameLst>
                                          <p:attrName>r</p:attrName>
                                        </p:attrNameLst>
                                      </p:cBhvr>
                                    </p:animRot>
                                  </p:childTnLst>
                                </p:cTn>
                              </p:par>
                              <p:par>
                                <p:cTn id="597" presetID="8" presetClass="emph" presetSubtype="0" fill="hold" grpId="1" nodeType="withEffect">
                                  <p:stCondLst>
                                    <p:cond delay="0"/>
                                  </p:stCondLst>
                                  <p:childTnLst>
                                    <p:animRot by="21600000">
                                      <p:cBhvr>
                                        <p:cTn id="598" dur="3000" fill="hold"/>
                                        <p:tgtEl>
                                          <p:spTgt spid="205"/>
                                        </p:tgtEl>
                                        <p:attrNameLst>
                                          <p:attrName>r</p:attrName>
                                        </p:attrNameLst>
                                      </p:cBhvr>
                                    </p:animRot>
                                  </p:childTnLst>
                                </p:cTn>
                              </p:par>
                              <p:par>
                                <p:cTn id="599" presetID="8" presetClass="emph" presetSubtype="0" fill="hold" grpId="1" nodeType="withEffect">
                                  <p:stCondLst>
                                    <p:cond delay="0"/>
                                  </p:stCondLst>
                                  <p:childTnLst>
                                    <p:animRot by="21600000">
                                      <p:cBhvr>
                                        <p:cTn id="600" dur="3000" fill="hold"/>
                                        <p:tgtEl>
                                          <p:spTgt spid="206"/>
                                        </p:tgtEl>
                                        <p:attrNameLst>
                                          <p:attrName>r</p:attrName>
                                        </p:attrNameLst>
                                      </p:cBhvr>
                                    </p:animRot>
                                  </p:childTnLst>
                                </p:cTn>
                              </p:par>
                              <p:par>
                                <p:cTn id="601" presetID="8" presetClass="emph" presetSubtype="0" fill="hold" grpId="1" nodeType="withEffect">
                                  <p:stCondLst>
                                    <p:cond delay="0"/>
                                  </p:stCondLst>
                                  <p:childTnLst>
                                    <p:animRot by="21600000">
                                      <p:cBhvr>
                                        <p:cTn id="602" dur="3000" fill="hold"/>
                                        <p:tgtEl>
                                          <p:spTgt spid="207"/>
                                        </p:tgtEl>
                                        <p:attrNameLst>
                                          <p:attrName>r</p:attrName>
                                        </p:attrNameLst>
                                      </p:cBhvr>
                                    </p:animRot>
                                  </p:childTnLst>
                                </p:cTn>
                              </p:par>
                              <p:par>
                                <p:cTn id="603" presetID="8" presetClass="emph" presetSubtype="0" fill="hold" grpId="1" nodeType="withEffect">
                                  <p:stCondLst>
                                    <p:cond delay="0"/>
                                  </p:stCondLst>
                                  <p:childTnLst>
                                    <p:animRot by="21600000">
                                      <p:cBhvr>
                                        <p:cTn id="604" dur="3000" fill="hold"/>
                                        <p:tgtEl>
                                          <p:spTgt spid="208"/>
                                        </p:tgtEl>
                                        <p:attrNameLst>
                                          <p:attrName>r</p:attrName>
                                        </p:attrNameLst>
                                      </p:cBhvr>
                                    </p:animRot>
                                  </p:childTnLst>
                                </p:cTn>
                              </p:par>
                              <p:par>
                                <p:cTn id="605" presetID="42" presetClass="entr" presetSubtype="0" fill="hold" grpId="0" nodeType="withEffect">
                                  <p:stCondLst>
                                    <p:cond delay="3400"/>
                                  </p:stCondLst>
                                  <p:childTnLst>
                                    <p:set>
                                      <p:cBhvr>
                                        <p:cTn id="606" dur="1" fill="hold">
                                          <p:stCondLst>
                                            <p:cond delay="0"/>
                                          </p:stCondLst>
                                        </p:cTn>
                                        <p:tgtEl>
                                          <p:spTgt spid="316"/>
                                        </p:tgtEl>
                                        <p:attrNameLst>
                                          <p:attrName>style.visibility</p:attrName>
                                        </p:attrNameLst>
                                      </p:cBhvr>
                                      <p:to>
                                        <p:strVal val="visible"/>
                                      </p:to>
                                    </p:set>
                                    <p:animEffect transition="in" filter="fade">
                                      <p:cBhvr>
                                        <p:cTn id="607" dur="1000"/>
                                        <p:tgtEl>
                                          <p:spTgt spid="316"/>
                                        </p:tgtEl>
                                      </p:cBhvr>
                                    </p:animEffect>
                                    <p:anim calcmode="lin" valueType="num">
                                      <p:cBhvr>
                                        <p:cTn id="608" dur="1000" fill="hold"/>
                                        <p:tgtEl>
                                          <p:spTgt spid="316"/>
                                        </p:tgtEl>
                                        <p:attrNameLst>
                                          <p:attrName>ppt_x</p:attrName>
                                        </p:attrNameLst>
                                      </p:cBhvr>
                                      <p:tavLst>
                                        <p:tav tm="0">
                                          <p:val>
                                            <p:strVal val="#ppt_x"/>
                                          </p:val>
                                        </p:tav>
                                        <p:tav tm="100000">
                                          <p:val>
                                            <p:strVal val="#ppt_x"/>
                                          </p:val>
                                        </p:tav>
                                      </p:tavLst>
                                    </p:anim>
                                    <p:anim calcmode="lin" valueType="num">
                                      <p:cBhvr>
                                        <p:cTn id="609" dur="1000" fill="hold"/>
                                        <p:tgtEl>
                                          <p:spTgt spid="316"/>
                                        </p:tgtEl>
                                        <p:attrNameLst>
                                          <p:attrName>ppt_y</p:attrName>
                                        </p:attrNameLst>
                                      </p:cBhvr>
                                      <p:tavLst>
                                        <p:tav tm="0">
                                          <p:val>
                                            <p:strVal val="#ppt_y+.1"/>
                                          </p:val>
                                        </p:tav>
                                        <p:tav tm="100000">
                                          <p:val>
                                            <p:strVal val="#ppt_y"/>
                                          </p:val>
                                        </p:tav>
                                      </p:tavLst>
                                    </p:anim>
                                  </p:childTnLst>
                                </p:cTn>
                              </p:par>
                              <p:par>
                                <p:cTn id="610" presetID="41" presetClass="entr" presetSubtype="0" fill="hold" grpId="0" nodeType="withEffect">
                                  <p:stCondLst>
                                    <p:cond delay="4300"/>
                                  </p:stCondLst>
                                  <p:iterate type="lt">
                                    <p:tmPct val="10000"/>
                                  </p:iterate>
                                  <p:childTnLst>
                                    <p:set>
                                      <p:cBhvr>
                                        <p:cTn id="611" dur="1" fill="hold">
                                          <p:stCondLst>
                                            <p:cond delay="0"/>
                                          </p:stCondLst>
                                        </p:cTn>
                                        <p:tgtEl>
                                          <p:spTgt spid="315"/>
                                        </p:tgtEl>
                                        <p:attrNameLst>
                                          <p:attrName>style.visibility</p:attrName>
                                        </p:attrNameLst>
                                      </p:cBhvr>
                                      <p:to>
                                        <p:strVal val="visible"/>
                                      </p:to>
                                    </p:set>
                                    <p:anim calcmode="lin" valueType="num">
                                      <p:cBhvr>
                                        <p:cTn id="612" dur="300" fill="hold"/>
                                        <p:tgtEl>
                                          <p:spTgt spid="315"/>
                                        </p:tgtEl>
                                        <p:attrNameLst>
                                          <p:attrName>ppt_x</p:attrName>
                                        </p:attrNameLst>
                                      </p:cBhvr>
                                      <p:tavLst>
                                        <p:tav tm="0">
                                          <p:val>
                                            <p:strVal val="#ppt_x"/>
                                          </p:val>
                                        </p:tav>
                                        <p:tav tm="50000">
                                          <p:val>
                                            <p:strVal val="#ppt_x+.1"/>
                                          </p:val>
                                        </p:tav>
                                        <p:tav tm="100000">
                                          <p:val>
                                            <p:strVal val="#ppt_x"/>
                                          </p:val>
                                        </p:tav>
                                      </p:tavLst>
                                    </p:anim>
                                    <p:anim calcmode="lin" valueType="num">
                                      <p:cBhvr>
                                        <p:cTn id="613" dur="300" fill="hold"/>
                                        <p:tgtEl>
                                          <p:spTgt spid="315"/>
                                        </p:tgtEl>
                                        <p:attrNameLst>
                                          <p:attrName>ppt_y</p:attrName>
                                        </p:attrNameLst>
                                      </p:cBhvr>
                                      <p:tavLst>
                                        <p:tav tm="0">
                                          <p:val>
                                            <p:strVal val="#ppt_y"/>
                                          </p:val>
                                        </p:tav>
                                        <p:tav tm="100000">
                                          <p:val>
                                            <p:strVal val="#ppt_y"/>
                                          </p:val>
                                        </p:tav>
                                      </p:tavLst>
                                    </p:anim>
                                    <p:anim calcmode="lin" valueType="num">
                                      <p:cBhvr>
                                        <p:cTn id="614" dur="300" fill="hold"/>
                                        <p:tgtEl>
                                          <p:spTgt spid="315"/>
                                        </p:tgtEl>
                                        <p:attrNameLst>
                                          <p:attrName>ppt_h</p:attrName>
                                        </p:attrNameLst>
                                      </p:cBhvr>
                                      <p:tavLst>
                                        <p:tav tm="0">
                                          <p:val>
                                            <p:strVal val="#ppt_h/10"/>
                                          </p:val>
                                        </p:tav>
                                        <p:tav tm="50000">
                                          <p:val>
                                            <p:strVal val="#ppt_h+.01"/>
                                          </p:val>
                                        </p:tav>
                                        <p:tav tm="100000">
                                          <p:val>
                                            <p:strVal val="#ppt_h"/>
                                          </p:val>
                                        </p:tav>
                                      </p:tavLst>
                                    </p:anim>
                                    <p:anim calcmode="lin" valueType="num">
                                      <p:cBhvr>
                                        <p:cTn id="615" dur="300" fill="hold"/>
                                        <p:tgtEl>
                                          <p:spTgt spid="315"/>
                                        </p:tgtEl>
                                        <p:attrNameLst>
                                          <p:attrName>ppt_w</p:attrName>
                                        </p:attrNameLst>
                                      </p:cBhvr>
                                      <p:tavLst>
                                        <p:tav tm="0">
                                          <p:val>
                                            <p:strVal val="#ppt_w/10"/>
                                          </p:val>
                                        </p:tav>
                                        <p:tav tm="50000">
                                          <p:val>
                                            <p:strVal val="#ppt_w+.01"/>
                                          </p:val>
                                        </p:tav>
                                        <p:tav tm="100000">
                                          <p:val>
                                            <p:strVal val="#ppt_w"/>
                                          </p:val>
                                        </p:tav>
                                      </p:tavLst>
                                    </p:anim>
                                    <p:animEffect transition="in" filter="fade">
                                      <p:cBhvr>
                                        <p:cTn id="616" dur="300" tmFilter="0,0; .5, 1; 1, 1"/>
                                        <p:tgtEl>
                                          <p:spTgt spid="315"/>
                                        </p:tgtEl>
                                      </p:cBhvr>
                                    </p:animEffect>
                                  </p:childTnLst>
                                </p:cTn>
                              </p:par>
                              <p:par>
                                <p:cTn id="617" presetID="10" presetClass="entr" presetSubtype="0" fill="hold" grpId="0" nodeType="withEffect">
                                  <p:stCondLst>
                                    <p:cond delay="0"/>
                                  </p:stCondLst>
                                  <p:childTnLst>
                                    <p:set>
                                      <p:cBhvr>
                                        <p:cTn id="618" dur="1" fill="hold">
                                          <p:stCondLst>
                                            <p:cond delay="0"/>
                                          </p:stCondLst>
                                        </p:cTn>
                                        <p:tgtEl>
                                          <p:spTgt spid="209"/>
                                        </p:tgtEl>
                                        <p:attrNameLst>
                                          <p:attrName>style.visibility</p:attrName>
                                        </p:attrNameLst>
                                      </p:cBhvr>
                                      <p:to>
                                        <p:strVal val="visible"/>
                                      </p:to>
                                    </p:set>
                                    <p:animEffect transition="in" filter="fade">
                                      <p:cBhvr>
                                        <p:cTn id="619" dur="2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206" grpId="0" animBg="1"/>
      <p:bldP spid="206" grpId="1" animBg="1"/>
      <p:bldP spid="207" grpId="0" animBg="1"/>
      <p:bldP spid="207" grpId="1" animBg="1"/>
      <p:bldP spid="208" grpId="0" animBg="1"/>
      <p:bldP spid="208" grpId="1" animBg="1"/>
      <p:bldP spid="315" grpId="0"/>
      <p:bldP spid="31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EDCA520B-40AD-4E7E-BF2B-05D0473487B8}"/>
              </a:ext>
            </a:extLst>
          </p:cNvPr>
          <p:cNvSpPr/>
          <p:nvPr/>
        </p:nvSpPr>
        <p:spPr>
          <a:xfrm>
            <a:off x="-2402941" y="-163767"/>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4" name="组合 3"/>
          <p:cNvGrpSpPr/>
          <p:nvPr/>
        </p:nvGrpSpPr>
        <p:grpSpPr>
          <a:xfrm>
            <a:off x="504412" y="302076"/>
            <a:ext cx="6225938" cy="665560"/>
            <a:chOff x="504412" y="302076"/>
            <a:chExt cx="6225938" cy="665560"/>
          </a:xfrm>
        </p:grpSpPr>
        <p:grpSp>
          <p:nvGrpSpPr>
            <p:cNvPr id="7" name="组合 6"/>
            <p:cNvGrpSpPr/>
            <p:nvPr/>
          </p:nvGrpSpPr>
          <p:grpSpPr>
            <a:xfrm>
              <a:off x="1148900" y="302076"/>
              <a:ext cx="5581450" cy="665560"/>
              <a:chOff x="1054599" y="332556"/>
              <a:chExt cx="5581450" cy="665560"/>
            </a:xfrm>
          </p:grpSpPr>
          <p:sp>
            <p:nvSpPr>
              <p:cNvPr id="11" name="矩形 10"/>
              <p:cNvSpPr/>
              <p:nvPr/>
            </p:nvSpPr>
            <p:spPr>
              <a:xfrm>
                <a:off x="1054599" y="332556"/>
                <a:ext cx="1723549" cy="400110"/>
              </a:xfrm>
              <a:prstGeom prst="rect">
                <a:avLst/>
              </a:prstGeom>
            </p:spPr>
            <p:txBody>
              <a:bodyPr wrap="none">
                <a:spAutoFit/>
              </a:bodyPr>
              <a:lstStyle/>
              <a:p>
                <a:pPr algn="ctr"/>
                <a:r>
                  <a:rPr lang="zh-CN" altLang="en-US" sz="2000" b="1" dirty="0">
                    <a:solidFill>
                      <a:srgbClr val="ECD4E9"/>
                    </a:solidFill>
                    <a:latin typeface="Source Han Sans SC"/>
                    <a:cs typeface="+mn-ea"/>
                    <a:sym typeface="Source Han Sans SC"/>
                  </a:rPr>
                  <a:t>数据隐私保护</a:t>
                </a:r>
              </a:p>
            </p:txBody>
          </p:sp>
          <p:sp>
            <p:nvSpPr>
              <p:cNvPr id="12" name="文本框 11"/>
              <p:cNvSpPr txBox="1"/>
              <p:nvPr/>
            </p:nvSpPr>
            <p:spPr>
              <a:xfrm>
                <a:off x="1054599" y="628784"/>
                <a:ext cx="5581450" cy="369332"/>
              </a:xfrm>
              <a:prstGeom prst="rect">
                <a:avLst/>
              </a:prstGeom>
              <a:noFill/>
            </p:spPr>
            <p:txBody>
              <a:bodyPr wrap="square" rtlCol="0">
                <a:spAutoFit/>
              </a:bodyPr>
              <a:lstStyle/>
              <a:p>
                <a:r>
                  <a:rPr lang="en-US" altLang="zh-CN" dirty="0">
                    <a:solidFill>
                      <a:schemeClr val="bg1"/>
                    </a:solidFill>
                  </a:rPr>
                  <a:t>Data Privacy Protection</a:t>
                </a:r>
                <a:endParaRPr lang="en-US" altLang="zh-CN" sz="1000" dirty="0">
                  <a:solidFill>
                    <a:schemeClr val="bg1"/>
                  </a:solidFill>
                  <a:latin typeface="Source Han Sans SC"/>
                  <a:cs typeface="+mn-ea"/>
                  <a:sym typeface="Source Han Sans SC"/>
                </a:endParaRPr>
              </a:p>
            </p:txBody>
          </p:sp>
        </p:grpSp>
        <p:grpSp>
          <p:nvGrpSpPr>
            <p:cNvPr id="8" name="组合 7"/>
            <p:cNvGrpSpPr/>
            <p:nvPr/>
          </p:nvGrpSpPr>
          <p:grpSpPr>
            <a:xfrm>
              <a:off x="504412" y="344802"/>
              <a:ext cx="598727" cy="584775"/>
              <a:chOff x="502031" y="325753"/>
              <a:chExt cx="598727" cy="584775"/>
            </a:xfrm>
          </p:grpSpPr>
          <p:sp>
            <p:nvSpPr>
              <p:cNvPr id="9" name="矩形 8"/>
              <p:cNvSpPr/>
              <p:nvPr/>
            </p:nvSpPr>
            <p:spPr>
              <a:xfrm>
                <a:off x="502031" y="325753"/>
                <a:ext cx="598727" cy="584775"/>
              </a:xfrm>
              <a:prstGeom prst="rect">
                <a:avLst/>
              </a:prstGeom>
            </p:spPr>
            <p:txBody>
              <a:bodyPr wrap="square">
                <a:spAutoFit/>
              </a:bodyPr>
              <a:lstStyle/>
              <a:p>
                <a:pPr algn="ctr"/>
                <a:r>
                  <a:rPr lang="en-US" altLang="zh-CN" sz="3200" b="1" dirty="0">
                    <a:solidFill>
                      <a:srgbClr val="ECD4E9"/>
                    </a:solidFill>
                    <a:latin typeface="Source Han Sans SC"/>
                    <a:cs typeface="+mn-ea"/>
                    <a:sym typeface="Source Han Sans SC"/>
                  </a:rPr>
                  <a:t>01</a:t>
                </a:r>
                <a:endParaRPr lang="zh-CN" altLang="en-US" sz="3200" b="1" dirty="0">
                  <a:solidFill>
                    <a:srgbClr val="ECD4E9"/>
                  </a:solidFill>
                  <a:latin typeface="Source Han Sans SC"/>
                  <a:cs typeface="+mn-ea"/>
                  <a:sym typeface="Source Han Sans SC"/>
                </a:endParaRPr>
              </a:p>
            </p:txBody>
          </p:sp>
          <p:sp>
            <p:nvSpPr>
              <p:cNvPr id="10" name="矩形: 圆角 9"/>
              <p:cNvSpPr/>
              <p:nvPr/>
            </p:nvSpPr>
            <p:spPr>
              <a:xfrm>
                <a:off x="547792" y="368256"/>
                <a:ext cx="494505" cy="499768"/>
              </a:xfrm>
              <a:prstGeom prst="roundRect">
                <a:avLst/>
              </a:prstGeom>
              <a:noFill/>
              <a:ln>
                <a:gradFill>
                  <a:gsLst>
                    <a:gs pos="0">
                      <a:srgbClr val="ECD4E9"/>
                    </a:gs>
                    <a:gs pos="68000">
                      <a:srgbClr val="BB5BA0"/>
                    </a:gs>
                    <a:gs pos="43000">
                      <a:srgbClr val="B04787"/>
                    </a:gs>
                    <a:gs pos="100000">
                      <a:srgbClr val="ECD4E9"/>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sp>
        <p:nvSpPr>
          <p:cNvPr id="22" name="自由: 形状 21"/>
          <p:cNvSpPr/>
          <p:nvPr/>
        </p:nvSpPr>
        <p:spPr>
          <a:xfrm>
            <a:off x="-1207197" y="3429000"/>
            <a:ext cx="79487" cy="3430588"/>
          </a:xfrm>
          <a:custGeom>
            <a:avLst/>
            <a:gdLst>
              <a:gd name="connsiteX0" fmla="*/ 409392 w 842682"/>
              <a:gd name="connsiteY0" fmla="*/ 0 h 4068203"/>
              <a:gd name="connsiteX1" fmla="*/ 433290 w 842682"/>
              <a:gd name="connsiteY1" fmla="*/ 0 h 4068203"/>
              <a:gd name="connsiteX2" fmla="*/ 842682 w 842682"/>
              <a:gd name="connsiteY2" fmla="*/ 409392 h 4068203"/>
              <a:gd name="connsiteX3" fmla="*/ 842682 w 842682"/>
              <a:gd name="connsiteY3" fmla="*/ 2061883 h 4068203"/>
              <a:gd name="connsiteX4" fmla="*/ 842682 w 842682"/>
              <a:gd name="connsiteY4" fmla="*/ 3391644 h 4068203"/>
              <a:gd name="connsiteX5" fmla="*/ 842682 w 842682"/>
              <a:gd name="connsiteY5" fmla="*/ 4068203 h 4068203"/>
              <a:gd name="connsiteX6" fmla="*/ 0 w 842682"/>
              <a:gd name="connsiteY6" fmla="*/ 4068203 h 4068203"/>
              <a:gd name="connsiteX7" fmla="*/ 0 w 842682"/>
              <a:gd name="connsiteY7" fmla="*/ 3391644 h 4068203"/>
              <a:gd name="connsiteX8" fmla="*/ 0 w 842682"/>
              <a:gd name="connsiteY8" fmla="*/ 2061883 h 4068203"/>
              <a:gd name="connsiteX9" fmla="*/ 0 w 842682"/>
              <a:gd name="connsiteY9" fmla="*/ 409392 h 4068203"/>
              <a:gd name="connsiteX10" fmla="*/ 409392 w 842682"/>
              <a:gd name="connsiteY10" fmla="*/ 0 h 406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682" h="4068203">
                <a:moveTo>
                  <a:pt x="409392" y="0"/>
                </a:moveTo>
                <a:lnTo>
                  <a:pt x="433290" y="0"/>
                </a:lnTo>
                <a:cubicBezTo>
                  <a:pt x="659391" y="0"/>
                  <a:pt x="842682" y="183291"/>
                  <a:pt x="842682" y="409392"/>
                </a:cubicBezTo>
                <a:lnTo>
                  <a:pt x="842682" y="2061883"/>
                </a:lnTo>
                <a:lnTo>
                  <a:pt x="842682" y="3391644"/>
                </a:lnTo>
                <a:lnTo>
                  <a:pt x="842682" y="4068203"/>
                </a:lnTo>
                <a:lnTo>
                  <a:pt x="0" y="4068203"/>
                </a:lnTo>
                <a:lnTo>
                  <a:pt x="0" y="3391644"/>
                </a:lnTo>
                <a:lnTo>
                  <a:pt x="0" y="2061883"/>
                </a:lnTo>
                <a:lnTo>
                  <a:pt x="0" y="409392"/>
                </a:lnTo>
                <a:cubicBezTo>
                  <a:pt x="0" y="183291"/>
                  <a:pt x="183291" y="0"/>
                  <a:pt x="409392" y="0"/>
                </a:cubicBezTo>
                <a:close/>
              </a:path>
            </a:pathLst>
          </a:custGeom>
          <a:gradFill>
            <a:gsLst>
              <a:gs pos="0">
                <a:schemeClr val="accent1"/>
              </a:gs>
              <a:gs pos="100000">
                <a:srgbClr val="BB5BA0">
                  <a:alpha val="0"/>
                </a:srgbClr>
              </a:gs>
            </a:gsLst>
            <a:lin ang="5400000" scaled="1"/>
          </a:gradFill>
          <a:ln w="38100">
            <a:noFill/>
            <a:prstDash val="solid"/>
          </a:ln>
          <a:effectLst>
            <a:glow rad="1143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23" name="组合 22"/>
          <p:cNvGrpSpPr/>
          <p:nvPr/>
        </p:nvGrpSpPr>
        <p:grpSpPr>
          <a:xfrm>
            <a:off x="557738" y="1568139"/>
            <a:ext cx="1432591" cy="338554"/>
            <a:chOff x="5376818" y="5407708"/>
            <a:chExt cx="1432591" cy="338554"/>
          </a:xfrm>
        </p:grpSpPr>
        <p:sp>
          <p:nvSpPr>
            <p:cNvPr id="24" name="文本框 23"/>
            <p:cNvSpPr txBox="1"/>
            <p:nvPr/>
          </p:nvSpPr>
          <p:spPr>
            <a:xfrm>
              <a:off x="5376818" y="5407708"/>
              <a:ext cx="1432591" cy="338554"/>
            </a:xfrm>
            <a:prstGeom prst="rect">
              <a:avLst/>
            </a:prstGeom>
            <a:noFill/>
          </p:spPr>
          <p:txBody>
            <a:bodyPr wrap="square" rtlCol="0">
              <a:spAutoFit/>
            </a:bodyPr>
            <a:lstStyle/>
            <a:p>
              <a:pPr algn="ctr"/>
              <a:r>
                <a:rPr lang="zh-CN" altLang="en-US" sz="1600" b="1" dirty="0">
                  <a:solidFill>
                    <a:srgbClr val="DBAFD6"/>
                  </a:solidFill>
                  <a:latin typeface="Source Han Sans SC"/>
                  <a:cs typeface="+mn-ea"/>
                  <a:sym typeface="Source Han Sans SC"/>
                </a:rPr>
                <a:t>隐私泄露危害</a:t>
              </a:r>
              <a:endParaRPr lang="en-US" altLang="zh-CN" sz="1600" b="1" dirty="0">
                <a:solidFill>
                  <a:srgbClr val="DBAFD6"/>
                </a:solidFill>
                <a:latin typeface="Source Han Sans SC"/>
                <a:cs typeface="+mn-ea"/>
                <a:sym typeface="Source Han Sans SC"/>
              </a:endParaRPr>
            </a:p>
          </p:txBody>
        </p:sp>
        <p:grpSp>
          <p:nvGrpSpPr>
            <p:cNvPr id="25" name="组合 24"/>
            <p:cNvGrpSpPr/>
            <p:nvPr/>
          </p:nvGrpSpPr>
          <p:grpSpPr>
            <a:xfrm>
              <a:off x="5400185" y="5501815"/>
              <a:ext cx="74916" cy="115989"/>
              <a:chOff x="6037835" y="3836343"/>
              <a:chExt cx="382110" cy="591601"/>
            </a:xfrm>
          </p:grpSpPr>
          <p:cxnSp>
            <p:nvCxnSpPr>
              <p:cNvPr id="29" name="直接连接符 28"/>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0800000">
              <a:off x="6711127" y="5536167"/>
              <a:ext cx="74916" cy="115989"/>
              <a:chOff x="6037835" y="3836343"/>
              <a:chExt cx="382110" cy="591601"/>
            </a:xfrm>
          </p:grpSpPr>
          <p:cxnSp>
            <p:nvCxnSpPr>
              <p:cNvPr id="27" name="直接连接符 26"/>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1" name="文本框 30"/>
          <p:cNvSpPr txBox="1"/>
          <p:nvPr/>
        </p:nvSpPr>
        <p:spPr>
          <a:xfrm>
            <a:off x="480945" y="2093708"/>
            <a:ext cx="4425873" cy="1877437"/>
          </a:xfrm>
          <a:prstGeom prst="rect">
            <a:avLst/>
          </a:prstGeom>
          <a:noFill/>
        </p:spPr>
        <p:txBody>
          <a:bodyPr wrap="square" rtlCol="0">
            <a:spAutoFit/>
          </a:bodyPr>
          <a:lstStyle/>
          <a:p>
            <a:r>
              <a:rPr lang="zh-CN" altLang="en-US" sz="1400" dirty="0">
                <a:solidFill>
                  <a:schemeClr val="bg1">
                    <a:lumMod val="95000"/>
                  </a:schemeClr>
                </a:solidFill>
                <a:latin typeface="Source Han Sans SC"/>
                <a:cs typeface="+mn-ea"/>
                <a:sym typeface="Source Han Sans SC"/>
              </a:rPr>
              <a:t>隐私数据泄露问题非常严重，可能会造成以下危害</a:t>
            </a:r>
            <a:endParaRPr lang="en-US" altLang="zh-CN" sz="1400" dirty="0">
              <a:solidFill>
                <a:schemeClr val="bg1">
                  <a:lumMod val="95000"/>
                </a:schemeClr>
              </a:solidFill>
              <a:latin typeface="Source Han Sans SC"/>
              <a:cs typeface="+mn-ea"/>
              <a:sym typeface="Source Han Sans SC"/>
            </a:endParaRPr>
          </a:p>
          <a:p>
            <a:endParaRPr lang="en-US" altLang="zh-CN" sz="1400" dirty="0">
              <a:solidFill>
                <a:schemeClr val="bg1">
                  <a:lumMod val="95000"/>
                </a:schemeClr>
              </a:solidFill>
              <a:latin typeface="Source Han Sans SC"/>
              <a:cs typeface="+mn-ea"/>
              <a:sym typeface="Source Han Sans SC"/>
            </a:endParaRPr>
          </a:p>
          <a:p>
            <a:r>
              <a:rPr lang="en-US" altLang="zh-CN" sz="1400" dirty="0">
                <a:solidFill>
                  <a:schemeClr val="bg1"/>
                </a:solidFill>
              </a:rPr>
              <a:t>1</a:t>
            </a:r>
            <a:r>
              <a:rPr lang="zh-CN" altLang="zh-CN" sz="1400" dirty="0">
                <a:solidFill>
                  <a:schemeClr val="bg1"/>
                </a:solidFill>
              </a:rPr>
              <a:t>用户人身财产受到威胁</a:t>
            </a:r>
            <a:endParaRPr lang="en-US" altLang="zh-CN" sz="1400" dirty="0">
              <a:solidFill>
                <a:schemeClr val="bg1"/>
              </a:solidFill>
            </a:endParaRPr>
          </a:p>
          <a:p>
            <a:endParaRPr lang="en-US" altLang="zh-CN" sz="1400" dirty="0">
              <a:solidFill>
                <a:schemeClr val="bg1"/>
              </a:solidFill>
            </a:endParaRPr>
          </a:p>
          <a:p>
            <a:r>
              <a:rPr lang="en-US" altLang="zh-CN" sz="1400" dirty="0">
                <a:solidFill>
                  <a:schemeClr val="bg1"/>
                </a:solidFill>
              </a:rPr>
              <a:t>2</a:t>
            </a:r>
            <a:r>
              <a:rPr lang="zh-CN" altLang="en-US" sz="1400" dirty="0">
                <a:solidFill>
                  <a:schemeClr val="bg1"/>
                </a:solidFill>
              </a:rPr>
              <a:t>威胁国家和公司安全</a:t>
            </a:r>
            <a:endParaRPr lang="en-US" altLang="zh-CN" sz="1400" dirty="0">
              <a:solidFill>
                <a:schemeClr val="bg1"/>
              </a:solidFill>
            </a:endParaRPr>
          </a:p>
          <a:p>
            <a:endParaRPr lang="en-US" altLang="zh-CN" sz="1400" dirty="0">
              <a:solidFill>
                <a:schemeClr val="bg1"/>
              </a:solidFill>
            </a:endParaRPr>
          </a:p>
          <a:p>
            <a:r>
              <a:rPr lang="en-US" altLang="zh-CN" sz="1400" dirty="0">
                <a:solidFill>
                  <a:schemeClr val="bg1"/>
                </a:solidFill>
              </a:rPr>
              <a:t>3</a:t>
            </a:r>
            <a:r>
              <a:rPr lang="zh-CN" altLang="zh-CN" sz="1400" dirty="0">
                <a:solidFill>
                  <a:schemeClr val="bg1"/>
                </a:solidFill>
              </a:rPr>
              <a:t>用户思想容易被裹挟</a:t>
            </a:r>
          </a:p>
          <a:p>
            <a:r>
              <a:rPr lang="en-US" altLang="zh-CN" dirty="0"/>
              <a:t> </a:t>
            </a:r>
            <a:endParaRPr lang="zh-CN" altLang="zh-CN" dirty="0"/>
          </a:p>
        </p:txBody>
      </p:sp>
      <p:sp>
        <p:nvSpPr>
          <p:cNvPr id="32" name="椭圆 31"/>
          <p:cNvSpPr/>
          <p:nvPr/>
        </p:nvSpPr>
        <p:spPr>
          <a:xfrm>
            <a:off x="2108484" y="1602418"/>
            <a:ext cx="109223" cy="109223"/>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35" name="矩形 34"/>
          <p:cNvSpPr/>
          <p:nvPr/>
        </p:nvSpPr>
        <p:spPr>
          <a:xfrm>
            <a:off x="5059652" y="4510960"/>
            <a:ext cx="6205759" cy="1015663"/>
          </a:xfrm>
          <a:prstGeom prst="rect">
            <a:avLst/>
          </a:prstGeom>
        </p:spPr>
        <p:txBody>
          <a:bodyPr wrap="square">
            <a:spAutoFit/>
          </a:bodyPr>
          <a:lstStyle/>
          <a:p>
            <a:r>
              <a:rPr lang="en-US" altLang="zh-CN" sz="6000" dirty="0">
                <a:solidFill>
                  <a:schemeClr val="bg1">
                    <a:lumMod val="95000"/>
                  </a:schemeClr>
                </a:solidFill>
                <a:latin typeface="Source Han Sans SC"/>
                <a:cs typeface="+mn-ea"/>
                <a:sym typeface="Source Han Sans SC"/>
              </a:rPr>
              <a:t>65</a:t>
            </a:r>
            <a:r>
              <a:rPr lang="en-US" altLang="zh-CN" sz="2800" dirty="0">
                <a:solidFill>
                  <a:schemeClr val="bg1">
                    <a:lumMod val="95000"/>
                  </a:schemeClr>
                </a:solidFill>
                <a:latin typeface="Source Han Sans SC"/>
                <a:cs typeface="+mn-ea"/>
                <a:sym typeface="Source Han Sans SC"/>
              </a:rPr>
              <a:t>%</a:t>
            </a:r>
            <a:r>
              <a:rPr lang="zh-CN" altLang="en-US" sz="2800" dirty="0">
                <a:solidFill>
                  <a:schemeClr val="bg1">
                    <a:lumMod val="95000"/>
                  </a:schemeClr>
                </a:solidFill>
                <a:latin typeface="Source Han Sans SC"/>
                <a:cs typeface="+mn-ea"/>
                <a:sym typeface="Source Han Sans SC"/>
              </a:rPr>
              <a:t>以上人群隐私被泄露</a:t>
            </a:r>
            <a:endParaRPr lang="zh-CN" altLang="en-US" sz="6000" dirty="0">
              <a:solidFill>
                <a:schemeClr val="bg1">
                  <a:lumMod val="95000"/>
                </a:schemeClr>
              </a:solidFill>
              <a:latin typeface="Source Han Sans SC"/>
              <a:cs typeface="+mn-ea"/>
              <a:sym typeface="Source Han Sans SC"/>
            </a:endParaRPr>
          </a:p>
        </p:txBody>
      </p:sp>
      <p:sp>
        <p:nvSpPr>
          <p:cNvPr id="36" name="矩形 35"/>
          <p:cNvSpPr/>
          <p:nvPr/>
        </p:nvSpPr>
        <p:spPr>
          <a:xfrm>
            <a:off x="5193544" y="5492584"/>
            <a:ext cx="4138168" cy="200055"/>
          </a:xfrm>
          <a:prstGeom prst="rect">
            <a:avLst/>
          </a:prstGeom>
          <a:gradFill flip="none" rotWithShape="1">
            <a:gsLst>
              <a:gs pos="70000">
                <a:srgbClr val="C4D3E0">
                  <a:alpha val="5000"/>
                </a:srgbClr>
              </a:gs>
              <a:gs pos="0">
                <a:schemeClr val="bg1">
                  <a:lumMod val="65000"/>
                  <a:alpha val="30000"/>
                </a:schemeClr>
              </a:gs>
              <a:gs pos="100000">
                <a:schemeClr val="accent1">
                  <a:lumMod val="30000"/>
                  <a:lumOff val="70000"/>
                  <a:alpha val="0"/>
                </a:schemeClr>
              </a:gs>
            </a:gsLst>
            <a:lin ang="5400000" scaled="1"/>
            <a:tileRect/>
          </a:gradFill>
          <a:ln w="12700">
            <a:gradFill flip="none" rotWithShape="1">
              <a:gsLst>
                <a:gs pos="27000">
                  <a:schemeClr val="bg1">
                    <a:lumMod val="75000"/>
                  </a:schemeClr>
                </a:gs>
                <a:gs pos="0">
                  <a:schemeClr val="accent1">
                    <a:lumMod val="5000"/>
                    <a:lumOff val="95000"/>
                    <a:alpha val="0"/>
                  </a:schemeClr>
                </a:gs>
                <a:gs pos="100000">
                  <a:schemeClr val="accent1">
                    <a:lumMod val="30000"/>
                    <a:lumOff val="70000"/>
                    <a:alpha val="0"/>
                  </a:schemeClr>
                </a:gs>
              </a:gsLst>
              <a:path path="circle">
                <a:fillToRect l="50000" t="50000" r="50000" b="50000"/>
              </a:path>
              <a:tileRect/>
            </a:gradFill>
          </a:ln>
          <a:effectLst>
            <a:glow rad="38100">
              <a:schemeClr val="bg1">
                <a:alpha val="10000"/>
              </a:schemeClr>
            </a:glow>
          </a:effectLst>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chemeClr val="tx1"/>
              </a:solidFill>
              <a:latin typeface="Source Han Sans SC"/>
              <a:cs typeface="+mn-ea"/>
              <a:sym typeface="Source Han Sans SC"/>
            </a:endParaRPr>
          </a:p>
        </p:txBody>
      </p:sp>
      <p:sp>
        <p:nvSpPr>
          <p:cNvPr id="37" name="矩形 36"/>
          <p:cNvSpPr/>
          <p:nvPr/>
        </p:nvSpPr>
        <p:spPr>
          <a:xfrm>
            <a:off x="5194856" y="5492584"/>
            <a:ext cx="2490617" cy="200055"/>
          </a:xfrm>
          <a:prstGeom prst="rect">
            <a:avLst/>
          </a:prstGeom>
          <a:solidFill>
            <a:srgbClr val="ECD4E9"/>
          </a:solidFill>
          <a:ln w="12700">
            <a:noFill/>
          </a:ln>
          <a:effectLst>
            <a:glow rad="38100">
              <a:schemeClr val="bg1">
                <a:alpha val="10000"/>
              </a:schemeClr>
            </a:glow>
          </a:effectLst>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solidFill>
                <a:srgbClr val="ECD4E9"/>
              </a:solidFill>
              <a:latin typeface="Source Han Sans SC"/>
              <a:cs typeface="+mn-ea"/>
              <a:sym typeface="Source Han Sans SC"/>
            </a:endParaRPr>
          </a:p>
        </p:txBody>
      </p:sp>
      <p:sp>
        <p:nvSpPr>
          <p:cNvPr id="2165" name="文本框 2164"/>
          <p:cNvSpPr txBox="1"/>
          <p:nvPr/>
        </p:nvSpPr>
        <p:spPr>
          <a:xfrm>
            <a:off x="5313378" y="2096695"/>
            <a:ext cx="4265168" cy="584775"/>
          </a:xfrm>
          <a:prstGeom prst="rect">
            <a:avLst/>
          </a:prstGeom>
          <a:noFill/>
        </p:spPr>
        <p:txBody>
          <a:bodyPr wrap="square" rtlCol="0">
            <a:spAutoFit/>
          </a:bodyPr>
          <a:lstStyle/>
          <a:p>
            <a:r>
              <a:rPr lang="en-US" altLang="zh-CN" sz="3200" dirty="0">
                <a:solidFill>
                  <a:srgbClr val="FFC000"/>
                </a:solidFill>
                <a:latin typeface="Source Han Sans SC"/>
                <a:cs typeface="+mn-ea"/>
                <a:sym typeface="Source Han Sans SC"/>
              </a:rPr>
              <a:t>FACEBOOK</a:t>
            </a:r>
            <a:r>
              <a:rPr lang="zh-CN" altLang="en-US" sz="2400" dirty="0">
                <a:solidFill>
                  <a:srgbClr val="FFC000"/>
                </a:solidFill>
                <a:latin typeface="Source Han Sans SC"/>
                <a:cs typeface="+mn-ea"/>
                <a:sym typeface="Source Han Sans SC"/>
              </a:rPr>
              <a:t>隐私泄露</a:t>
            </a:r>
            <a:endParaRPr lang="en-US" altLang="zh-CN" sz="2400" dirty="0">
              <a:solidFill>
                <a:srgbClr val="FFC000"/>
              </a:solidFill>
              <a:latin typeface="Source Han Sans SC"/>
              <a:cs typeface="+mn-ea"/>
              <a:sym typeface="Source Han Sans SC"/>
            </a:endParaRPr>
          </a:p>
        </p:txBody>
      </p:sp>
      <p:cxnSp>
        <p:nvCxnSpPr>
          <p:cNvPr id="2167" name="直接连接符 2166"/>
          <p:cNvCxnSpPr/>
          <p:nvPr/>
        </p:nvCxnSpPr>
        <p:spPr>
          <a:xfrm flipV="1">
            <a:off x="5193545" y="1488245"/>
            <a:ext cx="0" cy="2071175"/>
          </a:xfrm>
          <a:prstGeom prst="line">
            <a:avLst/>
          </a:prstGeom>
          <a:ln w="12700">
            <a:gradFill>
              <a:gsLst>
                <a:gs pos="50000">
                  <a:srgbClr val="ECD4E9">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71" name="文本框 2170"/>
          <p:cNvSpPr txBox="1"/>
          <p:nvPr/>
        </p:nvSpPr>
        <p:spPr>
          <a:xfrm>
            <a:off x="5321647" y="2441727"/>
            <a:ext cx="3250853" cy="415498"/>
          </a:xfrm>
          <a:prstGeom prst="rect">
            <a:avLst/>
          </a:prstGeom>
          <a:noFill/>
        </p:spPr>
        <p:txBody>
          <a:bodyPr wrap="square" rtlCol="0">
            <a:spAutoFit/>
          </a:bodyPr>
          <a:lstStyle/>
          <a:p>
            <a:endParaRPr lang="en-US" altLang="zh-CN" sz="1050" dirty="0">
              <a:solidFill>
                <a:schemeClr val="bg1">
                  <a:lumMod val="95000"/>
                </a:schemeClr>
              </a:solidFill>
              <a:latin typeface="Source Han Sans SC"/>
              <a:cs typeface="+mn-ea"/>
              <a:sym typeface="Source Han Sans SC"/>
            </a:endParaRPr>
          </a:p>
          <a:p>
            <a:endParaRPr lang="en-US" altLang="zh-CN" sz="1050" dirty="0">
              <a:solidFill>
                <a:schemeClr val="bg1">
                  <a:lumMod val="95000"/>
                </a:schemeClr>
              </a:solidFill>
              <a:latin typeface="Source Han Sans SC"/>
              <a:cs typeface="+mn-ea"/>
              <a:sym typeface="Source Han Sans SC"/>
            </a:endParaRPr>
          </a:p>
        </p:txBody>
      </p:sp>
      <p:sp>
        <p:nvSpPr>
          <p:cNvPr id="2172" name="文本框 2171"/>
          <p:cNvSpPr txBox="1"/>
          <p:nvPr/>
        </p:nvSpPr>
        <p:spPr>
          <a:xfrm>
            <a:off x="5313378" y="2713763"/>
            <a:ext cx="2738227" cy="369332"/>
          </a:xfrm>
          <a:prstGeom prst="rect">
            <a:avLst/>
          </a:prstGeom>
          <a:noFill/>
        </p:spPr>
        <p:txBody>
          <a:bodyPr wrap="square" rtlCol="0">
            <a:spAutoFit/>
          </a:bodyPr>
          <a:lstStyle/>
          <a:p>
            <a:r>
              <a:rPr lang="zh-CN" altLang="en-US" dirty="0">
                <a:solidFill>
                  <a:schemeClr val="bg1"/>
                </a:solidFill>
                <a:latin typeface="Source Han Sans SC"/>
                <a:cs typeface="+mn-ea"/>
                <a:sym typeface="Source Han Sans SC"/>
              </a:rPr>
              <a:t>数据加密保护刻不容缓</a:t>
            </a:r>
            <a:endParaRPr lang="en-US" altLang="zh-CN" dirty="0">
              <a:solidFill>
                <a:schemeClr val="bg1"/>
              </a:solidFill>
              <a:latin typeface="Source Han Sans SC"/>
              <a:cs typeface="+mn-ea"/>
              <a:sym typeface="Source Han Sans SC"/>
            </a:endParaRPr>
          </a:p>
        </p:txBody>
      </p:sp>
      <p:cxnSp>
        <p:nvCxnSpPr>
          <p:cNvPr id="2173" name="直接连接符 2172"/>
          <p:cNvCxnSpPr/>
          <p:nvPr/>
        </p:nvCxnSpPr>
        <p:spPr>
          <a:xfrm flipV="1">
            <a:off x="5391820" y="2652532"/>
            <a:ext cx="2570249" cy="1"/>
          </a:xfrm>
          <a:prstGeom prst="line">
            <a:avLst/>
          </a:prstGeom>
          <a:ln w="12700">
            <a:solidFill>
              <a:srgbClr val="ECD4E9"/>
            </a:solidFill>
          </a:ln>
        </p:spPr>
        <p:style>
          <a:lnRef idx="1">
            <a:schemeClr val="accent1"/>
          </a:lnRef>
          <a:fillRef idx="0">
            <a:schemeClr val="accent1"/>
          </a:fillRef>
          <a:effectRef idx="0">
            <a:schemeClr val="accent1"/>
          </a:effectRef>
          <a:fontRef idx="minor">
            <a:schemeClr val="tx1"/>
          </a:fontRef>
        </p:style>
      </p:cxnSp>
      <p:cxnSp>
        <p:nvCxnSpPr>
          <p:cNvPr id="2181" name="直接连接符 2180"/>
          <p:cNvCxnSpPr/>
          <p:nvPr/>
        </p:nvCxnSpPr>
        <p:spPr>
          <a:xfrm flipV="1">
            <a:off x="10476576" y="2071181"/>
            <a:ext cx="0" cy="2439779"/>
          </a:xfrm>
          <a:prstGeom prst="line">
            <a:avLst/>
          </a:prstGeom>
          <a:ln w="12700">
            <a:gradFill>
              <a:gsLst>
                <a:gs pos="50000">
                  <a:srgbClr val="ECD4E9">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83" name="直接连接符 2182"/>
          <p:cNvCxnSpPr/>
          <p:nvPr/>
        </p:nvCxnSpPr>
        <p:spPr>
          <a:xfrm flipV="1">
            <a:off x="10103962" y="2183097"/>
            <a:ext cx="0" cy="2835694"/>
          </a:xfrm>
          <a:prstGeom prst="line">
            <a:avLst/>
          </a:prstGeom>
          <a:ln w="12700">
            <a:gradFill>
              <a:gsLst>
                <a:gs pos="50000">
                  <a:srgbClr val="ECD4E9">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84" name="直接连接符 2183"/>
          <p:cNvCxnSpPr/>
          <p:nvPr/>
        </p:nvCxnSpPr>
        <p:spPr>
          <a:xfrm flipV="1">
            <a:off x="10352372" y="1399150"/>
            <a:ext cx="0" cy="2201794"/>
          </a:xfrm>
          <a:prstGeom prst="line">
            <a:avLst/>
          </a:prstGeom>
          <a:ln w="12700">
            <a:gradFill>
              <a:gsLst>
                <a:gs pos="50000">
                  <a:srgbClr val="ECD4E9">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85" name="直接连接符 2184"/>
          <p:cNvCxnSpPr/>
          <p:nvPr/>
        </p:nvCxnSpPr>
        <p:spPr>
          <a:xfrm flipV="1">
            <a:off x="10228167" y="2071181"/>
            <a:ext cx="0" cy="2132519"/>
          </a:xfrm>
          <a:prstGeom prst="line">
            <a:avLst/>
          </a:prstGeom>
          <a:ln w="12700">
            <a:gradFill>
              <a:gsLst>
                <a:gs pos="50000">
                  <a:srgbClr val="ECD4E9">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9829167" y="1598286"/>
            <a:ext cx="864064" cy="864064"/>
            <a:chOff x="9829167" y="1598286"/>
            <a:chExt cx="864064" cy="864064"/>
          </a:xfrm>
        </p:grpSpPr>
        <p:sp>
          <p:nvSpPr>
            <p:cNvPr id="2186" name="椭圆 2185"/>
            <p:cNvSpPr/>
            <p:nvPr/>
          </p:nvSpPr>
          <p:spPr>
            <a:xfrm>
              <a:off x="9829167" y="1598286"/>
              <a:ext cx="864064" cy="864064"/>
            </a:xfrm>
            <a:prstGeom prst="ellipse">
              <a:avLst/>
            </a:prstGeom>
            <a:solidFill>
              <a:srgbClr val="ECD4E9"/>
            </a:solidFill>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2191" name="椭圆 2190"/>
            <p:cNvSpPr/>
            <p:nvPr/>
          </p:nvSpPr>
          <p:spPr>
            <a:xfrm>
              <a:off x="10053701" y="1764892"/>
              <a:ext cx="205204" cy="205204"/>
            </a:xfrm>
            <a:prstGeom prst="ellipse">
              <a:avLst/>
            </a:prstGeom>
            <a:solidFill>
              <a:schemeClr val="tx1">
                <a:lumMod val="50000"/>
                <a:lumOff val="50000"/>
              </a:schemeClr>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192" name="椭圆 2191"/>
            <p:cNvSpPr/>
            <p:nvPr/>
          </p:nvSpPr>
          <p:spPr>
            <a:xfrm>
              <a:off x="10095672" y="2065405"/>
              <a:ext cx="132495" cy="132495"/>
            </a:xfrm>
            <a:prstGeom prst="ellipse">
              <a:avLst/>
            </a:prstGeom>
            <a:solidFill>
              <a:schemeClr val="tx1">
                <a:lumMod val="50000"/>
                <a:lumOff val="50000"/>
              </a:schemeClr>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193" name="椭圆 2192"/>
            <p:cNvSpPr/>
            <p:nvPr/>
          </p:nvSpPr>
          <p:spPr>
            <a:xfrm>
              <a:off x="10352371" y="1901113"/>
              <a:ext cx="241092" cy="241092"/>
            </a:xfrm>
            <a:prstGeom prst="ellipse">
              <a:avLst/>
            </a:prstGeom>
            <a:solidFill>
              <a:schemeClr val="tx1">
                <a:lumMod val="50000"/>
                <a:lumOff val="50000"/>
              </a:schemeClr>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sp>
        <p:nvSpPr>
          <p:cNvPr id="2194" name="椭圆 2193"/>
          <p:cNvSpPr/>
          <p:nvPr/>
        </p:nvSpPr>
        <p:spPr>
          <a:xfrm>
            <a:off x="9320918" y="1173216"/>
            <a:ext cx="242386" cy="242386"/>
          </a:xfrm>
          <a:prstGeom prst="ellipse">
            <a:avLst/>
          </a:prstGeom>
          <a:solidFill>
            <a:srgbClr val="ECD4E9"/>
          </a:solidFill>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2195" name="椭圆 2194"/>
          <p:cNvSpPr/>
          <p:nvPr/>
        </p:nvSpPr>
        <p:spPr>
          <a:xfrm>
            <a:off x="9696041" y="3338223"/>
            <a:ext cx="242386" cy="242386"/>
          </a:xfrm>
          <a:prstGeom prst="ellipse">
            <a:avLst/>
          </a:prstGeom>
          <a:solidFill>
            <a:srgbClr val="ECD4E9"/>
          </a:solidFill>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2196" name="椭圆 2195"/>
          <p:cNvSpPr/>
          <p:nvPr/>
        </p:nvSpPr>
        <p:spPr>
          <a:xfrm>
            <a:off x="11144229" y="1867494"/>
            <a:ext cx="242386" cy="242386"/>
          </a:xfrm>
          <a:prstGeom prst="ellipse">
            <a:avLst/>
          </a:prstGeom>
          <a:solidFill>
            <a:srgbClr val="ECD4E9"/>
          </a:solidFill>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cxnSp>
        <p:nvCxnSpPr>
          <p:cNvPr id="2197" name="直接连接符 2196"/>
          <p:cNvCxnSpPr/>
          <p:nvPr/>
        </p:nvCxnSpPr>
        <p:spPr>
          <a:xfrm flipV="1">
            <a:off x="9439323" y="1285103"/>
            <a:ext cx="0" cy="2439779"/>
          </a:xfrm>
          <a:prstGeom prst="line">
            <a:avLst/>
          </a:prstGeom>
          <a:ln w="12700">
            <a:gradFill>
              <a:gsLst>
                <a:gs pos="50000">
                  <a:srgbClr val="ECD4E9">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98" name="直接连接符 2197"/>
          <p:cNvCxnSpPr/>
          <p:nvPr/>
        </p:nvCxnSpPr>
        <p:spPr>
          <a:xfrm flipV="1">
            <a:off x="9817234" y="3129501"/>
            <a:ext cx="0" cy="2439779"/>
          </a:xfrm>
          <a:prstGeom prst="line">
            <a:avLst/>
          </a:prstGeom>
          <a:ln w="12700">
            <a:gradFill>
              <a:gsLst>
                <a:gs pos="50000">
                  <a:srgbClr val="ECD4E9">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99" name="直接连接符 2198"/>
          <p:cNvCxnSpPr/>
          <p:nvPr/>
        </p:nvCxnSpPr>
        <p:spPr>
          <a:xfrm flipV="1">
            <a:off x="11265422" y="1518646"/>
            <a:ext cx="0" cy="2439779"/>
          </a:xfrm>
          <a:prstGeom prst="line">
            <a:avLst/>
          </a:prstGeom>
          <a:ln w="12700">
            <a:gradFill>
              <a:gsLst>
                <a:gs pos="50000">
                  <a:srgbClr val="ECD4E9">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00" name="直接连接符 2199"/>
          <p:cNvCxnSpPr/>
          <p:nvPr/>
        </p:nvCxnSpPr>
        <p:spPr>
          <a:xfrm flipV="1">
            <a:off x="4809232" y="3412128"/>
            <a:ext cx="2649736" cy="1062467"/>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01" name="直接连接符 2200"/>
          <p:cNvCxnSpPr/>
          <p:nvPr/>
        </p:nvCxnSpPr>
        <p:spPr>
          <a:xfrm flipV="1">
            <a:off x="6348938" y="3709109"/>
            <a:ext cx="1324867" cy="531234"/>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03" name="直接连接符 2202"/>
          <p:cNvCxnSpPr/>
          <p:nvPr/>
        </p:nvCxnSpPr>
        <p:spPr>
          <a:xfrm flipV="1">
            <a:off x="7409124" y="3819275"/>
            <a:ext cx="2169762" cy="870014"/>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06" name="直接连接符 2205"/>
          <p:cNvCxnSpPr/>
          <p:nvPr/>
        </p:nvCxnSpPr>
        <p:spPr>
          <a:xfrm flipV="1">
            <a:off x="6685601" y="4075325"/>
            <a:ext cx="1283728" cy="500104"/>
          </a:xfrm>
          <a:prstGeom prst="lin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BF4D7E4D-F1CD-43B4-8BD1-38D1DF87E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297" y="-93250"/>
            <a:ext cx="3187726" cy="1793096"/>
          </a:xfrm>
          <a:prstGeom prst="rect">
            <a:avLst/>
          </a:prstGeom>
        </p:spPr>
      </p:pic>
      <p:pic>
        <p:nvPicPr>
          <p:cNvPr id="5" name="图片 4" descr="图片包含 户外&#10;&#10;描述已自动生成">
            <a:extLst>
              <a:ext uri="{FF2B5EF4-FFF2-40B4-BE49-F238E27FC236}">
                <a16:creationId xmlns:a16="http://schemas.microsoft.com/office/drawing/2014/main" id="{8BCD087E-5663-4500-AC9C-03B2A94F5E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161" y="4075325"/>
            <a:ext cx="4016257" cy="2510161"/>
          </a:xfrm>
          <a:prstGeom prst="rect">
            <a:avLst/>
          </a:prstGeom>
          <a:effectLst>
            <a:glow rad="101600">
              <a:schemeClr val="tx2">
                <a:lumMod val="75000"/>
                <a:alpha val="60000"/>
              </a:schemeClr>
            </a:glow>
          </a:effectLst>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800"/>
                                        <p:tgtEl>
                                          <p:spTgt spid="31"/>
                                        </p:tgtEl>
                                      </p:cBhvr>
                                    </p:animEffect>
                                  </p:childTnLst>
                                </p:cTn>
                              </p:par>
                              <p:par>
                                <p:cTn id="14" presetID="22" presetClass="entr" presetSubtype="1" fill="hold" nodeType="withEffect">
                                  <p:stCondLst>
                                    <p:cond delay="2000"/>
                                  </p:stCondLst>
                                  <p:childTnLst>
                                    <p:set>
                                      <p:cBhvr>
                                        <p:cTn id="15" dur="1" fill="hold">
                                          <p:stCondLst>
                                            <p:cond delay="0"/>
                                          </p:stCondLst>
                                        </p:cTn>
                                        <p:tgtEl>
                                          <p:spTgt spid="2167"/>
                                        </p:tgtEl>
                                        <p:attrNameLst>
                                          <p:attrName>style.visibility</p:attrName>
                                        </p:attrNameLst>
                                      </p:cBhvr>
                                      <p:to>
                                        <p:strVal val="visible"/>
                                      </p:to>
                                    </p:set>
                                    <p:animEffect transition="in" filter="wipe(up)">
                                      <p:cBhvr>
                                        <p:cTn id="16" dur="500"/>
                                        <p:tgtEl>
                                          <p:spTgt spid="2167"/>
                                        </p:tgtEl>
                                      </p:cBhvr>
                                    </p:animEffect>
                                  </p:childTnLst>
                                </p:cTn>
                              </p:par>
                              <p:par>
                                <p:cTn id="17" presetID="41" presetClass="entr" presetSubtype="0" fill="hold" grpId="0" nodeType="withEffect">
                                  <p:stCondLst>
                                    <p:cond delay="2400"/>
                                  </p:stCondLst>
                                  <p:iterate type="lt">
                                    <p:tmPct val="10000"/>
                                  </p:iterate>
                                  <p:childTnLst>
                                    <p:set>
                                      <p:cBhvr>
                                        <p:cTn id="18" dur="1" fill="hold">
                                          <p:stCondLst>
                                            <p:cond delay="0"/>
                                          </p:stCondLst>
                                        </p:cTn>
                                        <p:tgtEl>
                                          <p:spTgt spid="2165">
                                            <p:txEl>
                                              <p:pRg st="0" end="0"/>
                                            </p:txEl>
                                          </p:spTgt>
                                        </p:tgtEl>
                                        <p:attrNameLst>
                                          <p:attrName>style.visibility</p:attrName>
                                        </p:attrNameLst>
                                      </p:cBhvr>
                                      <p:to>
                                        <p:strVal val="visible"/>
                                      </p:to>
                                    </p:set>
                                    <p:anim calcmode="lin" valueType="num">
                                      <p:cBhvr>
                                        <p:cTn id="19" dur="500" fill="hold"/>
                                        <p:tgtEl>
                                          <p:spTgt spid="216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2165">
                                            <p:txEl>
                                              <p:pRg st="0" end="0"/>
                                            </p:txEl>
                                          </p:spTgt>
                                        </p:tgtEl>
                                        <p:attrNameLst>
                                          <p:attrName>ppt_y</p:attrName>
                                        </p:attrNameLst>
                                      </p:cBhvr>
                                      <p:tavLst>
                                        <p:tav tm="0">
                                          <p:val>
                                            <p:strVal val="#ppt_y"/>
                                          </p:val>
                                        </p:tav>
                                        <p:tav tm="100000">
                                          <p:val>
                                            <p:strVal val="#ppt_y"/>
                                          </p:val>
                                        </p:tav>
                                      </p:tavLst>
                                    </p:anim>
                                    <p:anim calcmode="lin" valueType="num">
                                      <p:cBhvr>
                                        <p:cTn id="21" dur="500" fill="hold"/>
                                        <p:tgtEl>
                                          <p:spTgt spid="216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216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2165">
                                            <p:txEl>
                                              <p:pRg st="0" end="0"/>
                                            </p:txEl>
                                          </p:spTgt>
                                        </p:tgtEl>
                                      </p:cBhvr>
                                    </p:animEffect>
                                  </p:childTnLst>
                                </p:cTn>
                              </p:par>
                              <p:par>
                                <p:cTn id="24" presetID="22" presetClass="entr" presetSubtype="8" fill="hold" nodeType="withEffect">
                                  <p:stCondLst>
                                    <p:cond delay="3100"/>
                                  </p:stCondLst>
                                  <p:childTnLst>
                                    <p:set>
                                      <p:cBhvr>
                                        <p:cTn id="25" dur="1" fill="hold">
                                          <p:stCondLst>
                                            <p:cond delay="0"/>
                                          </p:stCondLst>
                                        </p:cTn>
                                        <p:tgtEl>
                                          <p:spTgt spid="2173"/>
                                        </p:tgtEl>
                                        <p:attrNameLst>
                                          <p:attrName>style.visibility</p:attrName>
                                        </p:attrNameLst>
                                      </p:cBhvr>
                                      <p:to>
                                        <p:strVal val="visible"/>
                                      </p:to>
                                    </p:set>
                                    <p:animEffect transition="in" filter="wipe(left)">
                                      <p:cBhvr>
                                        <p:cTn id="26" dur="500"/>
                                        <p:tgtEl>
                                          <p:spTgt spid="2173"/>
                                        </p:tgtEl>
                                      </p:cBhvr>
                                    </p:animEffect>
                                  </p:childTnLst>
                                </p:cTn>
                              </p:par>
                              <p:par>
                                <p:cTn id="27" presetID="10" presetClass="entr" presetSubtype="0" fill="hold" grpId="0" nodeType="withEffect">
                                  <p:stCondLst>
                                    <p:cond delay="3500"/>
                                  </p:stCondLst>
                                  <p:childTnLst>
                                    <p:set>
                                      <p:cBhvr>
                                        <p:cTn id="28" dur="1" fill="hold">
                                          <p:stCondLst>
                                            <p:cond delay="0"/>
                                          </p:stCondLst>
                                        </p:cTn>
                                        <p:tgtEl>
                                          <p:spTgt spid="2172"/>
                                        </p:tgtEl>
                                        <p:attrNameLst>
                                          <p:attrName>style.visibility</p:attrName>
                                        </p:attrNameLst>
                                      </p:cBhvr>
                                      <p:to>
                                        <p:strVal val="visible"/>
                                      </p:to>
                                    </p:set>
                                    <p:animEffect transition="in" filter="fade">
                                      <p:cBhvr>
                                        <p:cTn id="29" dur="500"/>
                                        <p:tgtEl>
                                          <p:spTgt spid="2172"/>
                                        </p:tgtEl>
                                      </p:cBhvr>
                                    </p:animEffect>
                                  </p:childTnLst>
                                </p:cTn>
                              </p:par>
                              <p:par>
                                <p:cTn id="30" presetID="42" presetClass="entr" presetSubtype="0" fill="hold" grpId="0" nodeType="withEffect" nodePh="1">
                                  <p:stCondLst>
                                    <p:cond delay="3900"/>
                                  </p:stCondLst>
                                  <p:endCondLst>
                                    <p:cond evt="begin" delay="0">
                                      <p:tn val="30"/>
                                    </p:cond>
                                  </p:endCondLst>
                                  <p:childTnLst>
                                    <p:set>
                                      <p:cBhvr>
                                        <p:cTn id="31" dur="1" fill="hold">
                                          <p:stCondLst>
                                            <p:cond delay="0"/>
                                          </p:stCondLst>
                                        </p:cTn>
                                        <p:tgtEl>
                                          <p:spTgt spid="2171"/>
                                        </p:tgtEl>
                                        <p:attrNameLst>
                                          <p:attrName>style.visibility</p:attrName>
                                        </p:attrNameLst>
                                      </p:cBhvr>
                                      <p:to>
                                        <p:strVal val="visible"/>
                                      </p:to>
                                    </p:set>
                                    <p:animEffect transition="in" filter="fade">
                                      <p:cBhvr>
                                        <p:cTn id="32" dur="1000"/>
                                        <p:tgtEl>
                                          <p:spTgt spid="2171"/>
                                        </p:tgtEl>
                                      </p:cBhvr>
                                    </p:animEffect>
                                    <p:anim calcmode="lin" valueType="num">
                                      <p:cBhvr>
                                        <p:cTn id="33" dur="1000" fill="hold"/>
                                        <p:tgtEl>
                                          <p:spTgt spid="2171"/>
                                        </p:tgtEl>
                                        <p:attrNameLst>
                                          <p:attrName>ppt_x</p:attrName>
                                        </p:attrNameLst>
                                      </p:cBhvr>
                                      <p:tavLst>
                                        <p:tav tm="0">
                                          <p:val>
                                            <p:strVal val="#ppt_x"/>
                                          </p:val>
                                        </p:tav>
                                        <p:tav tm="100000">
                                          <p:val>
                                            <p:strVal val="#ppt_x"/>
                                          </p:val>
                                        </p:tav>
                                      </p:tavLst>
                                    </p:anim>
                                    <p:anim calcmode="lin" valueType="num">
                                      <p:cBhvr>
                                        <p:cTn id="34" dur="1000" fill="hold"/>
                                        <p:tgtEl>
                                          <p:spTgt spid="2171"/>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4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22" presetClass="entr" presetSubtype="8" fill="hold" grpId="0" nodeType="withEffect">
                                  <p:stCondLst>
                                    <p:cond delay="520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par>
                                <p:cTn id="41" presetID="22" presetClass="entr" presetSubtype="8" fill="hold" grpId="0" nodeType="withEffect">
                                  <p:stCondLst>
                                    <p:cond delay="560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42" presetClass="entr" presetSubtype="0" fill="hold" grpId="0" nodeType="withEffect">
                                  <p:stCondLst>
                                    <p:cond delay="6900"/>
                                  </p:stCondLst>
                                  <p:childTnLst>
                                    <p:set>
                                      <p:cBhvr>
                                        <p:cTn id="45" dur="1" fill="hold">
                                          <p:stCondLst>
                                            <p:cond delay="0"/>
                                          </p:stCondLst>
                                        </p:cTn>
                                        <p:tgtEl>
                                          <p:spTgt spid="2194"/>
                                        </p:tgtEl>
                                        <p:attrNameLst>
                                          <p:attrName>style.visibility</p:attrName>
                                        </p:attrNameLst>
                                      </p:cBhvr>
                                      <p:to>
                                        <p:strVal val="visible"/>
                                      </p:to>
                                    </p:set>
                                    <p:animEffect transition="in" filter="fade">
                                      <p:cBhvr>
                                        <p:cTn id="46" dur="1000"/>
                                        <p:tgtEl>
                                          <p:spTgt spid="2194"/>
                                        </p:tgtEl>
                                      </p:cBhvr>
                                    </p:animEffect>
                                    <p:anim calcmode="lin" valueType="num">
                                      <p:cBhvr>
                                        <p:cTn id="47" dur="1000" fill="hold"/>
                                        <p:tgtEl>
                                          <p:spTgt spid="2194"/>
                                        </p:tgtEl>
                                        <p:attrNameLst>
                                          <p:attrName>ppt_x</p:attrName>
                                        </p:attrNameLst>
                                      </p:cBhvr>
                                      <p:tavLst>
                                        <p:tav tm="0">
                                          <p:val>
                                            <p:strVal val="#ppt_x"/>
                                          </p:val>
                                        </p:tav>
                                        <p:tav tm="100000">
                                          <p:val>
                                            <p:strVal val="#ppt_x"/>
                                          </p:val>
                                        </p:tav>
                                      </p:tavLst>
                                    </p:anim>
                                    <p:anim calcmode="lin" valueType="num">
                                      <p:cBhvr>
                                        <p:cTn id="48" dur="1000" fill="hold"/>
                                        <p:tgtEl>
                                          <p:spTgt spid="219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6900"/>
                                  </p:stCondLst>
                                  <p:childTnLst>
                                    <p:set>
                                      <p:cBhvr>
                                        <p:cTn id="50" dur="1" fill="hold">
                                          <p:stCondLst>
                                            <p:cond delay="0"/>
                                          </p:stCondLst>
                                        </p:cTn>
                                        <p:tgtEl>
                                          <p:spTgt spid="2196"/>
                                        </p:tgtEl>
                                        <p:attrNameLst>
                                          <p:attrName>style.visibility</p:attrName>
                                        </p:attrNameLst>
                                      </p:cBhvr>
                                      <p:to>
                                        <p:strVal val="visible"/>
                                      </p:to>
                                    </p:set>
                                    <p:animEffect transition="in" filter="fade">
                                      <p:cBhvr>
                                        <p:cTn id="51" dur="1000"/>
                                        <p:tgtEl>
                                          <p:spTgt spid="2196"/>
                                        </p:tgtEl>
                                      </p:cBhvr>
                                    </p:animEffect>
                                    <p:anim calcmode="lin" valueType="num">
                                      <p:cBhvr>
                                        <p:cTn id="52" dur="1000" fill="hold"/>
                                        <p:tgtEl>
                                          <p:spTgt spid="2196"/>
                                        </p:tgtEl>
                                        <p:attrNameLst>
                                          <p:attrName>ppt_x</p:attrName>
                                        </p:attrNameLst>
                                      </p:cBhvr>
                                      <p:tavLst>
                                        <p:tav tm="0">
                                          <p:val>
                                            <p:strVal val="#ppt_x"/>
                                          </p:val>
                                        </p:tav>
                                        <p:tav tm="100000">
                                          <p:val>
                                            <p:strVal val="#ppt_x"/>
                                          </p:val>
                                        </p:tav>
                                      </p:tavLst>
                                    </p:anim>
                                    <p:anim calcmode="lin" valueType="num">
                                      <p:cBhvr>
                                        <p:cTn id="53" dur="1000" fill="hold"/>
                                        <p:tgtEl>
                                          <p:spTgt spid="219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6900"/>
                                  </p:stCondLst>
                                  <p:childTnLst>
                                    <p:set>
                                      <p:cBhvr>
                                        <p:cTn id="55" dur="1" fill="hold">
                                          <p:stCondLst>
                                            <p:cond delay="0"/>
                                          </p:stCondLst>
                                        </p:cTn>
                                        <p:tgtEl>
                                          <p:spTgt spid="2195"/>
                                        </p:tgtEl>
                                        <p:attrNameLst>
                                          <p:attrName>style.visibility</p:attrName>
                                        </p:attrNameLst>
                                      </p:cBhvr>
                                      <p:to>
                                        <p:strVal val="visible"/>
                                      </p:to>
                                    </p:set>
                                    <p:animEffect transition="in" filter="fade">
                                      <p:cBhvr>
                                        <p:cTn id="56" dur="1000"/>
                                        <p:tgtEl>
                                          <p:spTgt spid="2195"/>
                                        </p:tgtEl>
                                      </p:cBhvr>
                                    </p:animEffect>
                                    <p:anim calcmode="lin" valueType="num">
                                      <p:cBhvr>
                                        <p:cTn id="57" dur="1000" fill="hold"/>
                                        <p:tgtEl>
                                          <p:spTgt spid="2195"/>
                                        </p:tgtEl>
                                        <p:attrNameLst>
                                          <p:attrName>ppt_x</p:attrName>
                                        </p:attrNameLst>
                                      </p:cBhvr>
                                      <p:tavLst>
                                        <p:tav tm="0">
                                          <p:val>
                                            <p:strVal val="#ppt_x"/>
                                          </p:val>
                                        </p:tav>
                                        <p:tav tm="100000">
                                          <p:val>
                                            <p:strVal val="#ppt_x"/>
                                          </p:val>
                                        </p:tav>
                                      </p:tavLst>
                                    </p:anim>
                                    <p:anim calcmode="lin" valueType="num">
                                      <p:cBhvr>
                                        <p:cTn id="58" dur="1000" fill="hold"/>
                                        <p:tgtEl>
                                          <p:spTgt spid="219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690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1000"/>
                                        <p:tgtEl>
                                          <p:spTgt spid="2"/>
                                        </p:tgtEl>
                                      </p:cBhvr>
                                    </p:animEffect>
                                    <p:anim calcmode="lin" valueType="num">
                                      <p:cBhvr>
                                        <p:cTn id="62" dur="1000" fill="hold"/>
                                        <p:tgtEl>
                                          <p:spTgt spid="2"/>
                                        </p:tgtEl>
                                        <p:attrNameLst>
                                          <p:attrName>ppt_x</p:attrName>
                                        </p:attrNameLst>
                                      </p:cBhvr>
                                      <p:tavLst>
                                        <p:tav tm="0">
                                          <p:val>
                                            <p:strVal val="#ppt_x"/>
                                          </p:val>
                                        </p:tav>
                                        <p:tav tm="100000">
                                          <p:val>
                                            <p:strVal val="#ppt_x"/>
                                          </p:val>
                                        </p:tav>
                                      </p:tavLst>
                                    </p:anim>
                                    <p:anim calcmode="lin" valueType="num">
                                      <p:cBhvr>
                                        <p:cTn id="63" dur="1000" fill="hold"/>
                                        <p:tgtEl>
                                          <p:spTgt spid="2"/>
                                        </p:tgtEl>
                                        <p:attrNameLst>
                                          <p:attrName>ppt_y</p:attrName>
                                        </p:attrNameLst>
                                      </p:cBhvr>
                                      <p:tavLst>
                                        <p:tav tm="0">
                                          <p:val>
                                            <p:strVal val="#ppt_y+.1"/>
                                          </p:val>
                                        </p:tav>
                                        <p:tav tm="100000">
                                          <p:val>
                                            <p:strVal val="#ppt_y"/>
                                          </p:val>
                                        </p:tav>
                                      </p:tavLst>
                                    </p:anim>
                                  </p:childTnLst>
                                </p:cTn>
                              </p:par>
                              <p:par>
                                <p:cTn id="64" presetID="22" presetClass="entr" presetSubtype="4" fill="hold" nodeType="withEffect">
                                  <p:stCondLst>
                                    <p:cond delay="7300"/>
                                  </p:stCondLst>
                                  <p:childTnLst>
                                    <p:set>
                                      <p:cBhvr>
                                        <p:cTn id="65" dur="1" fill="hold">
                                          <p:stCondLst>
                                            <p:cond delay="0"/>
                                          </p:stCondLst>
                                        </p:cTn>
                                        <p:tgtEl>
                                          <p:spTgt spid="2199"/>
                                        </p:tgtEl>
                                        <p:attrNameLst>
                                          <p:attrName>style.visibility</p:attrName>
                                        </p:attrNameLst>
                                      </p:cBhvr>
                                      <p:to>
                                        <p:strVal val="visible"/>
                                      </p:to>
                                    </p:set>
                                    <p:animEffect transition="in" filter="wipe(down)">
                                      <p:cBhvr>
                                        <p:cTn id="66" dur="500"/>
                                        <p:tgtEl>
                                          <p:spTgt spid="2199"/>
                                        </p:tgtEl>
                                      </p:cBhvr>
                                    </p:animEffect>
                                  </p:childTnLst>
                                </p:cTn>
                              </p:par>
                              <p:par>
                                <p:cTn id="67" presetID="22" presetClass="entr" presetSubtype="4" fill="hold" nodeType="withEffect">
                                  <p:stCondLst>
                                    <p:cond delay="7300"/>
                                  </p:stCondLst>
                                  <p:childTnLst>
                                    <p:set>
                                      <p:cBhvr>
                                        <p:cTn id="68" dur="1" fill="hold">
                                          <p:stCondLst>
                                            <p:cond delay="0"/>
                                          </p:stCondLst>
                                        </p:cTn>
                                        <p:tgtEl>
                                          <p:spTgt spid="2184"/>
                                        </p:tgtEl>
                                        <p:attrNameLst>
                                          <p:attrName>style.visibility</p:attrName>
                                        </p:attrNameLst>
                                      </p:cBhvr>
                                      <p:to>
                                        <p:strVal val="visible"/>
                                      </p:to>
                                    </p:set>
                                    <p:animEffect transition="in" filter="wipe(down)">
                                      <p:cBhvr>
                                        <p:cTn id="69" dur="500"/>
                                        <p:tgtEl>
                                          <p:spTgt spid="2184"/>
                                        </p:tgtEl>
                                      </p:cBhvr>
                                    </p:animEffect>
                                  </p:childTnLst>
                                </p:cTn>
                              </p:par>
                              <p:par>
                                <p:cTn id="70" presetID="22" presetClass="entr" presetSubtype="4" fill="hold" nodeType="withEffect">
                                  <p:stCondLst>
                                    <p:cond delay="7300"/>
                                  </p:stCondLst>
                                  <p:childTnLst>
                                    <p:set>
                                      <p:cBhvr>
                                        <p:cTn id="71" dur="1" fill="hold">
                                          <p:stCondLst>
                                            <p:cond delay="0"/>
                                          </p:stCondLst>
                                        </p:cTn>
                                        <p:tgtEl>
                                          <p:spTgt spid="2181"/>
                                        </p:tgtEl>
                                        <p:attrNameLst>
                                          <p:attrName>style.visibility</p:attrName>
                                        </p:attrNameLst>
                                      </p:cBhvr>
                                      <p:to>
                                        <p:strVal val="visible"/>
                                      </p:to>
                                    </p:set>
                                    <p:animEffect transition="in" filter="wipe(down)">
                                      <p:cBhvr>
                                        <p:cTn id="72" dur="500"/>
                                        <p:tgtEl>
                                          <p:spTgt spid="2181"/>
                                        </p:tgtEl>
                                      </p:cBhvr>
                                    </p:animEffect>
                                  </p:childTnLst>
                                </p:cTn>
                              </p:par>
                              <p:par>
                                <p:cTn id="73" presetID="22" presetClass="entr" presetSubtype="4" fill="hold" nodeType="withEffect">
                                  <p:stCondLst>
                                    <p:cond delay="7300"/>
                                  </p:stCondLst>
                                  <p:childTnLst>
                                    <p:set>
                                      <p:cBhvr>
                                        <p:cTn id="74" dur="1" fill="hold">
                                          <p:stCondLst>
                                            <p:cond delay="0"/>
                                          </p:stCondLst>
                                        </p:cTn>
                                        <p:tgtEl>
                                          <p:spTgt spid="2198"/>
                                        </p:tgtEl>
                                        <p:attrNameLst>
                                          <p:attrName>style.visibility</p:attrName>
                                        </p:attrNameLst>
                                      </p:cBhvr>
                                      <p:to>
                                        <p:strVal val="visible"/>
                                      </p:to>
                                    </p:set>
                                    <p:animEffect transition="in" filter="wipe(down)">
                                      <p:cBhvr>
                                        <p:cTn id="75" dur="500"/>
                                        <p:tgtEl>
                                          <p:spTgt spid="2198"/>
                                        </p:tgtEl>
                                      </p:cBhvr>
                                    </p:animEffect>
                                  </p:childTnLst>
                                </p:cTn>
                              </p:par>
                              <p:par>
                                <p:cTn id="76" presetID="22" presetClass="entr" presetSubtype="4" fill="hold" nodeType="withEffect">
                                  <p:stCondLst>
                                    <p:cond delay="7300"/>
                                  </p:stCondLst>
                                  <p:childTnLst>
                                    <p:set>
                                      <p:cBhvr>
                                        <p:cTn id="77" dur="1" fill="hold">
                                          <p:stCondLst>
                                            <p:cond delay="0"/>
                                          </p:stCondLst>
                                        </p:cTn>
                                        <p:tgtEl>
                                          <p:spTgt spid="2185"/>
                                        </p:tgtEl>
                                        <p:attrNameLst>
                                          <p:attrName>style.visibility</p:attrName>
                                        </p:attrNameLst>
                                      </p:cBhvr>
                                      <p:to>
                                        <p:strVal val="visible"/>
                                      </p:to>
                                    </p:set>
                                    <p:animEffect transition="in" filter="wipe(down)">
                                      <p:cBhvr>
                                        <p:cTn id="78" dur="500"/>
                                        <p:tgtEl>
                                          <p:spTgt spid="2185"/>
                                        </p:tgtEl>
                                      </p:cBhvr>
                                    </p:animEffect>
                                  </p:childTnLst>
                                </p:cTn>
                              </p:par>
                              <p:par>
                                <p:cTn id="79" presetID="22" presetClass="entr" presetSubtype="4" fill="hold" nodeType="withEffect">
                                  <p:stCondLst>
                                    <p:cond delay="7300"/>
                                  </p:stCondLst>
                                  <p:childTnLst>
                                    <p:set>
                                      <p:cBhvr>
                                        <p:cTn id="80" dur="1" fill="hold">
                                          <p:stCondLst>
                                            <p:cond delay="0"/>
                                          </p:stCondLst>
                                        </p:cTn>
                                        <p:tgtEl>
                                          <p:spTgt spid="2183"/>
                                        </p:tgtEl>
                                        <p:attrNameLst>
                                          <p:attrName>style.visibility</p:attrName>
                                        </p:attrNameLst>
                                      </p:cBhvr>
                                      <p:to>
                                        <p:strVal val="visible"/>
                                      </p:to>
                                    </p:set>
                                    <p:animEffect transition="in" filter="wipe(down)">
                                      <p:cBhvr>
                                        <p:cTn id="81" dur="500"/>
                                        <p:tgtEl>
                                          <p:spTgt spid="2183"/>
                                        </p:tgtEl>
                                      </p:cBhvr>
                                    </p:animEffect>
                                  </p:childTnLst>
                                </p:cTn>
                              </p:par>
                              <p:par>
                                <p:cTn id="82" presetID="22" presetClass="entr" presetSubtype="4" fill="hold" nodeType="withEffect">
                                  <p:stCondLst>
                                    <p:cond delay="7300"/>
                                  </p:stCondLst>
                                  <p:childTnLst>
                                    <p:set>
                                      <p:cBhvr>
                                        <p:cTn id="83" dur="1" fill="hold">
                                          <p:stCondLst>
                                            <p:cond delay="0"/>
                                          </p:stCondLst>
                                        </p:cTn>
                                        <p:tgtEl>
                                          <p:spTgt spid="2197"/>
                                        </p:tgtEl>
                                        <p:attrNameLst>
                                          <p:attrName>style.visibility</p:attrName>
                                        </p:attrNameLst>
                                      </p:cBhvr>
                                      <p:to>
                                        <p:strVal val="visible"/>
                                      </p:to>
                                    </p:set>
                                    <p:animEffect transition="in" filter="wipe(down)">
                                      <p:cBhvr>
                                        <p:cTn id="84" dur="500"/>
                                        <p:tgtEl>
                                          <p:spTgt spid="2197"/>
                                        </p:tgtEl>
                                      </p:cBhvr>
                                    </p:animEffect>
                                  </p:childTnLst>
                                </p:cTn>
                              </p:par>
                              <p:par>
                                <p:cTn id="85" presetID="10" presetClass="entr" presetSubtype="0" fill="hold" nodeType="withEffect">
                                  <p:stCondLst>
                                    <p:cond delay="6900"/>
                                  </p:stCondLst>
                                  <p:childTnLst>
                                    <p:set>
                                      <p:cBhvr>
                                        <p:cTn id="86" dur="1" fill="hold">
                                          <p:stCondLst>
                                            <p:cond delay="0"/>
                                          </p:stCondLst>
                                        </p:cTn>
                                        <p:tgtEl>
                                          <p:spTgt spid="2203"/>
                                        </p:tgtEl>
                                        <p:attrNameLst>
                                          <p:attrName>style.visibility</p:attrName>
                                        </p:attrNameLst>
                                      </p:cBhvr>
                                      <p:to>
                                        <p:strVal val="visible"/>
                                      </p:to>
                                    </p:set>
                                    <p:animEffect transition="in" filter="fade">
                                      <p:cBhvr>
                                        <p:cTn id="87" dur="500"/>
                                        <p:tgtEl>
                                          <p:spTgt spid="2203"/>
                                        </p:tgtEl>
                                      </p:cBhvr>
                                    </p:animEffect>
                                  </p:childTnLst>
                                </p:cTn>
                              </p:par>
                              <p:par>
                                <p:cTn id="88" presetID="10" presetClass="entr" presetSubtype="0" fill="hold" nodeType="withEffect">
                                  <p:stCondLst>
                                    <p:cond delay="6900"/>
                                  </p:stCondLst>
                                  <p:childTnLst>
                                    <p:set>
                                      <p:cBhvr>
                                        <p:cTn id="89" dur="1" fill="hold">
                                          <p:stCondLst>
                                            <p:cond delay="0"/>
                                          </p:stCondLst>
                                        </p:cTn>
                                        <p:tgtEl>
                                          <p:spTgt spid="2206"/>
                                        </p:tgtEl>
                                        <p:attrNameLst>
                                          <p:attrName>style.visibility</p:attrName>
                                        </p:attrNameLst>
                                      </p:cBhvr>
                                      <p:to>
                                        <p:strVal val="visible"/>
                                      </p:to>
                                    </p:set>
                                    <p:animEffect transition="in" filter="fade">
                                      <p:cBhvr>
                                        <p:cTn id="90" dur="500"/>
                                        <p:tgtEl>
                                          <p:spTgt spid="2206"/>
                                        </p:tgtEl>
                                      </p:cBhvr>
                                    </p:animEffect>
                                  </p:childTnLst>
                                </p:cTn>
                              </p:par>
                              <p:par>
                                <p:cTn id="91" presetID="10" presetClass="entr" presetSubtype="0" fill="hold" nodeType="withEffect">
                                  <p:stCondLst>
                                    <p:cond delay="6900"/>
                                  </p:stCondLst>
                                  <p:childTnLst>
                                    <p:set>
                                      <p:cBhvr>
                                        <p:cTn id="92" dur="1" fill="hold">
                                          <p:stCondLst>
                                            <p:cond delay="0"/>
                                          </p:stCondLst>
                                        </p:cTn>
                                        <p:tgtEl>
                                          <p:spTgt spid="2201"/>
                                        </p:tgtEl>
                                        <p:attrNameLst>
                                          <p:attrName>style.visibility</p:attrName>
                                        </p:attrNameLst>
                                      </p:cBhvr>
                                      <p:to>
                                        <p:strVal val="visible"/>
                                      </p:to>
                                    </p:set>
                                    <p:animEffect transition="in" filter="fade">
                                      <p:cBhvr>
                                        <p:cTn id="93" dur="500"/>
                                        <p:tgtEl>
                                          <p:spTgt spid="2201"/>
                                        </p:tgtEl>
                                      </p:cBhvr>
                                    </p:animEffect>
                                  </p:childTnLst>
                                </p:cTn>
                              </p:par>
                              <p:par>
                                <p:cTn id="94" presetID="10" presetClass="entr" presetSubtype="0" fill="hold" nodeType="withEffect">
                                  <p:stCondLst>
                                    <p:cond delay="6900"/>
                                  </p:stCondLst>
                                  <p:childTnLst>
                                    <p:set>
                                      <p:cBhvr>
                                        <p:cTn id="95" dur="1" fill="hold">
                                          <p:stCondLst>
                                            <p:cond delay="0"/>
                                          </p:stCondLst>
                                        </p:cTn>
                                        <p:tgtEl>
                                          <p:spTgt spid="2200"/>
                                        </p:tgtEl>
                                        <p:attrNameLst>
                                          <p:attrName>style.visibility</p:attrName>
                                        </p:attrNameLst>
                                      </p:cBhvr>
                                      <p:to>
                                        <p:strVal val="visible"/>
                                      </p:to>
                                    </p:set>
                                    <p:animEffect transition="in" filter="fade">
                                      <p:cBhvr>
                                        <p:cTn id="96" dur="500"/>
                                        <p:tgtEl>
                                          <p:spTgt spid="220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animEffect transition="in" filter="fade">
                                      <p:cBhvr>
                                        <p:cTn id="99"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31" grpId="0"/>
      <p:bldP spid="32" grpId="0" animBg="1"/>
      <p:bldP spid="35" grpId="0"/>
      <p:bldP spid="36" grpId="0" animBg="1"/>
      <p:bldP spid="37" grpId="0" animBg="1"/>
      <p:bldP spid="2165" grpId="0" build="allAtOnce"/>
      <p:bldP spid="2171" grpId="0"/>
      <p:bldP spid="2172" grpId="0"/>
      <p:bldP spid="2194" grpId="0" animBg="1"/>
      <p:bldP spid="2195" grpId="0" animBg="1"/>
      <p:bldP spid="219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2DCE51A2-BB67-47AE-905E-346FCCED225A}"/>
              </a:ext>
            </a:extLst>
          </p:cNvPr>
          <p:cNvSpPr/>
          <p:nvPr/>
        </p:nvSpPr>
        <p:spPr>
          <a:xfrm>
            <a:off x="-2373296" y="-191199"/>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4" name="组合 3"/>
          <p:cNvGrpSpPr/>
          <p:nvPr/>
        </p:nvGrpSpPr>
        <p:grpSpPr>
          <a:xfrm>
            <a:off x="504412" y="280528"/>
            <a:ext cx="7511400" cy="663829"/>
            <a:chOff x="504412" y="280528"/>
            <a:chExt cx="7511400" cy="663829"/>
          </a:xfrm>
        </p:grpSpPr>
        <p:grpSp>
          <p:nvGrpSpPr>
            <p:cNvPr id="7" name="组合 6"/>
            <p:cNvGrpSpPr/>
            <p:nvPr/>
          </p:nvGrpSpPr>
          <p:grpSpPr>
            <a:xfrm>
              <a:off x="1090439" y="280528"/>
              <a:ext cx="6925373" cy="663829"/>
              <a:chOff x="996138" y="311008"/>
              <a:chExt cx="6925373" cy="663829"/>
            </a:xfrm>
          </p:grpSpPr>
          <p:sp>
            <p:nvSpPr>
              <p:cNvPr id="11" name="矩形 10"/>
              <p:cNvSpPr/>
              <p:nvPr/>
            </p:nvSpPr>
            <p:spPr>
              <a:xfrm>
                <a:off x="996138" y="311008"/>
                <a:ext cx="4801314" cy="400110"/>
              </a:xfrm>
              <a:prstGeom prst="rect">
                <a:avLst/>
              </a:prstGeom>
            </p:spPr>
            <p:txBody>
              <a:bodyPr wrap="none">
                <a:spAutoFit/>
              </a:bodyPr>
              <a:lstStyle/>
              <a:p>
                <a:pPr algn="ctr"/>
                <a:r>
                  <a:rPr lang="zh-CN" altLang="en-US" sz="2000" b="1" dirty="0">
                    <a:solidFill>
                      <a:srgbClr val="ECD4E9"/>
                    </a:solidFill>
                    <a:latin typeface="Source Han Sans SC"/>
                    <a:cs typeface="+mn-ea"/>
                    <a:sym typeface="Source Han Sans SC"/>
                  </a:rPr>
                  <a:t>万亿大数据市场，拿什么保护隐私数据？</a:t>
                </a:r>
              </a:p>
            </p:txBody>
          </p:sp>
          <p:sp>
            <p:nvSpPr>
              <p:cNvPr id="12" name="文本框 11"/>
              <p:cNvSpPr txBox="1"/>
              <p:nvPr/>
            </p:nvSpPr>
            <p:spPr>
              <a:xfrm>
                <a:off x="1037910" y="636283"/>
                <a:ext cx="6883601" cy="338554"/>
              </a:xfrm>
              <a:prstGeom prst="rect">
                <a:avLst/>
              </a:prstGeom>
              <a:noFill/>
            </p:spPr>
            <p:txBody>
              <a:bodyPr wrap="square" rtlCol="0">
                <a:spAutoFit/>
              </a:bodyPr>
              <a:lstStyle/>
              <a:p>
                <a:r>
                  <a:rPr lang="en-US" altLang="zh-CN" sz="1600" dirty="0">
                    <a:solidFill>
                      <a:schemeClr val="bg1"/>
                    </a:solidFill>
                  </a:rPr>
                  <a:t>HOW TO PROTECT DATA PRIVACY IN A TRILLION-DOLLAR DATA MARKE</a:t>
                </a:r>
                <a:endParaRPr lang="en-US" altLang="zh-CN" sz="1600" dirty="0">
                  <a:solidFill>
                    <a:schemeClr val="bg1"/>
                  </a:solidFill>
                  <a:latin typeface="Source Han Sans SC"/>
                  <a:cs typeface="+mn-ea"/>
                  <a:sym typeface="Source Han Sans SC"/>
                </a:endParaRPr>
              </a:p>
            </p:txBody>
          </p:sp>
        </p:grpSp>
        <p:grpSp>
          <p:nvGrpSpPr>
            <p:cNvPr id="8" name="组合 7"/>
            <p:cNvGrpSpPr/>
            <p:nvPr/>
          </p:nvGrpSpPr>
          <p:grpSpPr>
            <a:xfrm>
              <a:off x="504412" y="344802"/>
              <a:ext cx="598727" cy="584775"/>
              <a:chOff x="502031" y="325753"/>
              <a:chExt cx="598727" cy="584775"/>
            </a:xfrm>
          </p:grpSpPr>
          <p:sp>
            <p:nvSpPr>
              <p:cNvPr id="9" name="矩形 8"/>
              <p:cNvSpPr/>
              <p:nvPr/>
            </p:nvSpPr>
            <p:spPr>
              <a:xfrm>
                <a:off x="502031" y="325753"/>
                <a:ext cx="598727" cy="584775"/>
              </a:xfrm>
              <a:prstGeom prst="rect">
                <a:avLst/>
              </a:prstGeom>
            </p:spPr>
            <p:txBody>
              <a:bodyPr wrap="square">
                <a:spAutoFit/>
              </a:bodyPr>
              <a:lstStyle/>
              <a:p>
                <a:pPr algn="ctr"/>
                <a:r>
                  <a:rPr lang="en-US" altLang="zh-CN" sz="3200" b="1" dirty="0">
                    <a:solidFill>
                      <a:srgbClr val="ECD4E9"/>
                    </a:solidFill>
                    <a:latin typeface="Source Han Sans SC"/>
                    <a:cs typeface="+mn-ea"/>
                    <a:sym typeface="Source Han Sans SC"/>
                  </a:rPr>
                  <a:t>01</a:t>
                </a:r>
                <a:endParaRPr lang="zh-CN" altLang="en-US" sz="3200" b="1" dirty="0">
                  <a:solidFill>
                    <a:srgbClr val="ECD4E9"/>
                  </a:solidFill>
                  <a:latin typeface="Source Han Sans SC"/>
                  <a:cs typeface="+mn-ea"/>
                  <a:sym typeface="Source Han Sans SC"/>
                </a:endParaRPr>
              </a:p>
            </p:txBody>
          </p:sp>
          <p:sp>
            <p:nvSpPr>
              <p:cNvPr id="10" name="矩形: 圆角 9"/>
              <p:cNvSpPr/>
              <p:nvPr/>
            </p:nvSpPr>
            <p:spPr>
              <a:xfrm>
                <a:off x="547792" y="368256"/>
                <a:ext cx="494505" cy="499768"/>
              </a:xfrm>
              <a:prstGeom prst="roundRect">
                <a:avLst/>
              </a:prstGeom>
              <a:noFill/>
              <a:ln>
                <a:gradFill>
                  <a:gsLst>
                    <a:gs pos="0">
                      <a:srgbClr val="ECD4E9"/>
                    </a:gs>
                    <a:gs pos="68000">
                      <a:srgbClr val="BB5BA0"/>
                    </a:gs>
                    <a:gs pos="43000">
                      <a:srgbClr val="B04787"/>
                    </a:gs>
                    <a:gs pos="100000">
                      <a:srgbClr val="ECD4E9"/>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sp>
        <p:nvSpPr>
          <p:cNvPr id="2" name="矩形 1"/>
          <p:cNvSpPr/>
          <p:nvPr/>
        </p:nvSpPr>
        <p:spPr>
          <a:xfrm>
            <a:off x="-1604513" y="2508245"/>
            <a:ext cx="189781" cy="2305295"/>
          </a:xfrm>
          <a:prstGeom prst="rect">
            <a:avLst/>
          </a:prstGeom>
          <a:solidFill>
            <a:schemeClr val="accent4">
              <a:lumMod val="60000"/>
              <a:lumOff val="40000"/>
            </a:schemeClr>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1" name="矩形 20"/>
          <p:cNvSpPr/>
          <p:nvPr/>
        </p:nvSpPr>
        <p:spPr>
          <a:xfrm>
            <a:off x="-1246958" y="2508244"/>
            <a:ext cx="189781" cy="2305295"/>
          </a:xfrm>
          <a:prstGeom prst="rect">
            <a:avLst/>
          </a:prstGeom>
          <a:solidFill>
            <a:srgbClr val="5BD4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2" name="矩形 21"/>
          <p:cNvSpPr/>
          <p:nvPr/>
        </p:nvSpPr>
        <p:spPr>
          <a:xfrm>
            <a:off x="-874469" y="2508243"/>
            <a:ext cx="189781" cy="2305295"/>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3" name="文本框 22"/>
          <p:cNvSpPr txBox="1"/>
          <p:nvPr/>
        </p:nvSpPr>
        <p:spPr>
          <a:xfrm>
            <a:off x="6046470" y="4519546"/>
            <a:ext cx="3784445" cy="400110"/>
          </a:xfrm>
          <a:prstGeom prst="rect">
            <a:avLst/>
          </a:prstGeom>
          <a:noFill/>
        </p:spPr>
        <p:txBody>
          <a:bodyPr wrap="square" rtlCol="0">
            <a:spAutoFit/>
          </a:bodyPr>
          <a:lstStyle/>
          <a:p>
            <a:r>
              <a:rPr lang="zh-CN" altLang="en-US" sz="2000" dirty="0">
                <a:solidFill>
                  <a:schemeClr val="accent4">
                    <a:lumMod val="60000"/>
                    <a:lumOff val="40000"/>
                  </a:schemeClr>
                </a:solidFill>
                <a:latin typeface="Source Han Sans SC"/>
                <a:cs typeface="+mn-ea"/>
                <a:sym typeface="Source Han Sans SC"/>
              </a:rPr>
              <a:t>区块链隐私保护在银行中的应用</a:t>
            </a:r>
            <a:endParaRPr lang="en-US" altLang="zh-CN" sz="2000" dirty="0">
              <a:solidFill>
                <a:schemeClr val="accent4">
                  <a:lumMod val="60000"/>
                  <a:lumOff val="40000"/>
                </a:schemeClr>
              </a:solidFill>
              <a:latin typeface="Source Han Sans SC"/>
              <a:cs typeface="+mn-ea"/>
              <a:sym typeface="Source Han Sans SC"/>
            </a:endParaRPr>
          </a:p>
        </p:txBody>
      </p:sp>
      <p:cxnSp>
        <p:nvCxnSpPr>
          <p:cNvPr id="24" name="直接连接符 23"/>
          <p:cNvCxnSpPr/>
          <p:nvPr/>
        </p:nvCxnSpPr>
        <p:spPr>
          <a:xfrm flipV="1">
            <a:off x="5947144" y="3731182"/>
            <a:ext cx="0" cy="2071175"/>
          </a:xfrm>
          <a:prstGeom prst="line">
            <a:avLst/>
          </a:prstGeom>
          <a:ln w="12700">
            <a:gradFill>
              <a:gsLst>
                <a:gs pos="50000">
                  <a:srgbClr val="ECD4E9">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046470" y="5297766"/>
            <a:ext cx="5122344" cy="954107"/>
          </a:xfrm>
          <a:prstGeom prst="rect">
            <a:avLst/>
          </a:prstGeom>
          <a:noFill/>
        </p:spPr>
        <p:txBody>
          <a:bodyPr wrap="square" rtlCol="0">
            <a:spAutoFit/>
          </a:bodyPr>
          <a:lstStyle/>
          <a:p>
            <a:r>
              <a:rPr lang="zh-CN" altLang="en-US" sz="1400" dirty="0">
                <a:solidFill>
                  <a:schemeClr val="bg1"/>
                </a:solidFill>
              </a:rPr>
              <a:t>通过</a:t>
            </a:r>
            <a:r>
              <a:rPr lang="en-US" altLang="zh-CN" sz="1400" dirty="0">
                <a:solidFill>
                  <a:schemeClr val="bg1"/>
                </a:solidFill>
              </a:rPr>
              <a:t>NSC</a:t>
            </a:r>
            <a:r>
              <a:rPr lang="zh-CN" altLang="en-US" sz="1400" dirty="0">
                <a:solidFill>
                  <a:schemeClr val="bg1"/>
                </a:solidFill>
              </a:rPr>
              <a:t>技术支持，金融机构之间可以在不暴露各方数据的前提下，实现共享黑名单与借款人的联合风险分析，实现信用反欺诈，将数据的商业价值真正“榨”出“石油”，实现数据商业价值最大化。</a:t>
            </a:r>
            <a:endParaRPr lang="en-US" altLang="zh-CN" sz="1400" dirty="0">
              <a:solidFill>
                <a:schemeClr val="bg1"/>
              </a:solidFill>
              <a:latin typeface="Source Han Sans SC"/>
              <a:cs typeface="+mn-ea"/>
              <a:sym typeface="Source Han Sans SC"/>
            </a:endParaRPr>
          </a:p>
        </p:txBody>
      </p:sp>
      <p:sp>
        <p:nvSpPr>
          <p:cNvPr id="29" name="文本框 28"/>
          <p:cNvSpPr txBox="1"/>
          <p:nvPr/>
        </p:nvSpPr>
        <p:spPr>
          <a:xfrm>
            <a:off x="529477" y="1579888"/>
            <a:ext cx="5009904" cy="646331"/>
          </a:xfrm>
          <a:prstGeom prst="rect">
            <a:avLst/>
          </a:prstGeom>
          <a:noFill/>
        </p:spPr>
        <p:txBody>
          <a:bodyPr wrap="square" rtlCol="0">
            <a:spAutoFit/>
          </a:bodyPr>
          <a:lstStyle/>
          <a:p>
            <a:r>
              <a:rPr lang="zh-CN" altLang="en-US" sz="1200" dirty="0">
                <a:solidFill>
                  <a:schemeClr val="bg1"/>
                </a:solidFill>
              </a:rPr>
              <a:t>数据对于人们的生活无疑越来越重要。无论是区块链、</a:t>
            </a:r>
            <a:r>
              <a:rPr lang="en-US" altLang="zh-CN" sz="1200" dirty="0">
                <a:solidFill>
                  <a:schemeClr val="bg1"/>
                </a:solidFill>
              </a:rPr>
              <a:t>AI</a:t>
            </a:r>
            <a:r>
              <a:rPr lang="zh-CN" altLang="en-US" sz="1200" dirty="0">
                <a:solidFill>
                  <a:schemeClr val="bg1"/>
                </a:solidFill>
              </a:rPr>
              <a:t>、物联网、以及各种新兴技术行业，支撑这些业务的延展性和想象空间的最为核心要素，就是数据。</a:t>
            </a:r>
            <a:endParaRPr lang="en-US" altLang="zh-CN" sz="1200" dirty="0">
              <a:solidFill>
                <a:schemeClr val="bg1"/>
              </a:solidFill>
              <a:latin typeface="Source Han Sans SC"/>
              <a:cs typeface="+mn-ea"/>
              <a:sym typeface="Source Han Sans SC"/>
            </a:endParaRPr>
          </a:p>
        </p:txBody>
      </p:sp>
      <p:grpSp>
        <p:nvGrpSpPr>
          <p:cNvPr id="30" name="组合 29"/>
          <p:cNvGrpSpPr/>
          <p:nvPr/>
        </p:nvGrpSpPr>
        <p:grpSpPr>
          <a:xfrm>
            <a:off x="3417631" y="2369464"/>
            <a:ext cx="1977291" cy="338554"/>
            <a:chOff x="5400185" y="5398245"/>
            <a:chExt cx="1433631" cy="338554"/>
          </a:xfrm>
        </p:grpSpPr>
        <p:sp>
          <p:nvSpPr>
            <p:cNvPr id="31" name="文本框 30"/>
            <p:cNvSpPr txBox="1"/>
            <p:nvPr/>
          </p:nvSpPr>
          <p:spPr>
            <a:xfrm>
              <a:off x="5401225" y="5398245"/>
              <a:ext cx="1432591" cy="338554"/>
            </a:xfrm>
            <a:prstGeom prst="rect">
              <a:avLst/>
            </a:prstGeom>
            <a:noFill/>
          </p:spPr>
          <p:txBody>
            <a:bodyPr wrap="square" rtlCol="0">
              <a:spAutoFit/>
            </a:bodyPr>
            <a:lstStyle/>
            <a:p>
              <a:pPr algn="ctr"/>
              <a:r>
                <a:rPr lang="en-US" altLang="zh-CN" sz="1600" b="1" dirty="0">
                  <a:solidFill>
                    <a:srgbClr val="DBAFD6"/>
                  </a:solidFill>
                  <a:latin typeface="Source Han Sans SC"/>
                  <a:cs typeface="+mn-ea"/>
                  <a:sym typeface="Source Han Sans SC"/>
                </a:rPr>
                <a:t>NSC</a:t>
              </a:r>
              <a:r>
                <a:rPr lang="zh-CN" altLang="en-US" sz="1600" b="1" dirty="0">
                  <a:solidFill>
                    <a:srgbClr val="DBAFD6"/>
                  </a:solidFill>
                  <a:latin typeface="Source Han Sans SC"/>
                  <a:cs typeface="+mn-ea"/>
                  <a:sym typeface="Source Han Sans SC"/>
                </a:rPr>
                <a:t>隐私保护技术</a:t>
              </a:r>
              <a:endParaRPr lang="en-US" altLang="zh-CN" sz="1600" b="1" dirty="0">
                <a:solidFill>
                  <a:srgbClr val="DBAFD6"/>
                </a:solidFill>
                <a:latin typeface="Source Han Sans SC"/>
                <a:cs typeface="+mn-ea"/>
                <a:sym typeface="Source Han Sans SC"/>
              </a:endParaRPr>
            </a:p>
          </p:txBody>
        </p:sp>
        <p:grpSp>
          <p:nvGrpSpPr>
            <p:cNvPr id="32" name="组合 31"/>
            <p:cNvGrpSpPr/>
            <p:nvPr/>
          </p:nvGrpSpPr>
          <p:grpSpPr>
            <a:xfrm>
              <a:off x="5400185" y="5501815"/>
              <a:ext cx="74916" cy="115989"/>
              <a:chOff x="6037835" y="3836343"/>
              <a:chExt cx="382110" cy="591601"/>
            </a:xfrm>
          </p:grpSpPr>
          <p:cxnSp>
            <p:nvCxnSpPr>
              <p:cNvPr id="36" name="直接连接符 35"/>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rot="10800000">
              <a:off x="6711127" y="5536167"/>
              <a:ext cx="74916" cy="115989"/>
              <a:chOff x="6037835" y="3836343"/>
              <a:chExt cx="382110" cy="591601"/>
            </a:xfrm>
          </p:grpSpPr>
          <p:cxnSp>
            <p:nvCxnSpPr>
              <p:cNvPr id="34" name="直接连接符 33"/>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8" name="文本框 37"/>
          <p:cNvSpPr txBox="1"/>
          <p:nvPr/>
        </p:nvSpPr>
        <p:spPr>
          <a:xfrm>
            <a:off x="550173" y="2677520"/>
            <a:ext cx="4887214" cy="1061829"/>
          </a:xfrm>
          <a:prstGeom prst="rect">
            <a:avLst/>
          </a:prstGeom>
          <a:noFill/>
        </p:spPr>
        <p:txBody>
          <a:bodyPr wrap="square" rtlCol="0">
            <a:spAutoFit/>
          </a:bodyPr>
          <a:lstStyle/>
          <a:p>
            <a:r>
              <a:rPr lang="zh-CN" altLang="en-US" sz="1050" dirty="0">
                <a:solidFill>
                  <a:schemeClr val="bg1"/>
                </a:solidFill>
                <a:cs typeface="+mn-ea"/>
                <a:sym typeface="Source Han Sans SC"/>
              </a:rPr>
              <a:t>由于大量数据被中心化管理，导致信息的拥有者承担着巨大的数据安全风险。以涉及金融、身份、征信、医疗等信息为例，如果区块链隐私技术作为底层技术，这将从根本上去除数据中介，既保证用户数据安全的同时，也可以实现去中心化管理。这未来将可以帮助政府机关、金融机构、大数据营销机构等降低数据安全的风险</a:t>
            </a:r>
            <a:r>
              <a:rPr lang="zh-CN" altLang="en-US" sz="1050" dirty="0">
                <a:solidFill>
                  <a:srgbClr val="ECD4E9"/>
                </a:solidFill>
                <a:cs typeface="+mn-ea"/>
                <a:sym typeface="Source Han Sans SC"/>
              </a:rPr>
              <a:t>。</a:t>
            </a:r>
          </a:p>
          <a:p>
            <a:pPr algn="r"/>
            <a:endParaRPr lang="en-US" altLang="zh-CN" sz="1050" dirty="0">
              <a:solidFill>
                <a:srgbClr val="ECD4E9"/>
              </a:solidFill>
              <a:cs typeface="+mn-ea"/>
              <a:sym typeface="Source Han Sans SC"/>
            </a:endParaRPr>
          </a:p>
        </p:txBody>
      </p:sp>
      <p:sp>
        <p:nvSpPr>
          <p:cNvPr id="39" name="矩形 38"/>
          <p:cNvSpPr/>
          <p:nvPr/>
        </p:nvSpPr>
        <p:spPr>
          <a:xfrm>
            <a:off x="4264452" y="3703938"/>
            <a:ext cx="1282205" cy="1015663"/>
          </a:xfrm>
          <a:prstGeom prst="rect">
            <a:avLst/>
          </a:prstGeom>
        </p:spPr>
        <p:txBody>
          <a:bodyPr wrap="square">
            <a:spAutoFit/>
          </a:bodyPr>
          <a:lstStyle/>
          <a:p>
            <a:r>
              <a:rPr lang="en-US" altLang="zh-CN" sz="6000" dirty="0">
                <a:solidFill>
                  <a:schemeClr val="bg1">
                    <a:lumMod val="95000"/>
                  </a:schemeClr>
                </a:solidFill>
                <a:latin typeface="Source Han Sans SC"/>
                <a:cs typeface="+mn-ea"/>
                <a:sym typeface="Source Han Sans SC"/>
              </a:rPr>
              <a:t>90</a:t>
            </a:r>
            <a:r>
              <a:rPr lang="en-US" altLang="zh-CN" sz="2800" dirty="0">
                <a:solidFill>
                  <a:schemeClr val="bg1">
                    <a:lumMod val="95000"/>
                  </a:schemeClr>
                </a:solidFill>
                <a:latin typeface="Source Han Sans SC"/>
                <a:cs typeface="+mn-ea"/>
                <a:sym typeface="Source Han Sans SC"/>
              </a:rPr>
              <a:t>%</a:t>
            </a:r>
            <a:endParaRPr lang="zh-CN" altLang="en-US" sz="6000" dirty="0">
              <a:solidFill>
                <a:schemeClr val="bg1">
                  <a:lumMod val="95000"/>
                </a:schemeClr>
              </a:solidFill>
              <a:latin typeface="Source Han Sans SC"/>
              <a:cs typeface="+mn-ea"/>
              <a:sym typeface="Source Han Sans SC"/>
            </a:endParaRPr>
          </a:p>
        </p:txBody>
      </p:sp>
      <p:sp>
        <p:nvSpPr>
          <p:cNvPr id="40" name="文本框 39"/>
          <p:cNvSpPr txBox="1"/>
          <p:nvPr/>
        </p:nvSpPr>
        <p:spPr>
          <a:xfrm>
            <a:off x="1060165" y="4584359"/>
            <a:ext cx="4342760" cy="253916"/>
          </a:xfrm>
          <a:prstGeom prst="rect">
            <a:avLst/>
          </a:prstGeom>
          <a:noFill/>
        </p:spPr>
        <p:txBody>
          <a:bodyPr wrap="square" rtlCol="0">
            <a:spAutoFit/>
          </a:bodyPr>
          <a:lstStyle/>
          <a:p>
            <a:pPr algn="r"/>
            <a:r>
              <a:rPr lang="zh-CN" altLang="en-US" sz="1050" dirty="0">
                <a:solidFill>
                  <a:schemeClr val="bg1"/>
                </a:solidFill>
                <a:latin typeface="Source Han Sans SC"/>
                <a:cs typeface="+mn-ea"/>
                <a:sym typeface="Source Han Sans SC"/>
              </a:rPr>
              <a:t>以上的人群正面临着隐私泄露的风险</a:t>
            </a:r>
            <a:endParaRPr lang="en-US" altLang="zh-CN" sz="1050" dirty="0">
              <a:solidFill>
                <a:schemeClr val="bg1"/>
              </a:solidFill>
              <a:latin typeface="Source Han Sans SC"/>
              <a:cs typeface="+mn-ea"/>
              <a:sym typeface="Source Han Sans SC"/>
            </a:endParaRPr>
          </a:p>
        </p:txBody>
      </p:sp>
      <p:sp>
        <p:nvSpPr>
          <p:cNvPr id="41" name="椭圆 40"/>
          <p:cNvSpPr/>
          <p:nvPr/>
        </p:nvSpPr>
        <p:spPr>
          <a:xfrm>
            <a:off x="4160083" y="3882438"/>
            <a:ext cx="109223" cy="109223"/>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grpSp>
        <p:nvGrpSpPr>
          <p:cNvPr id="3" name="组合 2"/>
          <p:cNvGrpSpPr/>
          <p:nvPr/>
        </p:nvGrpSpPr>
        <p:grpSpPr>
          <a:xfrm>
            <a:off x="6095357" y="4911743"/>
            <a:ext cx="3820409" cy="276999"/>
            <a:chOff x="6134160" y="4632544"/>
            <a:chExt cx="1015214" cy="276999"/>
          </a:xfrm>
        </p:grpSpPr>
        <p:sp>
          <p:nvSpPr>
            <p:cNvPr id="42" name="矩形 41"/>
            <p:cNvSpPr/>
            <p:nvPr/>
          </p:nvSpPr>
          <p:spPr>
            <a:xfrm rot="5400000">
              <a:off x="6502591" y="4325793"/>
              <a:ext cx="194545" cy="912279"/>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SC"/>
                <a:cs typeface="+mn-ea"/>
                <a:sym typeface="Source Han Sans SC"/>
              </a:endParaRPr>
            </a:p>
          </p:txBody>
        </p:sp>
        <p:sp>
          <p:nvSpPr>
            <p:cNvPr id="26" name="文本框 25"/>
            <p:cNvSpPr txBox="1"/>
            <p:nvPr/>
          </p:nvSpPr>
          <p:spPr>
            <a:xfrm>
              <a:off x="6134160" y="4632544"/>
              <a:ext cx="1015214" cy="276999"/>
            </a:xfrm>
            <a:prstGeom prst="rect">
              <a:avLst/>
            </a:prstGeom>
            <a:noFill/>
          </p:spPr>
          <p:txBody>
            <a:bodyPr wrap="square" rtlCol="0">
              <a:spAutoFit/>
            </a:bodyPr>
            <a:lstStyle/>
            <a:p>
              <a:r>
                <a:rPr lang="en-US" altLang="zh-CN" sz="1200" dirty="0"/>
                <a:t>Application of Block Chain Privacy Protection in Bank </a:t>
              </a:r>
              <a:endParaRPr lang="en-US" altLang="zh-CN" sz="1200" i="1" dirty="0">
                <a:solidFill>
                  <a:srgbClr val="241E35"/>
                </a:solidFill>
                <a:latin typeface="Source Han Sans SC"/>
                <a:cs typeface="+mn-ea"/>
                <a:sym typeface="Source Han Sans SC"/>
              </a:endParaRPr>
            </a:p>
          </p:txBody>
        </p:sp>
      </p:grpSp>
      <p:sp>
        <p:nvSpPr>
          <p:cNvPr id="43" name="文本框 42"/>
          <p:cNvSpPr txBox="1"/>
          <p:nvPr/>
        </p:nvSpPr>
        <p:spPr>
          <a:xfrm>
            <a:off x="4362450" y="5363202"/>
            <a:ext cx="1040182" cy="338554"/>
          </a:xfrm>
          <a:prstGeom prst="rect">
            <a:avLst/>
          </a:prstGeom>
          <a:noFill/>
        </p:spPr>
        <p:txBody>
          <a:bodyPr wrap="square" rtlCol="0">
            <a:spAutoFit/>
          </a:bodyPr>
          <a:lstStyle/>
          <a:p>
            <a:pPr algn="r"/>
            <a:r>
              <a:rPr lang="en-US" altLang="zh-CN" sz="1600" b="1" i="1" dirty="0">
                <a:solidFill>
                  <a:srgbClr val="5BD4FF"/>
                </a:solidFill>
                <a:latin typeface="Source Han Sans SC"/>
                <a:cs typeface="+mn-ea"/>
                <a:sym typeface="Source Han Sans SC"/>
              </a:rPr>
              <a:t>PART 03</a:t>
            </a:r>
          </a:p>
        </p:txBody>
      </p:sp>
      <p:sp>
        <p:nvSpPr>
          <p:cNvPr id="44" name="文本框 43"/>
          <p:cNvSpPr txBox="1"/>
          <p:nvPr/>
        </p:nvSpPr>
        <p:spPr>
          <a:xfrm>
            <a:off x="2678430" y="5363202"/>
            <a:ext cx="1040182" cy="338554"/>
          </a:xfrm>
          <a:prstGeom prst="rect">
            <a:avLst/>
          </a:prstGeom>
          <a:noFill/>
        </p:spPr>
        <p:txBody>
          <a:bodyPr wrap="square" rtlCol="0">
            <a:spAutoFit/>
          </a:bodyPr>
          <a:lstStyle/>
          <a:p>
            <a:pPr algn="r"/>
            <a:r>
              <a:rPr lang="en-US" altLang="zh-CN" sz="1600" b="1" i="1" dirty="0">
                <a:solidFill>
                  <a:srgbClr val="F2F2F2"/>
                </a:solidFill>
                <a:latin typeface="Source Han Sans SC"/>
                <a:cs typeface="+mn-ea"/>
                <a:sym typeface="Source Han Sans SC"/>
              </a:rPr>
              <a:t>PART 02</a:t>
            </a:r>
          </a:p>
        </p:txBody>
      </p:sp>
      <p:sp>
        <p:nvSpPr>
          <p:cNvPr id="46" name="文本框 45"/>
          <p:cNvSpPr txBox="1"/>
          <p:nvPr/>
        </p:nvSpPr>
        <p:spPr>
          <a:xfrm>
            <a:off x="994410" y="5363202"/>
            <a:ext cx="1040182" cy="338554"/>
          </a:xfrm>
          <a:prstGeom prst="rect">
            <a:avLst/>
          </a:prstGeom>
          <a:noFill/>
        </p:spPr>
        <p:txBody>
          <a:bodyPr wrap="square" rtlCol="0">
            <a:spAutoFit/>
          </a:bodyPr>
          <a:lstStyle/>
          <a:p>
            <a:pPr algn="r"/>
            <a:r>
              <a:rPr lang="en-US" altLang="zh-CN" sz="1600" b="1" i="1" dirty="0">
                <a:solidFill>
                  <a:srgbClr val="5BD4FF"/>
                </a:solidFill>
                <a:latin typeface="Source Han Sans SC"/>
                <a:cs typeface="+mn-ea"/>
                <a:sym typeface="Source Han Sans SC"/>
              </a:rPr>
              <a:t>PART 01</a:t>
            </a:r>
          </a:p>
        </p:txBody>
      </p:sp>
      <p:sp>
        <p:nvSpPr>
          <p:cNvPr id="47" name="矩形 46"/>
          <p:cNvSpPr/>
          <p:nvPr/>
        </p:nvSpPr>
        <p:spPr>
          <a:xfrm>
            <a:off x="1223963" y="5853162"/>
            <a:ext cx="4094015" cy="192889"/>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pic>
        <p:nvPicPr>
          <p:cNvPr id="45" name="图片 44">
            <a:extLst>
              <a:ext uri="{FF2B5EF4-FFF2-40B4-BE49-F238E27FC236}">
                <a16:creationId xmlns:a16="http://schemas.microsoft.com/office/drawing/2014/main" id="{F26D02F6-5C10-4BA3-AFB6-B748065D15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297" y="-93250"/>
            <a:ext cx="3187726" cy="1793096"/>
          </a:xfrm>
          <a:prstGeom prst="rect">
            <a:avLst/>
          </a:prstGeom>
        </p:spPr>
      </p:pic>
      <p:pic>
        <p:nvPicPr>
          <p:cNvPr id="6" name="图片 5" descr="图片包含 电子产品&#10;&#10;描述已自动生成">
            <a:extLst>
              <a:ext uri="{FF2B5EF4-FFF2-40B4-BE49-F238E27FC236}">
                <a16:creationId xmlns:a16="http://schemas.microsoft.com/office/drawing/2014/main" id="{6F851EBF-1BCF-4C74-8A32-2A98E2AA10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00"/>
          <a:stretch/>
        </p:blipFill>
        <p:spPr>
          <a:xfrm>
            <a:off x="6152581" y="1730808"/>
            <a:ext cx="4768259" cy="2630599"/>
          </a:xfrm>
          <a:prstGeom prst="rect">
            <a:avLst/>
          </a:prstGeom>
          <a:effectLst>
            <a:glow rad="63500">
              <a:schemeClr val="accent1">
                <a:satMod val="175000"/>
                <a:alpha val="40000"/>
              </a:schemeClr>
            </a:glow>
          </a:effectLst>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9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42" presetClass="entr" presetSubtype="0" fill="hold" nodeType="withEffect">
                                  <p:stCondLst>
                                    <p:cond delay="130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fade">
                                      <p:cBhvr>
                                        <p:cTn id="15" dur="1000"/>
                                        <p:tgtEl>
                                          <p:spTgt spid="38">
                                            <p:txEl>
                                              <p:pRg st="0" end="0"/>
                                            </p:txEl>
                                          </p:spTgt>
                                        </p:tgtEl>
                                      </p:cBhvr>
                                    </p:animEffect>
                                    <p:anim calcmode="lin" valueType="num">
                                      <p:cBhvr>
                                        <p:cTn id="16"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310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310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22" presetClass="entr" presetSubtype="2" fill="hold" grpId="0" nodeType="withEffect">
                                  <p:stCondLst>
                                    <p:cond delay="350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par>
                                <p:cTn id="27" presetID="10" presetClass="entr" presetSubtype="0" fill="hold" grpId="0" nodeType="withEffect">
                                  <p:stCondLst>
                                    <p:cond delay="390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grpId="0" nodeType="withEffect">
                                  <p:stCondLst>
                                    <p:cond delay="43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470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22" presetClass="entr" presetSubtype="2" fill="hold" grpId="0" nodeType="withEffect">
                                  <p:stCondLst>
                                    <p:cond delay="5100"/>
                                  </p:stCondLst>
                                  <p:childTnLst>
                                    <p:set>
                                      <p:cBhvr>
                                        <p:cTn id="37" dur="1" fill="hold">
                                          <p:stCondLst>
                                            <p:cond delay="0"/>
                                          </p:stCondLst>
                                        </p:cTn>
                                        <p:tgtEl>
                                          <p:spTgt spid="47"/>
                                        </p:tgtEl>
                                        <p:attrNameLst>
                                          <p:attrName>style.visibility</p:attrName>
                                        </p:attrNameLst>
                                      </p:cBhvr>
                                      <p:to>
                                        <p:strVal val="visible"/>
                                      </p:to>
                                    </p:set>
                                    <p:animEffect transition="in" filter="wipe(right)">
                                      <p:cBhvr>
                                        <p:cTn id="38" dur="500"/>
                                        <p:tgtEl>
                                          <p:spTgt spid="47"/>
                                        </p:tgtEl>
                                      </p:cBhvr>
                                    </p:animEffect>
                                  </p:childTnLst>
                                </p:cTn>
                              </p:par>
                              <p:par>
                                <p:cTn id="39" presetID="22" presetClass="entr" presetSubtype="1" fill="hold" nodeType="withEffect">
                                  <p:stCondLst>
                                    <p:cond delay="550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par>
                                <p:cTn id="42" presetID="41" presetClass="entr" presetSubtype="0" fill="hold" grpId="0" nodeType="withEffect">
                                  <p:stCondLst>
                                    <p:cond delay="5500"/>
                                  </p:stCondLst>
                                  <p:iterate type="lt">
                                    <p:tmPct val="10000"/>
                                  </p:iterate>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p:cTn id="44" dur="500" fill="hold"/>
                                        <p:tgtEl>
                                          <p:spTgt spid="2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3">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3">
                                            <p:txEl>
                                              <p:pRg st="0" end="0"/>
                                            </p:txEl>
                                          </p:spTgt>
                                        </p:tgtEl>
                                      </p:cBhvr>
                                    </p:animEffect>
                                  </p:childTnLst>
                                </p:cTn>
                              </p:par>
                              <p:par>
                                <p:cTn id="49" presetID="10" presetClass="entr" presetSubtype="0" fill="hold" nodeType="withEffect">
                                  <p:stCondLst>
                                    <p:cond delay="590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42" presetClass="entr" presetSubtype="0" fill="hold" grpId="0" nodeType="withEffect">
                                  <p:stCondLst>
                                    <p:cond delay="63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3" grpId="0" build="allAtOnce"/>
      <p:bldP spid="25" grpId="0"/>
      <p:bldP spid="29" grpId="0"/>
      <p:bldP spid="39" grpId="0"/>
      <p:bldP spid="40" grpId="0"/>
      <p:bldP spid="41" grpId="0" animBg="1"/>
      <p:bldP spid="43" grpId="0"/>
      <p:bldP spid="44" grpId="0"/>
      <p:bldP spid="46" grpId="0"/>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97B38563-FE85-4535-9726-42F86288AEA9}"/>
              </a:ext>
            </a:extLst>
          </p:cNvPr>
          <p:cNvSpPr/>
          <p:nvPr/>
        </p:nvSpPr>
        <p:spPr>
          <a:xfrm>
            <a:off x="-2402941" y="-163767"/>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4" name="组合 3"/>
          <p:cNvGrpSpPr/>
          <p:nvPr/>
        </p:nvGrpSpPr>
        <p:grpSpPr>
          <a:xfrm>
            <a:off x="504412" y="263760"/>
            <a:ext cx="6189244" cy="665817"/>
            <a:chOff x="504412" y="263760"/>
            <a:chExt cx="6189244" cy="665817"/>
          </a:xfrm>
        </p:grpSpPr>
        <p:grpSp>
          <p:nvGrpSpPr>
            <p:cNvPr id="7" name="组合 6"/>
            <p:cNvGrpSpPr/>
            <p:nvPr/>
          </p:nvGrpSpPr>
          <p:grpSpPr>
            <a:xfrm>
              <a:off x="1090439" y="263760"/>
              <a:ext cx="5603217" cy="653925"/>
              <a:chOff x="996138" y="294240"/>
              <a:chExt cx="5603217" cy="653925"/>
            </a:xfrm>
          </p:grpSpPr>
          <p:sp>
            <p:nvSpPr>
              <p:cNvPr id="11" name="矩形 10"/>
              <p:cNvSpPr/>
              <p:nvPr/>
            </p:nvSpPr>
            <p:spPr>
              <a:xfrm>
                <a:off x="996138" y="294240"/>
                <a:ext cx="4312399" cy="400110"/>
              </a:xfrm>
              <a:prstGeom prst="rect">
                <a:avLst/>
              </a:prstGeom>
            </p:spPr>
            <p:txBody>
              <a:bodyPr wrap="none">
                <a:spAutoFit/>
              </a:bodyPr>
              <a:lstStyle/>
              <a:p>
                <a:pPr algn="ctr"/>
                <a:r>
                  <a:rPr lang="en-US" altLang="zh-CN" sz="2000" b="1" dirty="0">
                    <a:solidFill>
                      <a:srgbClr val="ECD4E9"/>
                    </a:solidFill>
                    <a:latin typeface="Source Han Sans SC"/>
                    <a:cs typeface="+mn-ea"/>
                    <a:sym typeface="Source Han Sans SC"/>
                  </a:rPr>
                  <a:t>NSC</a:t>
                </a:r>
                <a:r>
                  <a:rPr lang="zh-CN" altLang="en-US" sz="2000" b="1" dirty="0">
                    <a:solidFill>
                      <a:srgbClr val="ECD4E9"/>
                    </a:solidFill>
                    <a:latin typeface="Source Han Sans SC"/>
                    <a:cs typeface="+mn-ea"/>
                    <a:sym typeface="Source Han Sans SC"/>
                  </a:rPr>
                  <a:t>在数据隐私</a:t>
                </a:r>
                <a:r>
                  <a:rPr lang="en-US" altLang="zh-CN" sz="2000" b="1" dirty="0">
                    <a:solidFill>
                      <a:srgbClr val="ECD4E9"/>
                    </a:solidFill>
                    <a:latin typeface="Source Han Sans SC"/>
                    <a:cs typeface="+mn-ea"/>
                    <a:sym typeface="Source Han Sans SC"/>
                  </a:rPr>
                  <a:t>/</a:t>
                </a:r>
                <a:r>
                  <a:rPr lang="zh-CN" altLang="en-US" sz="2000" b="1" dirty="0">
                    <a:solidFill>
                      <a:srgbClr val="ECD4E9"/>
                    </a:solidFill>
                    <a:latin typeface="Source Han Sans SC"/>
                    <a:cs typeface="+mn-ea"/>
                    <a:sym typeface="Source Han Sans SC"/>
                  </a:rPr>
                  <a:t>安全保护领域的应用</a:t>
                </a:r>
              </a:p>
            </p:txBody>
          </p:sp>
          <p:sp>
            <p:nvSpPr>
              <p:cNvPr id="12" name="文本框 11"/>
              <p:cNvSpPr txBox="1"/>
              <p:nvPr/>
            </p:nvSpPr>
            <p:spPr>
              <a:xfrm>
                <a:off x="1017905" y="609611"/>
                <a:ext cx="5581450" cy="338554"/>
              </a:xfrm>
              <a:prstGeom prst="rect">
                <a:avLst/>
              </a:prstGeom>
              <a:noFill/>
            </p:spPr>
            <p:txBody>
              <a:bodyPr wrap="square" rtlCol="0">
                <a:spAutoFit/>
              </a:bodyPr>
              <a:lstStyle/>
              <a:p>
                <a:r>
                  <a:rPr lang="en-US" altLang="zh-CN" sz="1600" dirty="0">
                    <a:solidFill>
                      <a:schemeClr val="bg1"/>
                    </a:solidFill>
                  </a:rPr>
                  <a:t>APPLICATION OF NSC IN DATA PROTECTION/PRIVAC </a:t>
                </a:r>
                <a:endParaRPr lang="en-US" altLang="zh-CN" sz="1600" dirty="0">
                  <a:solidFill>
                    <a:schemeClr val="bg1"/>
                  </a:solidFill>
                  <a:latin typeface="Source Han Sans SC"/>
                  <a:cs typeface="+mn-ea"/>
                  <a:sym typeface="Source Han Sans SC"/>
                </a:endParaRPr>
              </a:p>
            </p:txBody>
          </p:sp>
        </p:grpSp>
        <p:grpSp>
          <p:nvGrpSpPr>
            <p:cNvPr id="8" name="组合 7"/>
            <p:cNvGrpSpPr/>
            <p:nvPr/>
          </p:nvGrpSpPr>
          <p:grpSpPr>
            <a:xfrm>
              <a:off x="504412" y="344802"/>
              <a:ext cx="598727" cy="584775"/>
              <a:chOff x="502031" y="325753"/>
              <a:chExt cx="598727" cy="584775"/>
            </a:xfrm>
          </p:grpSpPr>
          <p:sp>
            <p:nvSpPr>
              <p:cNvPr id="9" name="矩形 8"/>
              <p:cNvSpPr/>
              <p:nvPr/>
            </p:nvSpPr>
            <p:spPr>
              <a:xfrm>
                <a:off x="502031" y="325753"/>
                <a:ext cx="598727" cy="584775"/>
              </a:xfrm>
              <a:prstGeom prst="rect">
                <a:avLst/>
              </a:prstGeom>
            </p:spPr>
            <p:txBody>
              <a:bodyPr wrap="square">
                <a:spAutoFit/>
              </a:bodyPr>
              <a:lstStyle/>
              <a:p>
                <a:pPr algn="ctr"/>
                <a:r>
                  <a:rPr lang="en-US" altLang="zh-CN" sz="3200" b="1" dirty="0">
                    <a:solidFill>
                      <a:srgbClr val="ECD4E9"/>
                    </a:solidFill>
                    <a:latin typeface="Source Han Sans SC"/>
                    <a:cs typeface="+mn-ea"/>
                    <a:sym typeface="Source Han Sans SC"/>
                  </a:rPr>
                  <a:t>01</a:t>
                </a:r>
                <a:endParaRPr lang="zh-CN" altLang="en-US" sz="3200" b="1" dirty="0">
                  <a:solidFill>
                    <a:srgbClr val="ECD4E9"/>
                  </a:solidFill>
                  <a:latin typeface="Source Han Sans SC"/>
                  <a:cs typeface="+mn-ea"/>
                  <a:sym typeface="Source Han Sans SC"/>
                </a:endParaRPr>
              </a:p>
            </p:txBody>
          </p:sp>
          <p:sp>
            <p:nvSpPr>
              <p:cNvPr id="10" name="矩形: 圆角 9"/>
              <p:cNvSpPr/>
              <p:nvPr/>
            </p:nvSpPr>
            <p:spPr>
              <a:xfrm>
                <a:off x="547792" y="368256"/>
                <a:ext cx="494505" cy="499768"/>
              </a:xfrm>
              <a:prstGeom prst="roundRect">
                <a:avLst/>
              </a:prstGeom>
              <a:noFill/>
              <a:ln>
                <a:gradFill>
                  <a:gsLst>
                    <a:gs pos="0">
                      <a:srgbClr val="ECD4E9"/>
                    </a:gs>
                    <a:gs pos="68000">
                      <a:srgbClr val="BB5BA0"/>
                    </a:gs>
                    <a:gs pos="43000">
                      <a:srgbClr val="B04787"/>
                    </a:gs>
                    <a:gs pos="100000">
                      <a:srgbClr val="ECD4E9"/>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grpSp>
        <p:nvGrpSpPr>
          <p:cNvPr id="23" name="组合 22"/>
          <p:cNvGrpSpPr/>
          <p:nvPr/>
        </p:nvGrpSpPr>
        <p:grpSpPr>
          <a:xfrm>
            <a:off x="6123429" y="1249342"/>
            <a:ext cx="1948090" cy="307777"/>
            <a:chOff x="5353826" y="5454771"/>
            <a:chExt cx="1800979" cy="307777"/>
          </a:xfrm>
        </p:grpSpPr>
        <p:sp>
          <p:nvSpPr>
            <p:cNvPr id="24" name="文本框 23"/>
            <p:cNvSpPr txBox="1"/>
            <p:nvPr/>
          </p:nvSpPr>
          <p:spPr>
            <a:xfrm>
              <a:off x="5353826" y="5454771"/>
              <a:ext cx="1800979" cy="307777"/>
            </a:xfrm>
            <a:prstGeom prst="rect">
              <a:avLst/>
            </a:prstGeom>
            <a:noFill/>
          </p:spPr>
          <p:txBody>
            <a:bodyPr wrap="square" rtlCol="0">
              <a:spAutoFit/>
            </a:bodyPr>
            <a:lstStyle/>
            <a:p>
              <a:pPr algn="ctr"/>
              <a:r>
                <a:rPr lang="zh-CN" altLang="en-US" sz="1400" b="1" dirty="0">
                  <a:solidFill>
                    <a:schemeClr val="bg1"/>
                  </a:solidFill>
                  <a:latin typeface="Source Han Sans SC"/>
                  <a:cs typeface="+mn-ea"/>
                  <a:sym typeface="Source Han Sans SC"/>
                </a:rPr>
                <a:t>为数字资产提供保护</a:t>
              </a:r>
              <a:endParaRPr lang="en-US" altLang="zh-CN" sz="1400" b="1" dirty="0">
                <a:solidFill>
                  <a:schemeClr val="bg1"/>
                </a:solidFill>
                <a:latin typeface="Source Han Sans SC"/>
                <a:cs typeface="+mn-ea"/>
                <a:sym typeface="Source Han Sans SC"/>
              </a:endParaRPr>
            </a:p>
          </p:txBody>
        </p:sp>
        <p:grpSp>
          <p:nvGrpSpPr>
            <p:cNvPr id="25" name="组合 24"/>
            <p:cNvGrpSpPr/>
            <p:nvPr/>
          </p:nvGrpSpPr>
          <p:grpSpPr>
            <a:xfrm>
              <a:off x="5400185" y="5501815"/>
              <a:ext cx="74916" cy="115989"/>
              <a:chOff x="6037835" y="3836343"/>
              <a:chExt cx="382110" cy="591601"/>
            </a:xfrm>
          </p:grpSpPr>
          <p:cxnSp>
            <p:nvCxnSpPr>
              <p:cNvPr id="29" name="直接连接符 28"/>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0800000">
              <a:off x="6994593" y="5536167"/>
              <a:ext cx="74916" cy="115989"/>
              <a:chOff x="4592028" y="3836343"/>
              <a:chExt cx="382110" cy="591601"/>
            </a:xfrm>
          </p:grpSpPr>
          <p:cxnSp>
            <p:nvCxnSpPr>
              <p:cNvPr id="27" name="直接连接符 26"/>
              <p:cNvCxnSpPr/>
              <p:nvPr/>
            </p:nvCxnSpPr>
            <p:spPr>
              <a:xfrm flipV="1">
                <a:off x="4628344"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592028"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cxnSp>
        <p:nvCxnSpPr>
          <p:cNvPr id="33" name="直接连接符 32"/>
          <p:cNvCxnSpPr/>
          <p:nvPr/>
        </p:nvCxnSpPr>
        <p:spPr>
          <a:xfrm flipV="1">
            <a:off x="-1356209" y="2451171"/>
            <a:ext cx="3423800" cy="1"/>
          </a:xfrm>
          <a:prstGeom prst="line">
            <a:avLst/>
          </a:prstGeom>
          <a:ln w="12700">
            <a:solidFill>
              <a:srgbClr val="ECD4E9"/>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1643994" y="2035754"/>
            <a:ext cx="3932312" cy="1752895"/>
            <a:chOff x="-1966584" y="2273428"/>
            <a:chExt cx="3932312" cy="1752895"/>
          </a:xfrm>
        </p:grpSpPr>
        <p:grpSp>
          <p:nvGrpSpPr>
            <p:cNvPr id="45" name="组合 44"/>
            <p:cNvGrpSpPr/>
            <p:nvPr/>
          </p:nvGrpSpPr>
          <p:grpSpPr>
            <a:xfrm>
              <a:off x="-1966584" y="2273428"/>
              <a:ext cx="1828964" cy="292388"/>
              <a:chOff x="-2407441" y="2426540"/>
              <a:chExt cx="1828964" cy="292388"/>
            </a:xfrm>
          </p:grpSpPr>
          <p:sp>
            <p:nvSpPr>
              <p:cNvPr id="43" name="矩形 42"/>
              <p:cNvSpPr/>
              <p:nvPr/>
            </p:nvSpPr>
            <p:spPr>
              <a:xfrm rot="5400000">
                <a:off x="-1551964" y="1877652"/>
                <a:ext cx="208099" cy="1398347"/>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4" name="文本框 43"/>
              <p:cNvSpPr txBox="1"/>
              <p:nvPr/>
            </p:nvSpPr>
            <p:spPr>
              <a:xfrm>
                <a:off x="-2407441" y="2426540"/>
                <a:ext cx="1828964" cy="292388"/>
              </a:xfrm>
              <a:prstGeom prst="rect">
                <a:avLst/>
              </a:prstGeom>
              <a:noFill/>
            </p:spPr>
            <p:txBody>
              <a:bodyPr wrap="square" rtlCol="0">
                <a:spAutoFit/>
              </a:bodyPr>
              <a:lstStyle/>
              <a:p>
                <a:pPr algn="ctr"/>
                <a:r>
                  <a:rPr lang="zh-CN" altLang="en-US" sz="1300" b="1" dirty="0">
                    <a:latin typeface="Source Han Sans SC"/>
                    <a:cs typeface="+mn-ea"/>
                    <a:sym typeface="Source Han Sans SC"/>
                  </a:rPr>
                  <a:t> 为物联网提供保护</a:t>
                </a:r>
                <a:endParaRPr lang="en-US" altLang="zh-CN" sz="1300" b="1" dirty="0">
                  <a:latin typeface="Source Han Sans SC"/>
                  <a:cs typeface="+mn-ea"/>
                  <a:sym typeface="Source Han Sans SC"/>
                </a:endParaRPr>
              </a:p>
            </p:txBody>
          </p:sp>
        </p:grpSp>
        <p:sp>
          <p:nvSpPr>
            <p:cNvPr id="52" name="文本框 51"/>
            <p:cNvSpPr txBox="1"/>
            <p:nvPr/>
          </p:nvSpPr>
          <p:spPr>
            <a:xfrm>
              <a:off x="-1775902" y="2802911"/>
              <a:ext cx="3741630" cy="1223412"/>
            </a:xfrm>
            <a:prstGeom prst="rect">
              <a:avLst/>
            </a:prstGeom>
            <a:noFill/>
          </p:spPr>
          <p:txBody>
            <a:bodyPr wrap="square" rtlCol="0">
              <a:spAutoFit/>
            </a:bodyPr>
            <a:lstStyle/>
            <a:p>
              <a:r>
                <a:rPr lang="zh-CN" altLang="en-US" sz="1050" dirty="0">
                  <a:solidFill>
                    <a:schemeClr val="bg1">
                      <a:lumMod val="95000"/>
                    </a:schemeClr>
                  </a:solidFill>
                  <a:cs typeface="+mn-ea"/>
                  <a:sym typeface="Source Han Sans SC"/>
                </a:rPr>
                <a:t>下个世代是物联网、</a:t>
              </a:r>
              <a:r>
                <a:rPr lang="en-US" altLang="zh-CN" sz="1050" dirty="0">
                  <a:solidFill>
                    <a:schemeClr val="bg1">
                      <a:lumMod val="95000"/>
                    </a:schemeClr>
                  </a:solidFill>
                  <a:cs typeface="+mn-ea"/>
                  <a:sym typeface="Source Han Sans SC"/>
                </a:rPr>
                <a:t>AI</a:t>
              </a:r>
              <a:r>
                <a:rPr lang="zh-CN" altLang="en-US" sz="1050" dirty="0">
                  <a:solidFill>
                    <a:schemeClr val="bg1">
                      <a:lumMod val="95000"/>
                    </a:schemeClr>
                  </a:solidFill>
                  <a:cs typeface="+mn-ea"/>
                  <a:sym typeface="Source Han Sans SC"/>
                </a:rPr>
                <a:t>和区块链融合的时代。不过 到目前为止，物联网面临的最紧迫的挑战是安全性 （确保数据的隐私性、数据存储的安全性）以及完 整性（数据连续性和各种数据交互的兼容性）的问 题。很显然，物联网将逐步扩展到我们生活的各个 方面并导致互联互通需求的急剧增加。但是，用于 网络设备之间数据传输的服务器在生产力和可靠性 方面更有可能成为薄弱环节。</a:t>
              </a:r>
              <a:endParaRPr lang="en-US" altLang="zh-CN" sz="1050" dirty="0">
                <a:solidFill>
                  <a:schemeClr val="bg1">
                    <a:lumMod val="95000"/>
                  </a:schemeClr>
                </a:solidFill>
                <a:latin typeface="Source Han Sans SC"/>
                <a:cs typeface="+mn-ea"/>
                <a:sym typeface="Source Han Sans SC"/>
              </a:endParaRPr>
            </a:p>
          </p:txBody>
        </p:sp>
      </p:grpSp>
      <p:sp>
        <p:nvSpPr>
          <p:cNvPr id="60" name="椭圆 59"/>
          <p:cNvSpPr/>
          <p:nvPr/>
        </p:nvSpPr>
        <p:spPr>
          <a:xfrm>
            <a:off x="5806435" y="4903928"/>
            <a:ext cx="161930" cy="161930"/>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70" name="椭圆 69"/>
          <p:cNvSpPr/>
          <p:nvPr/>
        </p:nvSpPr>
        <p:spPr>
          <a:xfrm>
            <a:off x="9871692" y="5089611"/>
            <a:ext cx="242386" cy="242386"/>
          </a:xfrm>
          <a:prstGeom prst="ellipse">
            <a:avLst/>
          </a:prstGeom>
          <a:solidFill>
            <a:srgbClr val="ECD4E9"/>
          </a:solidFill>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71" name="椭圆 70"/>
          <p:cNvSpPr/>
          <p:nvPr/>
        </p:nvSpPr>
        <p:spPr>
          <a:xfrm>
            <a:off x="10180217" y="5930152"/>
            <a:ext cx="242386" cy="242386"/>
          </a:xfrm>
          <a:prstGeom prst="ellipse">
            <a:avLst/>
          </a:prstGeom>
          <a:solidFill>
            <a:srgbClr val="ECD4E9"/>
          </a:solidFill>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72" name="椭圆 71"/>
          <p:cNvSpPr/>
          <p:nvPr/>
        </p:nvSpPr>
        <p:spPr>
          <a:xfrm>
            <a:off x="11333618" y="5605283"/>
            <a:ext cx="242386" cy="242386"/>
          </a:xfrm>
          <a:prstGeom prst="ellipse">
            <a:avLst/>
          </a:prstGeom>
          <a:solidFill>
            <a:srgbClr val="ECD4E9"/>
          </a:solidFill>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cxnSp>
        <p:nvCxnSpPr>
          <p:cNvPr id="73" name="直接连接符 72"/>
          <p:cNvCxnSpPr/>
          <p:nvPr/>
        </p:nvCxnSpPr>
        <p:spPr>
          <a:xfrm flipV="1">
            <a:off x="7080764" y="4459248"/>
            <a:ext cx="2169762" cy="870014"/>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8776045" y="4319539"/>
            <a:ext cx="2169762" cy="870014"/>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9860926" y="5389806"/>
            <a:ext cx="2169762" cy="870014"/>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7" name="图片 76">
            <a:extLst>
              <a:ext uri="{FF2B5EF4-FFF2-40B4-BE49-F238E27FC236}">
                <a16:creationId xmlns:a16="http://schemas.microsoft.com/office/drawing/2014/main" id="{DFAE152F-56EC-4E1B-A744-667733FB0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297" y="-93250"/>
            <a:ext cx="3187726" cy="1793096"/>
          </a:xfrm>
          <a:prstGeom prst="rect">
            <a:avLst/>
          </a:prstGeom>
        </p:spPr>
      </p:pic>
      <p:pic>
        <p:nvPicPr>
          <p:cNvPr id="6" name="图片 5" descr="图片包含 天空, 户外, 建筑物, 船&#10;&#10;描述已自动生成">
            <a:extLst>
              <a:ext uri="{FF2B5EF4-FFF2-40B4-BE49-F238E27FC236}">
                <a16:creationId xmlns:a16="http://schemas.microsoft.com/office/drawing/2014/main" id="{B52FCFD7-2DE2-485D-BDB7-5D75063760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9469" y="3848693"/>
            <a:ext cx="4596149" cy="2861753"/>
          </a:xfrm>
          <a:prstGeom prst="rect">
            <a:avLst/>
          </a:prstGeom>
          <a:effectLst>
            <a:glow rad="63500">
              <a:schemeClr val="accent1">
                <a:satMod val="175000"/>
                <a:alpha val="40000"/>
              </a:schemeClr>
            </a:glow>
          </a:effectLst>
        </p:spPr>
      </p:pic>
      <p:pic>
        <p:nvPicPr>
          <p:cNvPr id="16" name="图片 15" descr="图片包含 音乐&#10;&#10;描述已自动生成">
            <a:extLst>
              <a:ext uri="{FF2B5EF4-FFF2-40B4-BE49-F238E27FC236}">
                <a16:creationId xmlns:a16="http://schemas.microsoft.com/office/drawing/2014/main" id="{EDEAB00E-45FC-46A0-A7D5-78E17BA2D0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9731" y="1137181"/>
            <a:ext cx="3061467" cy="2118008"/>
          </a:xfrm>
          <a:prstGeom prst="rect">
            <a:avLst/>
          </a:prstGeom>
          <a:effectLst>
            <a:glow rad="63500">
              <a:schemeClr val="accent1">
                <a:satMod val="175000"/>
                <a:alpha val="40000"/>
              </a:schemeClr>
            </a:glow>
          </a:effectLst>
        </p:spPr>
      </p:pic>
      <p:grpSp>
        <p:nvGrpSpPr>
          <p:cNvPr id="78" name="组合 77">
            <a:extLst>
              <a:ext uri="{FF2B5EF4-FFF2-40B4-BE49-F238E27FC236}">
                <a16:creationId xmlns:a16="http://schemas.microsoft.com/office/drawing/2014/main" id="{633F4CF8-23E1-4083-9715-1C2AE50773E5}"/>
              </a:ext>
            </a:extLst>
          </p:cNvPr>
          <p:cNvGrpSpPr/>
          <p:nvPr/>
        </p:nvGrpSpPr>
        <p:grpSpPr>
          <a:xfrm>
            <a:off x="3427671" y="6210790"/>
            <a:ext cx="1948090" cy="307777"/>
            <a:chOff x="5353828" y="5463915"/>
            <a:chExt cx="1800979" cy="307777"/>
          </a:xfrm>
        </p:grpSpPr>
        <p:sp>
          <p:nvSpPr>
            <p:cNvPr id="79" name="文本框 78">
              <a:extLst>
                <a:ext uri="{FF2B5EF4-FFF2-40B4-BE49-F238E27FC236}">
                  <a16:creationId xmlns:a16="http://schemas.microsoft.com/office/drawing/2014/main" id="{DEE0719A-C548-4B80-AC69-08E86B982578}"/>
                </a:ext>
              </a:extLst>
            </p:cNvPr>
            <p:cNvSpPr txBox="1"/>
            <p:nvPr/>
          </p:nvSpPr>
          <p:spPr>
            <a:xfrm>
              <a:off x="5353828" y="5463915"/>
              <a:ext cx="1800979" cy="307777"/>
            </a:xfrm>
            <a:prstGeom prst="rect">
              <a:avLst/>
            </a:prstGeom>
            <a:noFill/>
          </p:spPr>
          <p:txBody>
            <a:bodyPr wrap="square" rtlCol="0">
              <a:spAutoFit/>
            </a:bodyPr>
            <a:lstStyle/>
            <a:p>
              <a:pPr algn="ctr"/>
              <a:r>
                <a:rPr lang="zh-CN" altLang="en-US" sz="1400" b="1" dirty="0">
                  <a:solidFill>
                    <a:schemeClr val="bg1"/>
                  </a:solidFill>
                  <a:latin typeface="Source Han Sans SC"/>
                  <a:cs typeface="+mn-ea"/>
                  <a:sym typeface="Source Han Sans SC"/>
                </a:rPr>
                <a:t>为医疗数据提供保护</a:t>
              </a:r>
              <a:endParaRPr lang="en-US" altLang="zh-CN" sz="1400" b="1" dirty="0">
                <a:solidFill>
                  <a:schemeClr val="bg1"/>
                </a:solidFill>
                <a:latin typeface="Source Han Sans SC"/>
                <a:cs typeface="+mn-ea"/>
                <a:sym typeface="Source Han Sans SC"/>
              </a:endParaRPr>
            </a:p>
          </p:txBody>
        </p:sp>
        <p:grpSp>
          <p:nvGrpSpPr>
            <p:cNvPr id="80" name="组合 79">
              <a:extLst>
                <a:ext uri="{FF2B5EF4-FFF2-40B4-BE49-F238E27FC236}">
                  <a16:creationId xmlns:a16="http://schemas.microsoft.com/office/drawing/2014/main" id="{09470199-8007-46F2-BF36-F1F34966865F}"/>
                </a:ext>
              </a:extLst>
            </p:cNvPr>
            <p:cNvGrpSpPr/>
            <p:nvPr/>
          </p:nvGrpSpPr>
          <p:grpSpPr>
            <a:xfrm>
              <a:off x="5400185" y="5501815"/>
              <a:ext cx="74916" cy="115989"/>
              <a:chOff x="6037835" y="3836343"/>
              <a:chExt cx="382110" cy="591601"/>
            </a:xfrm>
          </p:grpSpPr>
          <p:cxnSp>
            <p:nvCxnSpPr>
              <p:cNvPr id="84" name="直接连接符 83">
                <a:extLst>
                  <a:ext uri="{FF2B5EF4-FFF2-40B4-BE49-F238E27FC236}">
                    <a16:creationId xmlns:a16="http://schemas.microsoft.com/office/drawing/2014/main" id="{964ADC25-0EA7-4495-A7E6-4DE2F37886FD}"/>
                  </a:ext>
                </a:extLst>
              </p:cNvPr>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8635B1B0-2A9B-44FF-B0DB-443514FF3F7C}"/>
                  </a:ext>
                </a:extLst>
              </p:cNvPr>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E45835FF-8FCD-4795-AA8E-84C87CE3AEA2}"/>
                </a:ext>
              </a:extLst>
            </p:cNvPr>
            <p:cNvGrpSpPr/>
            <p:nvPr/>
          </p:nvGrpSpPr>
          <p:grpSpPr>
            <a:xfrm rot="10800000">
              <a:off x="6994593" y="5536167"/>
              <a:ext cx="74916" cy="115989"/>
              <a:chOff x="4592028" y="3836343"/>
              <a:chExt cx="382110" cy="591601"/>
            </a:xfrm>
          </p:grpSpPr>
          <p:cxnSp>
            <p:nvCxnSpPr>
              <p:cNvPr id="82" name="直接连接符 81">
                <a:extLst>
                  <a:ext uri="{FF2B5EF4-FFF2-40B4-BE49-F238E27FC236}">
                    <a16:creationId xmlns:a16="http://schemas.microsoft.com/office/drawing/2014/main" id="{D5FB1C36-08B9-4966-AAA2-5B7F1E08EB16}"/>
                  </a:ext>
                </a:extLst>
              </p:cNvPr>
              <p:cNvCxnSpPr/>
              <p:nvPr/>
            </p:nvCxnSpPr>
            <p:spPr>
              <a:xfrm flipV="1">
                <a:off x="4628344"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3AA7195-80CE-43E3-87DD-EA5A50A487E0}"/>
                  </a:ext>
                </a:extLst>
              </p:cNvPr>
              <p:cNvCxnSpPr/>
              <p:nvPr/>
            </p:nvCxnSpPr>
            <p:spPr>
              <a:xfrm flipH="1">
                <a:off x="4592028"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6" name="组合 85">
            <a:extLst>
              <a:ext uri="{FF2B5EF4-FFF2-40B4-BE49-F238E27FC236}">
                <a16:creationId xmlns:a16="http://schemas.microsoft.com/office/drawing/2014/main" id="{6B447A00-D3C1-4B50-9FAF-07D792480CF5}"/>
              </a:ext>
            </a:extLst>
          </p:cNvPr>
          <p:cNvGrpSpPr/>
          <p:nvPr/>
        </p:nvGrpSpPr>
        <p:grpSpPr>
          <a:xfrm>
            <a:off x="5637033" y="4680185"/>
            <a:ext cx="2248853" cy="307777"/>
            <a:chOff x="5353825" y="5454771"/>
            <a:chExt cx="2079028" cy="307777"/>
          </a:xfrm>
        </p:grpSpPr>
        <p:sp>
          <p:nvSpPr>
            <p:cNvPr id="87" name="文本框 86">
              <a:extLst>
                <a:ext uri="{FF2B5EF4-FFF2-40B4-BE49-F238E27FC236}">
                  <a16:creationId xmlns:a16="http://schemas.microsoft.com/office/drawing/2014/main" id="{22AEF882-2470-4676-BE8D-16CAB556725A}"/>
                </a:ext>
              </a:extLst>
            </p:cNvPr>
            <p:cNvSpPr txBox="1"/>
            <p:nvPr/>
          </p:nvSpPr>
          <p:spPr>
            <a:xfrm>
              <a:off x="5353825" y="5454771"/>
              <a:ext cx="2079028" cy="307777"/>
            </a:xfrm>
            <a:prstGeom prst="rect">
              <a:avLst/>
            </a:prstGeom>
            <a:noFill/>
          </p:spPr>
          <p:txBody>
            <a:bodyPr wrap="square" rtlCol="0">
              <a:spAutoFit/>
            </a:bodyPr>
            <a:lstStyle/>
            <a:p>
              <a:pPr algn="ctr"/>
              <a:r>
                <a:rPr lang="zh-CN" altLang="en-US" sz="1400" b="1" dirty="0">
                  <a:solidFill>
                    <a:schemeClr val="bg1"/>
                  </a:solidFill>
                  <a:latin typeface="Source Han Sans SC"/>
                  <a:cs typeface="+mn-ea"/>
                  <a:sym typeface="Source Han Sans SC"/>
                </a:rPr>
                <a:t>为尖端科技数据提供保护</a:t>
              </a:r>
              <a:endParaRPr lang="en-US" altLang="zh-CN" sz="1400" b="1" dirty="0">
                <a:solidFill>
                  <a:schemeClr val="bg1"/>
                </a:solidFill>
                <a:latin typeface="Source Han Sans SC"/>
                <a:cs typeface="+mn-ea"/>
                <a:sym typeface="Source Han Sans SC"/>
              </a:endParaRPr>
            </a:p>
          </p:txBody>
        </p:sp>
        <p:grpSp>
          <p:nvGrpSpPr>
            <p:cNvPr id="88" name="组合 87">
              <a:extLst>
                <a:ext uri="{FF2B5EF4-FFF2-40B4-BE49-F238E27FC236}">
                  <a16:creationId xmlns:a16="http://schemas.microsoft.com/office/drawing/2014/main" id="{594D0739-BECB-4F58-A464-9F8EF57DF787}"/>
                </a:ext>
              </a:extLst>
            </p:cNvPr>
            <p:cNvGrpSpPr/>
            <p:nvPr/>
          </p:nvGrpSpPr>
          <p:grpSpPr>
            <a:xfrm>
              <a:off x="5400185" y="5501815"/>
              <a:ext cx="74916" cy="115989"/>
              <a:chOff x="6037835" y="3836343"/>
              <a:chExt cx="382110" cy="591601"/>
            </a:xfrm>
          </p:grpSpPr>
          <p:cxnSp>
            <p:nvCxnSpPr>
              <p:cNvPr id="92" name="直接连接符 91">
                <a:extLst>
                  <a:ext uri="{FF2B5EF4-FFF2-40B4-BE49-F238E27FC236}">
                    <a16:creationId xmlns:a16="http://schemas.microsoft.com/office/drawing/2014/main" id="{DEA13313-A5A1-41C4-B9D3-4325F09F63D8}"/>
                  </a:ext>
                </a:extLst>
              </p:cNvPr>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BC937A-52F6-4532-8869-93290E949FF1}"/>
                  </a:ext>
                </a:extLst>
              </p:cNvPr>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F4832FE9-8CAA-45E5-844D-D88F525BC508}"/>
                </a:ext>
              </a:extLst>
            </p:cNvPr>
            <p:cNvGrpSpPr/>
            <p:nvPr/>
          </p:nvGrpSpPr>
          <p:grpSpPr>
            <a:xfrm rot="10800000">
              <a:off x="7273569" y="5554456"/>
              <a:ext cx="76252" cy="115989"/>
              <a:chOff x="3162327" y="3743060"/>
              <a:chExt cx="388928" cy="591601"/>
            </a:xfrm>
          </p:grpSpPr>
          <p:cxnSp>
            <p:nvCxnSpPr>
              <p:cNvPr id="90" name="直接连接符 89">
                <a:extLst>
                  <a:ext uri="{FF2B5EF4-FFF2-40B4-BE49-F238E27FC236}">
                    <a16:creationId xmlns:a16="http://schemas.microsoft.com/office/drawing/2014/main" id="{14374FA9-BEE3-4214-B283-57EE1A2C72DC}"/>
                  </a:ext>
                </a:extLst>
              </p:cNvPr>
              <p:cNvCxnSpPr/>
              <p:nvPr/>
            </p:nvCxnSpPr>
            <p:spPr>
              <a:xfrm flipV="1">
                <a:off x="3162327" y="3743060"/>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72EBE8D-A5D9-446A-B541-6FA98FB6804B}"/>
                  </a:ext>
                </a:extLst>
              </p:cNvPr>
              <p:cNvCxnSpPr/>
              <p:nvPr/>
            </p:nvCxnSpPr>
            <p:spPr>
              <a:xfrm flipH="1">
                <a:off x="3169150" y="3767354"/>
                <a:ext cx="38210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2" name="图片 41" descr="图片包含 天空, 水, 户外, 船&#10;&#10;描述已自动生成">
            <a:extLst>
              <a:ext uri="{FF2B5EF4-FFF2-40B4-BE49-F238E27FC236}">
                <a16:creationId xmlns:a16="http://schemas.microsoft.com/office/drawing/2014/main" id="{638F2393-F51D-4A19-A1BE-1D8D1C24A5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9543" y="4228100"/>
            <a:ext cx="3391823" cy="2261215"/>
          </a:xfrm>
          <a:prstGeom prst="rect">
            <a:avLst/>
          </a:prstGeom>
          <a:effectLst>
            <a:glow rad="63500">
              <a:schemeClr val="accent1">
                <a:satMod val="175000"/>
                <a:alpha val="40000"/>
              </a:schemeClr>
            </a:glow>
          </a:effectLst>
        </p:spPr>
      </p:pic>
      <p:pic>
        <p:nvPicPr>
          <p:cNvPr id="34" name="图片 33" descr="图片包含 金属器皿&#10;&#10;描述已自动生成">
            <a:extLst>
              <a:ext uri="{FF2B5EF4-FFF2-40B4-BE49-F238E27FC236}">
                <a16:creationId xmlns:a16="http://schemas.microsoft.com/office/drawing/2014/main" id="{FFF58FA2-BA3B-4852-8782-2A48218B9E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8570" y="2376674"/>
            <a:ext cx="3362113" cy="2241409"/>
          </a:xfrm>
          <a:prstGeom prst="rect">
            <a:avLst/>
          </a:prstGeom>
          <a:effectLst>
            <a:glow rad="63500">
              <a:schemeClr val="accent1">
                <a:satMod val="175000"/>
                <a:alpha val="40000"/>
              </a:schemeClr>
            </a:glow>
          </a:effectLst>
        </p:spPr>
      </p:pic>
      <p:pic>
        <p:nvPicPr>
          <p:cNvPr id="18" name="图片 17" descr="图片包含 室内, 餐桌&#10;&#10;描述已自动生成">
            <a:extLst>
              <a:ext uri="{FF2B5EF4-FFF2-40B4-BE49-F238E27FC236}">
                <a16:creationId xmlns:a16="http://schemas.microsoft.com/office/drawing/2014/main" id="{CACBFE0F-F0E3-487A-90CC-4D621995405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2789" r="18285"/>
          <a:stretch/>
        </p:blipFill>
        <p:spPr>
          <a:xfrm>
            <a:off x="2268429" y="3664966"/>
            <a:ext cx="3244947" cy="2353945"/>
          </a:xfrm>
          <a:prstGeom prst="rect">
            <a:avLst/>
          </a:prstGeom>
          <a:effectLst>
            <a:glow rad="63500">
              <a:schemeClr val="accent3">
                <a:satMod val="175000"/>
                <a:alpha val="40000"/>
              </a:schemeClr>
            </a:glow>
          </a:effectLst>
        </p:spPr>
      </p:pic>
      <p:grpSp>
        <p:nvGrpSpPr>
          <p:cNvPr id="94" name="组合 93">
            <a:extLst>
              <a:ext uri="{FF2B5EF4-FFF2-40B4-BE49-F238E27FC236}">
                <a16:creationId xmlns:a16="http://schemas.microsoft.com/office/drawing/2014/main" id="{E2B73A1C-1B84-431D-AD55-7DCA7651C3CE}"/>
              </a:ext>
            </a:extLst>
          </p:cNvPr>
          <p:cNvGrpSpPr/>
          <p:nvPr/>
        </p:nvGrpSpPr>
        <p:grpSpPr>
          <a:xfrm>
            <a:off x="8514345" y="3848693"/>
            <a:ext cx="2248853" cy="307777"/>
            <a:chOff x="5353825" y="5454771"/>
            <a:chExt cx="2079028" cy="307777"/>
          </a:xfrm>
        </p:grpSpPr>
        <p:sp>
          <p:nvSpPr>
            <p:cNvPr id="95" name="文本框 94">
              <a:extLst>
                <a:ext uri="{FF2B5EF4-FFF2-40B4-BE49-F238E27FC236}">
                  <a16:creationId xmlns:a16="http://schemas.microsoft.com/office/drawing/2014/main" id="{1FD2B28E-8D26-4D53-AFDC-46CB3EC61640}"/>
                </a:ext>
              </a:extLst>
            </p:cNvPr>
            <p:cNvSpPr txBox="1"/>
            <p:nvPr/>
          </p:nvSpPr>
          <p:spPr>
            <a:xfrm>
              <a:off x="5353825" y="5454771"/>
              <a:ext cx="2079028" cy="307777"/>
            </a:xfrm>
            <a:prstGeom prst="rect">
              <a:avLst/>
            </a:prstGeom>
            <a:noFill/>
          </p:spPr>
          <p:txBody>
            <a:bodyPr wrap="square" rtlCol="0">
              <a:spAutoFit/>
            </a:bodyPr>
            <a:lstStyle/>
            <a:p>
              <a:pPr algn="ctr"/>
              <a:r>
                <a:rPr lang="zh-CN" altLang="en-US" sz="1400" b="1" dirty="0">
                  <a:solidFill>
                    <a:schemeClr val="bg1"/>
                  </a:solidFill>
                  <a:latin typeface="Source Han Sans SC"/>
                  <a:cs typeface="+mn-ea"/>
                  <a:sym typeface="Source Han Sans SC"/>
                </a:rPr>
                <a:t>为军事数据提供保护</a:t>
              </a:r>
              <a:endParaRPr lang="en-US" altLang="zh-CN" sz="1400" b="1" dirty="0">
                <a:solidFill>
                  <a:schemeClr val="bg1"/>
                </a:solidFill>
                <a:latin typeface="Source Han Sans SC"/>
                <a:cs typeface="+mn-ea"/>
                <a:sym typeface="Source Han Sans SC"/>
              </a:endParaRPr>
            </a:p>
          </p:txBody>
        </p:sp>
        <p:grpSp>
          <p:nvGrpSpPr>
            <p:cNvPr id="96" name="组合 95">
              <a:extLst>
                <a:ext uri="{FF2B5EF4-FFF2-40B4-BE49-F238E27FC236}">
                  <a16:creationId xmlns:a16="http://schemas.microsoft.com/office/drawing/2014/main" id="{03BA29C3-35C2-4814-8F83-F9DF60A431A5}"/>
                </a:ext>
              </a:extLst>
            </p:cNvPr>
            <p:cNvGrpSpPr/>
            <p:nvPr/>
          </p:nvGrpSpPr>
          <p:grpSpPr>
            <a:xfrm>
              <a:off x="5400185" y="5501815"/>
              <a:ext cx="74916" cy="115989"/>
              <a:chOff x="6037835" y="3836343"/>
              <a:chExt cx="382110" cy="591601"/>
            </a:xfrm>
          </p:grpSpPr>
          <p:cxnSp>
            <p:nvCxnSpPr>
              <p:cNvPr id="100" name="直接连接符 99">
                <a:extLst>
                  <a:ext uri="{FF2B5EF4-FFF2-40B4-BE49-F238E27FC236}">
                    <a16:creationId xmlns:a16="http://schemas.microsoft.com/office/drawing/2014/main" id="{220B0377-8A4B-41EE-8D96-44A497674E2C}"/>
                  </a:ext>
                </a:extLst>
              </p:cNvPr>
              <p:cNvCxnSpPr/>
              <p:nvPr/>
            </p:nvCxnSpPr>
            <p:spPr>
              <a:xfrm flipV="1">
                <a:off x="6074262" y="3836343"/>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F5172E95-E273-4476-B80D-373FC17356E2}"/>
                  </a:ext>
                </a:extLst>
              </p:cNvPr>
              <p:cNvCxnSpPr/>
              <p:nvPr/>
            </p:nvCxnSpPr>
            <p:spPr>
              <a:xfrm flipH="1">
                <a:off x="6037835" y="3860632"/>
                <a:ext cx="38211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7" name="组合 96">
              <a:extLst>
                <a:ext uri="{FF2B5EF4-FFF2-40B4-BE49-F238E27FC236}">
                  <a16:creationId xmlns:a16="http://schemas.microsoft.com/office/drawing/2014/main" id="{057E62DF-2B18-49CF-84DA-536398FDB424}"/>
                </a:ext>
              </a:extLst>
            </p:cNvPr>
            <p:cNvGrpSpPr/>
            <p:nvPr/>
          </p:nvGrpSpPr>
          <p:grpSpPr>
            <a:xfrm rot="10800000">
              <a:off x="7273569" y="5554456"/>
              <a:ext cx="76252" cy="115989"/>
              <a:chOff x="3162327" y="3743060"/>
              <a:chExt cx="388928" cy="591601"/>
            </a:xfrm>
          </p:grpSpPr>
          <p:cxnSp>
            <p:nvCxnSpPr>
              <p:cNvPr id="98" name="直接连接符 97">
                <a:extLst>
                  <a:ext uri="{FF2B5EF4-FFF2-40B4-BE49-F238E27FC236}">
                    <a16:creationId xmlns:a16="http://schemas.microsoft.com/office/drawing/2014/main" id="{2BAFCEF7-9A6F-487A-BB83-9E77461B9F59}"/>
                  </a:ext>
                </a:extLst>
              </p:cNvPr>
              <p:cNvCxnSpPr/>
              <p:nvPr/>
            </p:nvCxnSpPr>
            <p:spPr>
              <a:xfrm flipV="1">
                <a:off x="3162327" y="3743060"/>
                <a:ext cx="0" cy="59160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75A4CC9-212A-46DE-9AB9-CD9D762B4839}"/>
                  </a:ext>
                </a:extLst>
              </p:cNvPr>
              <p:cNvCxnSpPr/>
              <p:nvPr/>
            </p:nvCxnSpPr>
            <p:spPr>
              <a:xfrm flipH="1">
                <a:off x="3169150" y="3767354"/>
                <a:ext cx="38210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8" fill="hold" nodeType="withEffect">
                                  <p:stCondLst>
                                    <p:cond delay="220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42" presetClass="entr" presetSubtype="0" fill="hold" nodeType="withEffect">
                                  <p:stCondLst>
                                    <p:cond delay="46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650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820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1000"/>
                                        <p:tgtEl>
                                          <p:spTgt spid="72"/>
                                        </p:tgtEl>
                                      </p:cBhvr>
                                    </p:animEffect>
                                  </p:childTnLst>
                                </p:cTn>
                              </p:par>
                              <p:par>
                                <p:cTn id="22" presetID="10" presetClass="entr" presetSubtype="0" fill="hold" grpId="0" nodeType="withEffect">
                                  <p:stCondLst>
                                    <p:cond delay="820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1000"/>
                                        <p:tgtEl>
                                          <p:spTgt spid="71"/>
                                        </p:tgtEl>
                                      </p:cBhvr>
                                    </p:animEffect>
                                  </p:childTnLst>
                                </p:cTn>
                              </p:par>
                              <p:par>
                                <p:cTn id="25" presetID="10" presetClass="entr" presetSubtype="0" fill="hold" grpId="0" nodeType="withEffect">
                                  <p:stCondLst>
                                    <p:cond delay="820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2000"/>
                                        <p:tgtEl>
                                          <p:spTgt spid="76"/>
                                        </p:tgtEl>
                                      </p:cBhvr>
                                    </p:animEffect>
                                  </p:childTnLst>
                                </p:cTn>
                              </p:par>
                              <p:par>
                                <p:cTn id="31" presetID="10" presetClass="entr" presetSubtype="0" fill="hold" nodeType="withEffect">
                                  <p:stCondLst>
                                    <p:cond delay="90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90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par>
                                <p:cTn id="37" presetID="10" presetClass="entr" presetSubtype="0" fill="hold" nodeType="withEffect">
                                  <p:stCondLst>
                                    <p:cond delay="90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0" grpId="0" animBg="1"/>
      <p:bldP spid="70" grpId="0" animBg="1"/>
      <p:bldP spid="71" grpId="0" animBg="1"/>
      <p:bldP spid="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58" name="矩形 157">
            <a:extLst>
              <a:ext uri="{FF2B5EF4-FFF2-40B4-BE49-F238E27FC236}">
                <a16:creationId xmlns:a16="http://schemas.microsoft.com/office/drawing/2014/main" id="{D236416E-930D-4CFD-A63C-D51036E88E9A}"/>
              </a:ext>
            </a:extLst>
          </p:cNvPr>
          <p:cNvSpPr/>
          <p:nvPr/>
        </p:nvSpPr>
        <p:spPr>
          <a:xfrm>
            <a:off x="-2402941" y="-163767"/>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4" name="组合 3"/>
          <p:cNvGrpSpPr/>
          <p:nvPr/>
        </p:nvGrpSpPr>
        <p:grpSpPr>
          <a:xfrm>
            <a:off x="504412" y="234806"/>
            <a:ext cx="6226689" cy="694771"/>
            <a:chOff x="504412" y="234806"/>
            <a:chExt cx="6226689" cy="694771"/>
          </a:xfrm>
        </p:grpSpPr>
        <p:grpSp>
          <p:nvGrpSpPr>
            <p:cNvPr id="7" name="组合 6"/>
            <p:cNvGrpSpPr/>
            <p:nvPr/>
          </p:nvGrpSpPr>
          <p:grpSpPr>
            <a:xfrm>
              <a:off x="1121936" y="234806"/>
              <a:ext cx="5609165" cy="655582"/>
              <a:chOff x="1027635" y="265286"/>
              <a:chExt cx="5609165" cy="655582"/>
            </a:xfrm>
          </p:grpSpPr>
          <p:sp>
            <p:nvSpPr>
              <p:cNvPr id="11" name="矩形 10"/>
              <p:cNvSpPr/>
              <p:nvPr/>
            </p:nvSpPr>
            <p:spPr>
              <a:xfrm>
                <a:off x="1027635" y="265286"/>
                <a:ext cx="2662908" cy="400110"/>
              </a:xfrm>
              <a:prstGeom prst="rect">
                <a:avLst/>
              </a:prstGeom>
            </p:spPr>
            <p:txBody>
              <a:bodyPr wrap="none">
                <a:spAutoFit/>
              </a:bodyPr>
              <a:lstStyle/>
              <a:p>
                <a:pPr algn="ctr"/>
                <a:r>
                  <a:rPr lang="en-US" altLang="zh-CN" sz="2000" b="1" dirty="0">
                    <a:solidFill>
                      <a:srgbClr val="ECD4E9"/>
                    </a:solidFill>
                    <a:latin typeface="Source Han Sans SC"/>
                    <a:cs typeface="+mn-ea"/>
                    <a:sym typeface="Source Han Sans SC"/>
                  </a:rPr>
                  <a:t>NSC</a:t>
                </a:r>
                <a:r>
                  <a:rPr lang="zh-CN" altLang="en-US" sz="2000" b="1" dirty="0">
                    <a:solidFill>
                      <a:srgbClr val="ECD4E9"/>
                    </a:solidFill>
                    <a:latin typeface="Source Han Sans SC"/>
                    <a:cs typeface="+mn-ea"/>
                    <a:sym typeface="Source Han Sans SC"/>
                  </a:rPr>
                  <a:t>在未来金融的作用</a:t>
                </a:r>
              </a:p>
            </p:txBody>
          </p:sp>
          <p:sp>
            <p:nvSpPr>
              <p:cNvPr id="12" name="文本框 11"/>
              <p:cNvSpPr txBox="1"/>
              <p:nvPr/>
            </p:nvSpPr>
            <p:spPr>
              <a:xfrm>
                <a:off x="1055350" y="582314"/>
                <a:ext cx="5581450" cy="338554"/>
              </a:xfrm>
              <a:prstGeom prst="rect">
                <a:avLst/>
              </a:prstGeom>
              <a:noFill/>
            </p:spPr>
            <p:txBody>
              <a:bodyPr wrap="square" rtlCol="0">
                <a:spAutoFit/>
              </a:bodyPr>
              <a:lstStyle/>
              <a:p>
                <a:r>
                  <a:rPr lang="en-US" altLang="zh-CN" sz="1600" dirty="0">
                    <a:solidFill>
                      <a:schemeClr val="bg1"/>
                    </a:solidFill>
                  </a:rPr>
                  <a:t>THE APPLICATION OF FINANCE IN THE FUTURE</a:t>
                </a:r>
                <a:endParaRPr lang="en-US" altLang="zh-CN" sz="1600" dirty="0">
                  <a:solidFill>
                    <a:schemeClr val="bg1"/>
                  </a:solidFill>
                  <a:latin typeface="Source Han Sans SC"/>
                  <a:cs typeface="+mn-ea"/>
                  <a:sym typeface="Source Han Sans SC"/>
                </a:endParaRPr>
              </a:p>
            </p:txBody>
          </p:sp>
        </p:grpSp>
        <p:grpSp>
          <p:nvGrpSpPr>
            <p:cNvPr id="8" name="组合 7"/>
            <p:cNvGrpSpPr/>
            <p:nvPr/>
          </p:nvGrpSpPr>
          <p:grpSpPr>
            <a:xfrm>
              <a:off x="504412" y="344802"/>
              <a:ext cx="598727" cy="584775"/>
              <a:chOff x="502031" y="325753"/>
              <a:chExt cx="598727" cy="584775"/>
            </a:xfrm>
          </p:grpSpPr>
          <p:sp>
            <p:nvSpPr>
              <p:cNvPr id="9" name="矩形 8"/>
              <p:cNvSpPr/>
              <p:nvPr/>
            </p:nvSpPr>
            <p:spPr>
              <a:xfrm>
                <a:off x="502031" y="325753"/>
                <a:ext cx="598727" cy="584775"/>
              </a:xfrm>
              <a:prstGeom prst="rect">
                <a:avLst/>
              </a:prstGeom>
            </p:spPr>
            <p:txBody>
              <a:bodyPr wrap="square">
                <a:spAutoFit/>
              </a:bodyPr>
              <a:lstStyle/>
              <a:p>
                <a:pPr algn="ctr"/>
                <a:r>
                  <a:rPr lang="en-US" altLang="zh-CN" sz="3200" b="1" dirty="0">
                    <a:solidFill>
                      <a:srgbClr val="ECD4E9"/>
                    </a:solidFill>
                    <a:latin typeface="Source Han Sans SC"/>
                    <a:cs typeface="+mn-ea"/>
                    <a:sym typeface="Source Han Sans SC"/>
                  </a:rPr>
                  <a:t>01</a:t>
                </a:r>
                <a:endParaRPr lang="zh-CN" altLang="en-US" sz="3200" b="1" dirty="0">
                  <a:solidFill>
                    <a:srgbClr val="ECD4E9"/>
                  </a:solidFill>
                  <a:latin typeface="Source Han Sans SC"/>
                  <a:cs typeface="+mn-ea"/>
                  <a:sym typeface="Source Han Sans SC"/>
                </a:endParaRPr>
              </a:p>
            </p:txBody>
          </p:sp>
          <p:sp>
            <p:nvSpPr>
              <p:cNvPr id="10" name="矩形: 圆角 9"/>
              <p:cNvSpPr/>
              <p:nvPr/>
            </p:nvSpPr>
            <p:spPr>
              <a:xfrm>
                <a:off x="547792" y="368256"/>
                <a:ext cx="494505" cy="499768"/>
              </a:xfrm>
              <a:prstGeom prst="roundRect">
                <a:avLst/>
              </a:prstGeom>
              <a:noFill/>
              <a:ln>
                <a:gradFill>
                  <a:gsLst>
                    <a:gs pos="0">
                      <a:srgbClr val="ECD4E9"/>
                    </a:gs>
                    <a:gs pos="68000">
                      <a:srgbClr val="BB5BA0"/>
                    </a:gs>
                    <a:gs pos="43000">
                      <a:srgbClr val="B04787"/>
                    </a:gs>
                    <a:gs pos="100000">
                      <a:srgbClr val="ECD4E9"/>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sp>
        <p:nvSpPr>
          <p:cNvPr id="26" name="自由: 形状 25"/>
          <p:cNvSpPr/>
          <p:nvPr/>
        </p:nvSpPr>
        <p:spPr>
          <a:xfrm rot="20750778">
            <a:off x="6301499" y="-1314317"/>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7" name="自由: 形状 26"/>
          <p:cNvSpPr/>
          <p:nvPr/>
        </p:nvSpPr>
        <p:spPr>
          <a:xfrm rot="20857591">
            <a:off x="6432648" y="-1345411"/>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8" name="自由: 形状 27"/>
          <p:cNvSpPr/>
          <p:nvPr/>
        </p:nvSpPr>
        <p:spPr>
          <a:xfrm rot="20964404">
            <a:off x="6564609" y="-1372751"/>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9" name="自由: 形状 28"/>
          <p:cNvSpPr/>
          <p:nvPr/>
        </p:nvSpPr>
        <p:spPr>
          <a:xfrm rot="21071218">
            <a:off x="6697256" y="-1396312"/>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0" name="自由: 形状 29"/>
          <p:cNvSpPr/>
          <p:nvPr/>
        </p:nvSpPr>
        <p:spPr>
          <a:xfrm rot="21178031">
            <a:off x="6830459" y="-1416069"/>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1" name="自由: 形状 30"/>
          <p:cNvSpPr/>
          <p:nvPr/>
        </p:nvSpPr>
        <p:spPr>
          <a:xfrm rot="21284844">
            <a:off x="6964090" y="-1432006"/>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2" name="自由: 形状 31"/>
          <p:cNvSpPr/>
          <p:nvPr/>
        </p:nvSpPr>
        <p:spPr>
          <a:xfrm rot="21391657">
            <a:off x="7098021" y="-1444106"/>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3" name="自由: 形状 32"/>
          <p:cNvSpPr/>
          <p:nvPr/>
        </p:nvSpPr>
        <p:spPr>
          <a:xfrm rot="21498470">
            <a:off x="7232122" y="-1452358"/>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4" name="自由: 形状 33"/>
          <p:cNvSpPr/>
          <p:nvPr/>
        </p:nvSpPr>
        <p:spPr>
          <a:xfrm rot="5284">
            <a:off x="7366264" y="-1456753"/>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5" name="自由: 形状 34"/>
          <p:cNvSpPr/>
          <p:nvPr/>
        </p:nvSpPr>
        <p:spPr>
          <a:xfrm rot="112096">
            <a:off x="7500316" y="-1457288"/>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6" name="自由: 形状 35"/>
          <p:cNvSpPr/>
          <p:nvPr/>
        </p:nvSpPr>
        <p:spPr>
          <a:xfrm rot="218910">
            <a:off x="7634150" y="-1453961"/>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7" name="自由: 形状 36"/>
          <p:cNvSpPr/>
          <p:nvPr/>
        </p:nvSpPr>
        <p:spPr>
          <a:xfrm rot="325723">
            <a:off x="7767636" y="-1446777"/>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8" name="自由: 形状 37"/>
          <p:cNvSpPr/>
          <p:nvPr/>
        </p:nvSpPr>
        <p:spPr>
          <a:xfrm rot="432536">
            <a:off x="7900647" y="-1435741"/>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9" name="自由: 形状 38"/>
          <p:cNvSpPr/>
          <p:nvPr/>
        </p:nvSpPr>
        <p:spPr>
          <a:xfrm rot="539349">
            <a:off x="8033052" y="-1420866"/>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0" name="自由: 形状 39"/>
          <p:cNvSpPr/>
          <p:nvPr/>
        </p:nvSpPr>
        <p:spPr>
          <a:xfrm rot="646162">
            <a:off x="8164725" y="-1402163"/>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1" name="自由: 形状 40"/>
          <p:cNvSpPr/>
          <p:nvPr/>
        </p:nvSpPr>
        <p:spPr>
          <a:xfrm rot="752976">
            <a:off x="8295539" y="-1379653"/>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2" name="自由: 形状 41"/>
          <p:cNvSpPr/>
          <p:nvPr/>
        </p:nvSpPr>
        <p:spPr>
          <a:xfrm rot="859789">
            <a:off x="8425366" y="-1353357"/>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3" name="自由: 形状 42"/>
          <p:cNvSpPr/>
          <p:nvPr/>
        </p:nvSpPr>
        <p:spPr>
          <a:xfrm rot="966602">
            <a:off x="8554081" y="-1323301"/>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4" name="自由: 形状 43"/>
          <p:cNvSpPr/>
          <p:nvPr/>
        </p:nvSpPr>
        <p:spPr>
          <a:xfrm rot="1073415">
            <a:off x="8681562" y="-1289512"/>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5" name="自由: 形状 44"/>
          <p:cNvSpPr/>
          <p:nvPr/>
        </p:nvSpPr>
        <p:spPr>
          <a:xfrm rot="1180228">
            <a:off x="8807684" y="-1252024"/>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6" name="自由: 形状 45"/>
          <p:cNvSpPr/>
          <p:nvPr/>
        </p:nvSpPr>
        <p:spPr>
          <a:xfrm rot="1287042">
            <a:off x="8932325" y="-1210874"/>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7" name="自由: 形状 46"/>
          <p:cNvSpPr/>
          <p:nvPr/>
        </p:nvSpPr>
        <p:spPr>
          <a:xfrm rot="1393855">
            <a:off x="9055366" y="-1166099"/>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8" name="自由: 形状 47"/>
          <p:cNvSpPr/>
          <p:nvPr/>
        </p:nvSpPr>
        <p:spPr>
          <a:xfrm rot="1500668">
            <a:off x="9176687" y="-1117745"/>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9" name="自由: 形状 48"/>
          <p:cNvSpPr/>
          <p:nvPr/>
        </p:nvSpPr>
        <p:spPr>
          <a:xfrm rot="1607481">
            <a:off x="9296172" y="-1065857"/>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0" name="自由: 形状 49"/>
          <p:cNvSpPr/>
          <p:nvPr/>
        </p:nvSpPr>
        <p:spPr>
          <a:xfrm rot="1714294">
            <a:off x="9413705" y="-1010486"/>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1" name="自由: 形状 50"/>
          <p:cNvSpPr/>
          <p:nvPr/>
        </p:nvSpPr>
        <p:spPr>
          <a:xfrm rot="1821108">
            <a:off x="9529172" y="-951686"/>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2" name="自由: 形状 51"/>
          <p:cNvSpPr/>
          <p:nvPr/>
        </p:nvSpPr>
        <p:spPr>
          <a:xfrm rot="1927921">
            <a:off x="9740478" y="-978964"/>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3" name="自由: 形状 52"/>
          <p:cNvSpPr/>
          <p:nvPr/>
        </p:nvSpPr>
        <p:spPr>
          <a:xfrm rot="2034734">
            <a:off x="9851483" y="-913477"/>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4" name="自由: 形状 53"/>
          <p:cNvSpPr/>
          <p:nvPr/>
        </p:nvSpPr>
        <p:spPr>
          <a:xfrm rot="2141547">
            <a:off x="9960094" y="-844740"/>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5" name="自由: 形状 54"/>
          <p:cNvSpPr/>
          <p:nvPr/>
        </p:nvSpPr>
        <p:spPr>
          <a:xfrm rot="2248360">
            <a:off x="10066208" y="-772820"/>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6" name="自由: 形状 55"/>
          <p:cNvSpPr/>
          <p:nvPr/>
        </p:nvSpPr>
        <p:spPr>
          <a:xfrm rot="2355173">
            <a:off x="10169719" y="-697786"/>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7" name="自由: 形状 56"/>
          <p:cNvSpPr/>
          <p:nvPr/>
        </p:nvSpPr>
        <p:spPr>
          <a:xfrm rot="2461987">
            <a:off x="10270532" y="-619709"/>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8" name="自由: 形状 57"/>
          <p:cNvSpPr/>
          <p:nvPr/>
        </p:nvSpPr>
        <p:spPr>
          <a:xfrm rot="2568800">
            <a:off x="10368546" y="-538667"/>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9" name="自由: 形状 58"/>
          <p:cNvSpPr/>
          <p:nvPr/>
        </p:nvSpPr>
        <p:spPr>
          <a:xfrm rot="2675613">
            <a:off x="10463668" y="-454737"/>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0" name="自由: 形状 59"/>
          <p:cNvSpPr/>
          <p:nvPr/>
        </p:nvSpPr>
        <p:spPr>
          <a:xfrm rot="2782426">
            <a:off x="10555805" y="-367999"/>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1" name="自由: 形状 60"/>
          <p:cNvSpPr/>
          <p:nvPr/>
        </p:nvSpPr>
        <p:spPr>
          <a:xfrm rot="2889239">
            <a:off x="10644869" y="-278538"/>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2" name="自由: 形状 61"/>
          <p:cNvSpPr/>
          <p:nvPr/>
        </p:nvSpPr>
        <p:spPr>
          <a:xfrm rot="2996052">
            <a:off x="10730774" y="-186441"/>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3" name="自由: 形状 62"/>
          <p:cNvSpPr/>
          <p:nvPr/>
        </p:nvSpPr>
        <p:spPr>
          <a:xfrm rot="3102866">
            <a:off x="10813437" y="-91796"/>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4" name="自由: 形状 63"/>
          <p:cNvSpPr/>
          <p:nvPr/>
        </p:nvSpPr>
        <p:spPr>
          <a:xfrm rot="3209679">
            <a:off x="10892778" y="5307"/>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5" name="自由: 形状 64"/>
          <p:cNvSpPr/>
          <p:nvPr/>
        </p:nvSpPr>
        <p:spPr>
          <a:xfrm rot="3316492">
            <a:off x="10968720" y="104773"/>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6" name="自由: 形状 65"/>
          <p:cNvSpPr/>
          <p:nvPr/>
        </p:nvSpPr>
        <p:spPr>
          <a:xfrm rot="3423305">
            <a:off x="11041191" y="206505"/>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7" name="自由: 形状 66"/>
          <p:cNvSpPr/>
          <p:nvPr/>
        </p:nvSpPr>
        <p:spPr>
          <a:xfrm rot="3530118">
            <a:off x="11110120" y="310406"/>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8" name="自由: 形状 67"/>
          <p:cNvSpPr/>
          <p:nvPr/>
        </p:nvSpPr>
        <p:spPr>
          <a:xfrm rot="3636932">
            <a:off x="11175441" y="416375"/>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9" name="自由: 形状 68"/>
          <p:cNvSpPr/>
          <p:nvPr/>
        </p:nvSpPr>
        <p:spPr>
          <a:xfrm rot="3743745">
            <a:off x="11237090" y="524311"/>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0" name="自由: 形状 69"/>
          <p:cNvSpPr/>
          <p:nvPr/>
        </p:nvSpPr>
        <p:spPr>
          <a:xfrm rot="3850558">
            <a:off x="11295009" y="634109"/>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1" name="自由: 形状 70"/>
          <p:cNvSpPr/>
          <p:nvPr/>
        </p:nvSpPr>
        <p:spPr>
          <a:xfrm rot="3957371">
            <a:off x="11349140" y="745661"/>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2" name="自由: 形状 71"/>
          <p:cNvSpPr/>
          <p:nvPr/>
        </p:nvSpPr>
        <p:spPr>
          <a:xfrm rot="4064184">
            <a:off x="11399433" y="858863"/>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3" name="自由: 形状 72"/>
          <p:cNvSpPr/>
          <p:nvPr/>
        </p:nvSpPr>
        <p:spPr>
          <a:xfrm rot="4170998">
            <a:off x="11445838" y="973604"/>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4" name="自由: 形状 73"/>
          <p:cNvSpPr/>
          <p:nvPr/>
        </p:nvSpPr>
        <p:spPr>
          <a:xfrm rot="4277811">
            <a:off x="11488311" y="1089773"/>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5" name="自由: 形状 74"/>
          <p:cNvSpPr/>
          <p:nvPr/>
        </p:nvSpPr>
        <p:spPr>
          <a:xfrm rot="4384624">
            <a:off x="11526810" y="1207258"/>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6" name="自由: 形状 75"/>
          <p:cNvSpPr/>
          <p:nvPr/>
        </p:nvSpPr>
        <p:spPr>
          <a:xfrm rot="4491437">
            <a:off x="11561299" y="1325946"/>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7" name="自由: 形状 76"/>
          <p:cNvSpPr/>
          <p:nvPr/>
        </p:nvSpPr>
        <p:spPr>
          <a:xfrm rot="4598250">
            <a:off x="11591744" y="1445722"/>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8" name="自由: 形状 77"/>
          <p:cNvSpPr/>
          <p:nvPr/>
        </p:nvSpPr>
        <p:spPr>
          <a:xfrm rot="4705064">
            <a:off x="11618115" y="1566470"/>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9" name="自由: 形状 78"/>
          <p:cNvSpPr/>
          <p:nvPr/>
        </p:nvSpPr>
        <p:spPr>
          <a:xfrm rot="4811877">
            <a:off x="11640388" y="1688075"/>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0" name="自由: 形状 79"/>
          <p:cNvSpPr/>
          <p:nvPr/>
        </p:nvSpPr>
        <p:spPr>
          <a:xfrm rot="4918690">
            <a:off x="11658541" y="1810417"/>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1" name="自由: 形状 80"/>
          <p:cNvSpPr/>
          <p:nvPr/>
        </p:nvSpPr>
        <p:spPr>
          <a:xfrm rot="5025503">
            <a:off x="11672557" y="1933381"/>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2" name="自由: 形状 81"/>
          <p:cNvSpPr/>
          <p:nvPr/>
        </p:nvSpPr>
        <p:spPr>
          <a:xfrm rot="5132316">
            <a:off x="11682421" y="2056846"/>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3" name="自由: 形状 82"/>
          <p:cNvSpPr/>
          <p:nvPr/>
        </p:nvSpPr>
        <p:spPr>
          <a:xfrm rot="5239129">
            <a:off x="11688124" y="2180693"/>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4" name="自由: 形状 83"/>
          <p:cNvSpPr/>
          <p:nvPr/>
        </p:nvSpPr>
        <p:spPr>
          <a:xfrm rot="5345942">
            <a:off x="11689660" y="2304804"/>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5" name="自由: 形状 84"/>
          <p:cNvSpPr/>
          <p:nvPr/>
        </p:nvSpPr>
        <p:spPr>
          <a:xfrm rot="5452756">
            <a:off x="11687030" y="2429057"/>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6" name="自由: 形状 85"/>
          <p:cNvSpPr/>
          <p:nvPr/>
        </p:nvSpPr>
        <p:spPr>
          <a:xfrm rot="5559569">
            <a:off x="11680234" y="2553335"/>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7" name="自由: 形状 86"/>
          <p:cNvSpPr/>
          <p:nvPr/>
        </p:nvSpPr>
        <p:spPr>
          <a:xfrm rot="5666382">
            <a:off x="11669279" y="2677515"/>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8" name="自由: 形状 87"/>
          <p:cNvSpPr/>
          <p:nvPr/>
        </p:nvSpPr>
        <p:spPr>
          <a:xfrm rot="5773195">
            <a:off x="11654177" y="2801479"/>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89" name="自由: 形状 88"/>
          <p:cNvSpPr/>
          <p:nvPr/>
        </p:nvSpPr>
        <p:spPr>
          <a:xfrm rot="5880008">
            <a:off x="11634940" y="2925106"/>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0" name="自由: 形状 89"/>
          <p:cNvSpPr/>
          <p:nvPr/>
        </p:nvSpPr>
        <p:spPr>
          <a:xfrm rot="5986822">
            <a:off x="11611589" y="3048279"/>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1" name="自由: 形状 90"/>
          <p:cNvSpPr/>
          <p:nvPr/>
        </p:nvSpPr>
        <p:spPr>
          <a:xfrm rot="6093635">
            <a:off x="11584146" y="3170876"/>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2" name="自由: 形状 91"/>
          <p:cNvSpPr/>
          <p:nvPr/>
        </p:nvSpPr>
        <p:spPr>
          <a:xfrm rot="6200448">
            <a:off x="11552636" y="3292781"/>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3" name="自由: 形状 92"/>
          <p:cNvSpPr/>
          <p:nvPr/>
        </p:nvSpPr>
        <p:spPr>
          <a:xfrm rot="6307261">
            <a:off x="11517092" y="3413876"/>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4" name="自由: 形状 93"/>
          <p:cNvSpPr/>
          <p:nvPr/>
        </p:nvSpPr>
        <p:spPr>
          <a:xfrm rot="6414074">
            <a:off x="11477546" y="3534043"/>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5" name="自由: 形状 94"/>
          <p:cNvSpPr/>
          <p:nvPr/>
        </p:nvSpPr>
        <p:spPr>
          <a:xfrm rot="6520888">
            <a:off x="11434037" y="3653167"/>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6" name="自由: 形状 95"/>
          <p:cNvSpPr/>
          <p:nvPr/>
        </p:nvSpPr>
        <p:spPr>
          <a:xfrm rot="6627701">
            <a:off x="11386608" y="3771132"/>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7" name="自由: 形状 96"/>
          <p:cNvSpPr/>
          <p:nvPr/>
        </p:nvSpPr>
        <p:spPr>
          <a:xfrm rot="6734514">
            <a:off x="11335302" y="3887824"/>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8" name="自由: 形状 97"/>
          <p:cNvSpPr/>
          <p:nvPr/>
        </p:nvSpPr>
        <p:spPr>
          <a:xfrm rot="6841327">
            <a:off x="11280172" y="4003132"/>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9" name="自由: 形状 98"/>
          <p:cNvSpPr/>
          <p:nvPr/>
        </p:nvSpPr>
        <p:spPr>
          <a:xfrm rot="6948140">
            <a:off x="11221268" y="4116945"/>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0" name="自由: 形状 99"/>
          <p:cNvSpPr/>
          <p:nvPr/>
        </p:nvSpPr>
        <p:spPr>
          <a:xfrm rot="7054953">
            <a:off x="11158650" y="4229149"/>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1" name="自由: 形状 100"/>
          <p:cNvSpPr/>
          <p:nvPr/>
        </p:nvSpPr>
        <p:spPr>
          <a:xfrm rot="7161767">
            <a:off x="11092375" y="4339642"/>
            <a:ext cx="2162567" cy="2152528"/>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2" name="自由: 形状 101"/>
          <p:cNvSpPr/>
          <p:nvPr/>
        </p:nvSpPr>
        <p:spPr>
          <a:xfrm rot="7268580">
            <a:off x="10924496" y="4537764"/>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3" name="自由: 形状 102"/>
          <p:cNvSpPr/>
          <p:nvPr/>
        </p:nvSpPr>
        <p:spPr>
          <a:xfrm rot="7375393">
            <a:off x="10851106" y="4644508"/>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4" name="自由: 形状 103"/>
          <p:cNvSpPr/>
          <p:nvPr/>
        </p:nvSpPr>
        <p:spPr>
          <a:xfrm rot="7482206">
            <a:off x="10774264" y="4749223"/>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5" name="自由: 形状 104"/>
          <p:cNvSpPr/>
          <p:nvPr/>
        </p:nvSpPr>
        <p:spPr>
          <a:xfrm rot="7589020">
            <a:off x="10694044" y="4851809"/>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6" name="自由: 形状 105"/>
          <p:cNvSpPr/>
          <p:nvPr/>
        </p:nvSpPr>
        <p:spPr>
          <a:xfrm rot="7695832">
            <a:off x="10610523" y="4952166"/>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7" name="自由: 形状 106"/>
          <p:cNvSpPr/>
          <p:nvPr/>
        </p:nvSpPr>
        <p:spPr>
          <a:xfrm rot="7802646">
            <a:off x="10523780" y="5050197"/>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8" name="自由: 形状 107"/>
          <p:cNvSpPr/>
          <p:nvPr/>
        </p:nvSpPr>
        <p:spPr>
          <a:xfrm rot="7909459">
            <a:off x="10433901" y="5145806"/>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9" name="自由: 形状 108"/>
          <p:cNvSpPr/>
          <p:nvPr/>
        </p:nvSpPr>
        <p:spPr>
          <a:xfrm rot="8016272">
            <a:off x="10340972" y="5238903"/>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0" name="自由: 形状 109"/>
          <p:cNvSpPr/>
          <p:nvPr/>
        </p:nvSpPr>
        <p:spPr>
          <a:xfrm rot="8123085">
            <a:off x="10245082" y="5329397"/>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1" name="自由: 形状 110"/>
          <p:cNvSpPr/>
          <p:nvPr/>
        </p:nvSpPr>
        <p:spPr>
          <a:xfrm rot="8229899">
            <a:off x="10146323" y="5417201"/>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2" name="自由: 形状 111"/>
          <p:cNvSpPr/>
          <p:nvPr/>
        </p:nvSpPr>
        <p:spPr>
          <a:xfrm rot="8336712">
            <a:off x="10044794" y="5502231"/>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3" name="自由: 形状 112"/>
          <p:cNvSpPr/>
          <p:nvPr/>
        </p:nvSpPr>
        <p:spPr>
          <a:xfrm rot="8443524">
            <a:off x="9940589" y="5584402"/>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4" name="自由: 形状 113"/>
          <p:cNvSpPr/>
          <p:nvPr/>
        </p:nvSpPr>
        <p:spPr>
          <a:xfrm rot="8550338">
            <a:off x="9833810" y="5663638"/>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5" name="自由: 形状 114"/>
          <p:cNvSpPr/>
          <p:nvPr/>
        </p:nvSpPr>
        <p:spPr>
          <a:xfrm rot="8657151">
            <a:off x="9724562" y="5739862"/>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6" name="自由: 形状 115"/>
          <p:cNvSpPr/>
          <p:nvPr/>
        </p:nvSpPr>
        <p:spPr>
          <a:xfrm rot="8763964">
            <a:off x="9612945" y="5812998"/>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7" name="自由: 形状 116"/>
          <p:cNvSpPr/>
          <p:nvPr/>
        </p:nvSpPr>
        <p:spPr>
          <a:xfrm rot="8870777">
            <a:off x="9499073" y="5882979"/>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8" name="自由: 形状 117"/>
          <p:cNvSpPr/>
          <p:nvPr/>
        </p:nvSpPr>
        <p:spPr>
          <a:xfrm rot="8977591">
            <a:off x="9383052" y="5949735"/>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9" name="自由: 形状 118"/>
          <p:cNvSpPr/>
          <p:nvPr/>
        </p:nvSpPr>
        <p:spPr>
          <a:xfrm rot="9084403">
            <a:off x="9264997" y="6013201"/>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0" name="自由: 形状 119"/>
          <p:cNvSpPr/>
          <p:nvPr/>
        </p:nvSpPr>
        <p:spPr>
          <a:xfrm rot="9191217">
            <a:off x="9145018" y="6073318"/>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1" name="自由: 形状 120"/>
          <p:cNvSpPr/>
          <p:nvPr/>
        </p:nvSpPr>
        <p:spPr>
          <a:xfrm rot="9298030">
            <a:off x="9023234" y="6130025"/>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2" name="自由: 形状 121"/>
          <p:cNvSpPr/>
          <p:nvPr/>
        </p:nvSpPr>
        <p:spPr>
          <a:xfrm rot="9404844">
            <a:off x="8899762" y="6183270"/>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3" name="自由: 形状 122"/>
          <p:cNvSpPr/>
          <p:nvPr/>
        </p:nvSpPr>
        <p:spPr>
          <a:xfrm rot="9511656">
            <a:off x="8774721" y="6233002"/>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4" name="自由: 形状 123"/>
          <p:cNvSpPr/>
          <p:nvPr/>
        </p:nvSpPr>
        <p:spPr>
          <a:xfrm rot="9618470">
            <a:off x="8648230" y="6279171"/>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5" name="自由: 形状 124"/>
          <p:cNvSpPr/>
          <p:nvPr/>
        </p:nvSpPr>
        <p:spPr>
          <a:xfrm rot="9725283">
            <a:off x="8520413" y="6321732"/>
            <a:ext cx="2358598" cy="1973624"/>
          </a:xfrm>
          <a:custGeom>
            <a:avLst/>
            <a:gdLst>
              <a:gd name="connsiteX0" fmla="*/ 0 w 2540917"/>
              <a:gd name="connsiteY0" fmla="*/ 443390 h 2318917"/>
              <a:gd name="connsiteX1" fmla="*/ 8008 w 2540917"/>
              <a:gd name="connsiteY1" fmla="*/ 434580 h 2318917"/>
              <a:gd name="connsiteX2" fmla="*/ 1057173 w 2540917"/>
              <a:gd name="connsiteY2" fmla="*/ 0 h 2318917"/>
              <a:gd name="connsiteX3" fmla="*/ 2540917 w 2540917"/>
              <a:gd name="connsiteY3" fmla="*/ 1483745 h 2318917"/>
              <a:gd name="connsiteX4" fmla="*/ 2287517 w 2540917"/>
              <a:gd name="connsiteY4" fmla="*/ 2313321 h 2318917"/>
              <a:gd name="connsiteX5" fmla="*/ 2283332 w 2540917"/>
              <a:gd name="connsiteY5" fmla="*/ 2318917 h 2318917"/>
              <a:gd name="connsiteX6" fmla="*/ 2235687 w 2540917"/>
              <a:gd name="connsiteY6" fmla="*/ 2310665 h 2318917"/>
              <a:gd name="connsiteX7" fmla="*/ 2189287 w 2540917"/>
              <a:gd name="connsiteY7" fmla="*/ 2305487 h 2318917"/>
              <a:gd name="connsiteX8" fmla="*/ 2163175 w 2540917"/>
              <a:gd name="connsiteY8" fmla="*/ 2280415 h 2318917"/>
              <a:gd name="connsiteX9" fmla="*/ 1825360 w 2540917"/>
              <a:gd name="connsiteY9" fmla="*/ 899588 h 2318917"/>
              <a:gd name="connsiteX10" fmla="*/ 1867277 w 2540917"/>
              <a:gd name="connsiteY10" fmla="*/ 322048 h 2318917"/>
              <a:gd name="connsiteX11" fmla="*/ 1875528 w 2540917"/>
              <a:gd name="connsiteY11" fmla="*/ 274403 h 2318917"/>
              <a:gd name="connsiteX12" fmla="*/ 1869933 w 2540917"/>
              <a:gd name="connsiteY12" fmla="*/ 270218 h 2318917"/>
              <a:gd name="connsiteX13" fmla="*/ 1040357 w 2540917"/>
              <a:gd name="connsiteY13" fmla="*/ 16818 h 2318917"/>
              <a:gd name="connsiteX14" fmla="*/ 96558 w 2540917"/>
              <a:gd name="connsiteY14" fmla="*/ 355633 h 23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0917" h="2318917">
                <a:moveTo>
                  <a:pt x="0" y="443390"/>
                </a:moveTo>
                <a:lnTo>
                  <a:pt x="8008" y="434580"/>
                </a:lnTo>
                <a:cubicBezTo>
                  <a:pt x="276513" y="166075"/>
                  <a:pt x="647449" y="0"/>
                  <a:pt x="1057173" y="0"/>
                </a:cubicBezTo>
                <a:cubicBezTo>
                  <a:pt x="1876622" y="0"/>
                  <a:pt x="2540917" y="664297"/>
                  <a:pt x="2540917" y="1483745"/>
                </a:cubicBezTo>
                <a:cubicBezTo>
                  <a:pt x="2540917" y="1791039"/>
                  <a:pt x="2447501" y="2076513"/>
                  <a:pt x="2287517" y="2313321"/>
                </a:cubicBezTo>
                <a:lnTo>
                  <a:pt x="2283332" y="2318917"/>
                </a:lnTo>
                <a:lnTo>
                  <a:pt x="2235687" y="2310665"/>
                </a:lnTo>
                <a:lnTo>
                  <a:pt x="2189287" y="2305487"/>
                </a:lnTo>
                <a:lnTo>
                  <a:pt x="2163175" y="2280415"/>
                </a:lnTo>
                <a:cubicBezTo>
                  <a:pt x="1965347" y="2063421"/>
                  <a:pt x="1825360" y="1526979"/>
                  <a:pt x="1825360" y="899588"/>
                </a:cubicBezTo>
                <a:cubicBezTo>
                  <a:pt x="1825360" y="694726"/>
                  <a:pt x="1840286" y="499561"/>
                  <a:pt x="1867277" y="322048"/>
                </a:cubicBezTo>
                <a:lnTo>
                  <a:pt x="1875528" y="274403"/>
                </a:lnTo>
                <a:lnTo>
                  <a:pt x="1869933" y="270218"/>
                </a:lnTo>
                <a:cubicBezTo>
                  <a:pt x="1633125" y="110234"/>
                  <a:pt x="1347651" y="16818"/>
                  <a:pt x="1040357" y="16818"/>
                </a:cubicBezTo>
                <a:cubicBezTo>
                  <a:pt x="681848" y="16818"/>
                  <a:pt x="353036" y="143968"/>
                  <a:pt x="96558" y="355633"/>
                </a:cubicBezTo>
                <a:close/>
              </a:path>
            </a:pathLst>
          </a:custGeom>
          <a:noFill/>
          <a:ln w="38100">
            <a:gradFill>
              <a:gsLst>
                <a:gs pos="0">
                  <a:srgbClr val="C784BF"/>
                </a:gs>
                <a:gs pos="68000">
                  <a:srgbClr val="612748"/>
                </a:gs>
                <a:gs pos="43000">
                  <a:srgbClr val="381929"/>
                </a:gs>
                <a:gs pos="100000">
                  <a:srgbClr val="BB5BA0"/>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8" name="文本框 127"/>
          <p:cNvSpPr txBox="1"/>
          <p:nvPr/>
        </p:nvSpPr>
        <p:spPr>
          <a:xfrm>
            <a:off x="1027984" y="3942565"/>
            <a:ext cx="4376387" cy="1077218"/>
          </a:xfrm>
          <a:prstGeom prst="rect">
            <a:avLst/>
          </a:prstGeom>
          <a:noFill/>
        </p:spPr>
        <p:txBody>
          <a:bodyPr wrap="square" rtlCol="0">
            <a:spAutoFit/>
          </a:bodyPr>
          <a:lstStyle/>
          <a:p>
            <a:pPr algn="ctr"/>
            <a:r>
              <a:rPr lang="en-US" altLang="zh-CN" sz="1600" b="1" dirty="0">
                <a:solidFill>
                  <a:srgbClr val="DBAFD6"/>
                </a:solidFill>
                <a:latin typeface="Source Han Sans SC"/>
                <a:cs typeface="+mn-ea"/>
                <a:sym typeface="Source Han Sans SC"/>
              </a:rPr>
              <a:t>NSC</a:t>
            </a:r>
            <a:r>
              <a:rPr lang="zh-CN" altLang="en-US" sz="1600" b="1" dirty="0">
                <a:solidFill>
                  <a:srgbClr val="DBAFD6"/>
                </a:solidFill>
                <a:latin typeface="Source Han Sans SC"/>
                <a:cs typeface="+mn-ea"/>
                <a:sym typeface="Source Han Sans SC"/>
              </a:rPr>
              <a:t>与其他加密货币在金融隐私方面的对决</a:t>
            </a:r>
            <a:endParaRPr lang="en-US" altLang="zh-CN" sz="1600" b="1" dirty="0">
              <a:solidFill>
                <a:srgbClr val="DBAFD6"/>
              </a:solidFill>
              <a:latin typeface="Source Han Sans SC"/>
              <a:cs typeface="+mn-ea"/>
              <a:sym typeface="Source Han Sans SC"/>
            </a:endParaRPr>
          </a:p>
        </p:txBody>
      </p:sp>
      <p:grpSp>
        <p:nvGrpSpPr>
          <p:cNvPr id="142" name="组合 141"/>
          <p:cNvGrpSpPr/>
          <p:nvPr/>
        </p:nvGrpSpPr>
        <p:grpSpPr>
          <a:xfrm>
            <a:off x="1576358" y="5142450"/>
            <a:ext cx="1402082" cy="1400704"/>
            <a:chOff x="1576357" y="4982430"/>
            <a:chExt cx="2381977" cy="1400704"/>
          </a:xfrm>
        </p:grpSpPr>
        <p:sp>
          <p:nvSpPr>
            <p:cNvPr id="136" name="矩形 135"/>
            <p:cNvSpPr/>
            <p:nvPr/>
          </p:nvSpPr>
          <p:spPr>
            <a:xfrm>
              <a:off x="1576357" y="4982430"/>
              <a:ext cx="188943" cy="1400704"/>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7" name="矩形 136"/>
            <p:cNvSpPr/>
            <p:nvPr/>
          </p:nvSpPr>
          <p:spPr>
            <a:xfrm>
              <a:off x="2014964" y="5529751"/>
              <a:ext cx="188943" cy="853383"/>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8" name="矩形 137"/>
            <p:cNvSpPr/>
            <p:nvPr/>
          </p:nvSpPr>
          <p:spPr>
            <a:xfrm>
              <a:off x="2453571" y="5341747"/>
              <a:ext cx="188943" cy="1041387"/>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9" name="矩形 138"/>
            <p:cNvSpPr/>
            <p:nvPr/>
          </p:nvSpPr>
          <p:spPr>
            <a:xfrm>
              <a:off x="2892178" y="5032832"/>
              <a:ext cx="188943" cy="1350302"/>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0" name="矩形 139"/>
            <p:cNvSpPr/>
            <p:nvPr/>
          </p:nvSpPr>
          <p:spPr>
            <a:xfrm>
              <a:off x="3330785" y="5569155"/>
              <a:ext cx="188943" cy="813979"/>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1" name="矩形 140"/>
            <p:cNvSpPr/>
            <p:nvPr/>
          </p:nvSpPr>
          <p:spPr>
            <a:xfrm>
              <a:off x="3769391" y="5213835"/>
              <a:ext cx="188943" cy="1169299"/>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sp>
        <p:nvSpPr>
          <p:cNvPr id="143" name="文本框 142"/>
          <p:cNvSpPr txBox="1"/>
          <p:nvPr/>
        </p:nvSpPr>
        <p:spPr>
          <a:xfrm>
            <a:off x="3302725" y="4921774"/>
            <a:ext cx="3808966" cy="523220"/>
          </a:xfrm>
          <a:prstGeom prst="rect">
            <a:avLst/>
          </a:prstGeom>
          <a:noFill/>
        </p:spPr>
        <p:txBody>
          <a:bodyPr wrap="square" rtlCol="0">
            <a:spAutoFit/>
          </a:bodyPr>
          <a:lstStyle/>
          <a:p>
            <a:r>
              <a:rPr lang="zh-CN" altLang="en-US" sz="2800" dirty="0">
                <a:solidFill>
                  <a:srgbClr val="F2F2F2"/>
                </a:solidFill>
                <a:latin typeface="Source Han Sans SC"/>
                <a:cs typeface="+mn-ea"/>
                <a:sym typeface="Source Han Sans SC"/>
              </a:rPr>
              <a:t>匿名交易 匿名储存</a:t>
            </a:r>
            <a:endParaRPr lang="en-US" altLang="zh-CN" sz="2800" dirty="0">
              <a:solidFill>
                <a:srgbClr val="F2F2F2"/>
              </a:solidFill>
              <a:latin typeface="Source Han Sans SC"/>
              <a:cs typeface="+mn-ea"/>
              <a:sym typeface="Source Han Sans SC"/>
            </a:endParaRPr>
          </a:p>
        </p:txBody>
      </p:sp>
      <p:sp>
        <p:nvSpPr>
          <p:cNvPr id="144" name="文本框 143"/>
          <p:cNvSpPr txBox="1"/>
          <p:nvPr/>
        </p:nvSpPr>
        <p:spPr>
          <a:xfrm>
            <a:off x="3329402" y="5417568"/>
            <a:ext cx="5785110" cy="900246"/>
          </a:xfrm>
          <a:prstGeom prst="rect">
            <a:avLst/>
          </a:prstGeom>
          <a:noFill/>
        </p:spPr>
        <p:txBody>
          <a:bodyPr wrap="square" rtlCol="0">
            <a:spAutoFit/>
          </a:bodyPr>
          <a:lstStyle/>
          <a:p>
            <a:r>
              <a:rPr lang="zh-CN" altLang="en-US" sz="1050" dirty="0">
                <a:solidFill>
                  <a:schemeClr val="bg1"/>
                </a:solidFill>
                <a:latin typeface="Source Han Sans SC"/>
                <a:cs typeface="+mn-ea"/>
                <a:sym typeface="Source Han Sans SC"/>
              </a:rPr>
              <a:t>在</a:t>
            </a:r>
            <a:r>
              <a:rPr lang="en-US" altLang="zh-CN" sz="1050" dirty="0">
                <a:solidFill>
                  <a:schemeClr val="bg1"/>
                </a:solidFill>
                <a:latin typeface="Source Han Sans SC"/>
                <a:cs typeface="+mn-ea"/>
                <a:sym typeface="Source Han Sans SC"/>
              </a:rPr>
              <a:t>BTC</a:t>
            </a:r>
            <a:r>
              <a:rPr lang="zh-CN" altLang="en-US" sz="1050" dirty="0">
                <a:solidFill>
                  <a:schemeClr val="bg1"/>
                </a:solidFill>
                <a:latin typeface="Source Han Sans SC"/>
                <a:cs typeface="+mn-ea"/>
                <a:sym typeface="Source Han Sans SC"/>
              </a:rPr>
              <a:t>网络进行转账操作的每一个信息全部都被公开，相当于用户的资产</a:t>
            </a:r>
            <a:r>
              <a:rPr lang="en-US" altLang="zh-CN" sz="1050" dirty="0">
                <a:solidFill>
                  <a:schemeClr val="bg1"/>
                </a:solidFill>
                <a:latin typeface="Source Han Sans SC"/>
                <a:cs typeface="+mn-ea"/>
                <a:sym typeface="Source Han Sans SC"/>
              </a:rPr>
              <a:t>/</a:t>
            </a:r>
            <a:r>
              <a:rPr lang="zh-CN" altLang="en-US" sz="1050" dirty="0">
                <a:solidFill>
                  <a:schemeClr val="bg1"/>
                </a:solidFill>
                <a:latin typeface="Source Han Sans SC"/>
                <a:cs typeface="+mn-ea"/>
                <a:sym typeface="Source Han Sans SC"/>
              </a:rPr>
              <a:t>转账信息</a:t>
            </a:r>
            <a:r>
              <a:rPr lang="en-US" altLang="zh-CN" sz="1050" dirty="0">
                <a:solidFill>
                  <a:schemeClr val="bg1"/>
                </a:solidFill>
                <a:latin typeface="Source Han Sans SC"/>
                <a:cs typeface="+mn-ea"/>
                <a:sym typeface="Source Han Sans SC"/>
              </a:rPr>
              <a:t>/</a:t>
            </a:r>
            <a:r>
              <a:rPr lang="zh-CN" altLang="en-US" sz="1050" dirty="0">
                <a:solidFill>
                  <a:schemeClr val="bg1"/>
                </a:solidFill>
                <a:latin typeface="Source Han Sans SC"/>
                <a:cs typeface="+mn-ea"/>
                <a:sym typeface="Source Han Sans SC"/>
              </a:rPr>
              <a:t>都被泄露，</a:t>
            </a:r>
            <a:endParaRPr lang="en-US" altLang="zh-CN" sz="1050" dirty="0">
              <a:solidFill>
                <a:schemeClr val="bg1"/>
              </a:solidFill>
              <a:latin typeface="Source Han Sans SC"/>
              <a:cs typeface="+mn-ea"/>
              <a:sym typeface="Source Han Sans SC"/>
            </a:endParaRPr>
          </a:p>
          <a:p>
            <a:r>
              <a:rPr lang="zh-CN" altLang="en-US" sz="1050" dirty="0">
                <a:solidFill>
                  <a:schemeClr val="bg1">
                    <a:lumMod val="95000"/>
                  </a:schemeClr>
                </a:solidFill>
                <a:latin typeface="Source Han Sans SC"/>
                <a:cs typeface="+mn-ea"/>
                <a:sym typeface="Source Han Sans SC"/>
              </a:rPr>
              <a:t>在面临大额转账时，极容易被黑客盯上。同时，公开的资产交易信息相当于将自己所有的财产</a:t>
            </a:r>
            <a:endParaRPr lang="en-US" altLang="zh-CN" sz="1050" dirty="0">
              <a:solidFill>
                <a:schemeClr val="bg1">
                  <a:lumMod val="95000"/>
                </a:schemeClr>
              </a:solidFill>
              <a:latin typeface="Source Han Sans SC"/>
              <a:cs typeface="+mn-ea"/>
              <a:sym typeface="Source Han Sans SC"/>
            </a:endParaRPr>
          </a:p>
          <a:p>
            <a:r>
              <a:rPr lang="zh-CN" altLang="en-US" sz="1050" dirty="0">
                <a:solidFill>
                  <a:schemeClr val="bg1">
                    <a:lumMod val="95000"/>
                  </a:schemeClr>
                </a:solidFill>
                <a:latin typeface="Source Han Sans SC"/>
                <a:cs typeface="+mn-ea"/>
                <a:sym typeface="Source Han Sans SC"/>
              </a:rPr>
              <a:t>信息全部公布于众。</a:t>
            </a:r>
            <a:r>
              <a:rPr lang="en-US" altLang="zh-CN" sz="1050" dirty="0">
                <a:solidFill>
                  <a:schemeClr val="bg1">
                    <a:lumMod val="95000"/>
                  </a:schemeClr>
                </a:solidFill>
                <a:latin typeface="Source Han Sans SC"/>
                <a:cs typeface="+mn-ea"/>
                <a:sym typeface="Source Han Sans SC"/>
              </a:rPr>
              <a:t>NSC</a:t>
            </a:r>
            <a:r>
              <a:rPr lang="zh-CN" altLang="en-US" sz="1050" dirty="0">
                <a:solidFill>
                  <a:schemeClr val="bg1">
                    <a:lumMod val="95000"/>
                  </a:schemeClr>
                </a:solidFill>
                <a:latin typeface="Source Han Sans SC"/>
                <a:cs typeface="+mn-ea"/>
                <a:sym typeface="Source Han Sans SC"/>
              </a:rPr>
              <a:t>匿名隐私交易，只有交易双方知晓，在区块链并不会出现任何信息，以</a:t>
            </a:r>
            <a:endParaRPr lang="en-US" altLang="zh-CN" sz="1050" dirty="0">
              <a:solidFill>
                <a:schemeClr val="bg1">
                  <a:lumMod val="95000"/>
                </a:schemeClr>
              </a:solidFill>
              <a:latin typeface="Source Han Sans SC"/>
              <a:cs typeface="+mn-ea"/>
              <a:sym typeface="Source Han Sans SC"/>
            </a:endParaRPr>
          </a:p>
          <a:p>
            <a:r>
              <a:rPr lang="zh-CN" altLang="en-US" sz="1050" dirty="0">
                <a:solidFill>
                  <a:schemeClr val="bg1">
                    <a:lumMod val="95000"/>
                  </a:schemeClr>
                </a:solidFill>
                <a:latin typeface="Source Han Sans SC"/>
                <a:cs typeface="+mn-ea"/>
                <a:sym typeface="Source Han Sans SC"/>
              </a:rPr>
              <a:t>保证数据的安全性</a:t>
            </a:r>
            <a:r>
              <a:rPr lang="en-US" altLang="zh-CN" sz="1050" dirty="0">
                <a:solidFill>
                  <a:schemeClr val="bg1">
                    <a:lumMod val="95000"/>
                  </a:schemeClr>
                </a:solidFill>
                <a:latin typeface="Source Han Sans SC"/>
                <a:cs typeface="+mn-ea"/>
                <a:sym typeface="Source Han Sans SC"/>
              </a:rPr>
              <a:t>.</a:t>
            </a:r>
            <a:r>
              <a:rPr lang="zh-CN" altLang="en-US" sz="1050" dirty="0">
                <a:solidFill>
                  <a:schemeClr val="bg1">
                    <a:lumMod val="95000"/>
                  </a:schemeClr>
                </a:solidFill>
                <a:latin typeface="Source Han Sans SC"/>
                <a:cs typeface="+mn-ea"/>
                <a:sym typeface="Source Han Sans SC"/>
              </a:rPr>
              <a:t>因为</a:t>
            </a:r>
            <a:r>
              <a:rPr lang="en-US" altLang="zh-CN" sz="1050" dirty="0">
                <a:solidFill>
                  <a:schemeClr val="bg1">
                    <a:lumMod val="95000"/>
                  </a:schemeClr>
                </a:solidFill>
                <a:latin typeface="Source Han Sans SC"/>
                <a:cs typeface="+mn-ea"/>
                <a:sym typeface="Source Han Sans SC"/>
              </a:rPr>
              <a:t>NSC</a:t>
            </a:r>
            <a:r>
              <a:rPr lang="zh-CN" altLang="en-US" sz="1050" dirty="0">
                <a:solidFill>
                  <a:schemeClr val="bg1">
                    <a:lumMod val="95000"/>
                  </a:schemeClr>
                </a:solidFill>
                <a:latin typeface="Source Han Sans SC"/>
                <a:cs typeface="+mn-ea"/>
                <a:sym typeface="Source Han Sans SC"/>
              </a:rPr>
              <a:t>将在区块链以后的数据保护，财产保护，军事保护等范畴有着极高的价值</a:t>
            </a:r>
            <a:r>
              <a:rPr lang="en-US" altLang="zh-CN" sz="1050" dirty="0">
                <a:solidFill>
                  <a:schemeClr val="bg1">
                    <a:lumMod val="95000"/>
                  </a:schemeClr>
                </a:solidFill>
                <a:latin typeface="Source Han Sans SC"/>
                <a:cs typeface="+mn-ea"/>
                <a:sym typeface="Source Han Sans SC"/>
              </a:rPr>
              <a:t>.</a:t>
            </a:r>
            <a:endParaRPr lang="en-US" altLang="zh-CN" sz="1050" dirty="0">
              <a:solidFill>
                <a:srgbClr val="ECD4E9"/>
              </a:solidFill>
              <a:latin typeface="Source Han Sans SC"/>
              <a:cs typeface="+mn-ea"/>
              <a:sym typeface="Source Han Sans SC"/>
            </a:endParaRPr>
          </a:p>
        </p:txBody>
      </p:sp>
      <p:sp>
        <p:nvSpPr>
          <p:cNvPr id="145" name="矩形 144"/>
          <p:cNvSpPr/>
          <p:nvPr/>
        </p:nvSpPr>
        <p:spPr>
          <a:xfrm>
            <a:off x="3425350" y="6350265"/>
            <a:ext cx="2998316" cy="192889"/>
          </a:xfrm>
          <a:prstGeom prst="rect">
            <a:avLst/>
          </a:prstGeom>
          <a:solidFill>
            <a:schemeClr val="bg1"/>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6" name="椭圆 145"/>
          <p:cNvSpPr/>
          <p:nvPr/>
        </p:nvSpPr>
        <p:spPr>
          <a:xfrm>
            <a:off x="5361508" y="4990088"/>
            <a:ext cx="161930" cy="161930"/>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147" name="椭圆 146"/>
          <p:cNvSpPr/>
          <p:nvPr/>
        </p:nvSpPr>
        <p:spPr>
          <a:xfrm>
            <a:off x="9054933" y="1919894"/>
            <a:ext cx="512818" cy="512818"/>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cxnSp>
        <p:nvCxnSpPr>
          <p:cNvPr id="148" name="直接连接符 147"/>
          <p:cNvCxnSpPr/>
          <p:nvPr/>
        </p:nvCxnSpPr>
        <p:spPr>
          <a:xfrm flipV="1">
            <a:off x="8254118" y="2402919"/>
            <a:ext cx="2169762" cy="870014"/>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9226010" y="1329882"/>
            <a:ext cx="2169762" cy="870014"/>
          </a:xfrm>
          <a:prstGeom prst="line">
            <a:avLst/>
          </a:prstGeom>
          <a:ln w="12700">
            <a:gradFill>
              <a:gsLst>
                <a:gs pos="50000">
                  <a:srgbClr val="ECD4E9">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rot="7934431">
            <a:off x="9759002" y="2391976"/>
            <a:ext cx="148270" cy="148270"/>
          </a:xfrm>
          <a:custGeom>
            <a:avLst/>
            <a:gdLst>
              <a:gd name="connsiteX0" fmla="*/ 0 w 512818"/>
              <a:gd name="connsiteY0" fmla="*/ 256409 h 512818"/>
              <a:gd name="connsiteX1" fmla="*/ 256409 w 512818"/>
              <a:gd name="connsiteY1" fmla="*/ 0 h 512818"/>
              <a:gd name="connsiteX2" fmla="*/ 512818 w 512818"/>
              <a:gd name="connsiteY2" fmla="*/ 256409 h 512818"/>
              <a:gd name="connsiteX3" fmla="*/ 256409 w 512818"/>
              <a:gd name="connsiteY3" fmla="*/ 512818 h 512818"/>
              <a:gd name="connsiteX4" fmla="*/ 0 w 512818"/>
              <a:gd name="connsiteY4" fmla="*/ 256409 h 512818"/>
              <a:gd name="connsiteX0-1" fmla="*/ 0 w 512818"/>
              <a:gd name="connsiteY0-2" fmla="*/ 256409 h 512818"/>
              <a:gd name="connsiteX1-3" fmla="*/ 256409 w 512818"/>
              <a:gd name="connsiteY1-4" fmla="*/ 0 h 512818"/>
              <a:gd name="connsiteX2-5" fmla="*/ 512818 w 512818"/>
              <a:gd name="connsiteY2-6" fmla="*/ 256409 h 512818"/>
              <a:gd name="connsiteX3-7" fmla="*/ 256409 w 512818"/>
              <a:gd name="connsiteY3-8" fmla="*/ 512818 h 512818"/>
              <a:gd name="connsiteX4-9" fmla="*/ 91440 w 512818"/>
              <a:gd name="connsiteY4-10" fmla="*/ 347849 h 512818"/>
              <a:gd name="connsiteX0-11" fmla="*/ 0 w 512818"/>
              <a:gd name="connsiteY0-12" fmla="*/ 256409 h 512818"/>
              <a:gd name="connsiteX1-13" fmla="*/ 256409 w 512818"/>
              <a:gd name="connsiteY1-14" fmla="*/ 0 h 512818"/>
              <a:gd name="connsiteX2-15" fmla="*/ 512818 w 512818"/>
              <a:gd name="connsiteY2-16" fmla="*/ 256409 h 512818"/>
              <a:gd name="connsiteX3-17" fmla="*/ 256409 w 512818"/>
              <a:gd name="connsiteY3-18" fmla="*/ 512818 h 512818"/>
            </a:gdLst>
            <a:ahLst/>
            <a:cxnLst>
              <a:cxn ang="0">
                <a:pos x="connsiteX0-1" y="connsiteY0-2"/>
              </a:cxn>
              <a:cxn ang="0">
                <a:pos x="connsiteX1-3" y="connsiteY1-4"/>
              </a:cxn>
              <a:cxn ang="0">
                <a:pos x="connsiteX2-5" y="connsiteY2-6"/>
              </a:cxn>
              <a:cxn ang="0">
                <a:pos x="connsiteX3-7" y="connsiteY3-8"/>
              </a:cxn>
            </a:cxnLst>
            <a:rect l="l" t="t" r="r" b="b"/>
            <a:pathLst>
              <a:path w="512818" h="512818">
                <a:moveTo>
                  <a:pt x="0" y="256409"/>
                </a:moveTo>
                <a:cubicBezTo>
                  <a:pt x="0" y="114798"/>
                  <a:pt x="114798" y="0"/>
                  <a:pt x="256409" y="0"/>
                </a:cubicBezTo>
                <a:cubicBezTo>
                  <a:pt x="398020" y="0"/>
                  <a:pt x="512818" y="114798"/>
                  <a:pt x="512818" y="256409"/>
                </a:cubicBezTo>
                <a:cubicBezTo>
                  <a:pt x="512818" y="398020"/>
                  <a:pt x="398020" y="512818"/>
                  <a:pt x="256409" y="512818"/>
                </a:cubicBezTo>
              </a:path>
            </a:pathLst>
          </a:cu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151" name="椭圆 149"/>
          <p:cNvSpPr/>
          <p:nvPr/>
        </p:nvSpPr>
        <p:spPr>
          <a:xfrm rot="13935206">
            <a:off x="8783040" y="2145978"/>
            <a:ext cx="74135" cy="74135"/>
          </a:xfrm>
          <a:custGeom>
            <a:avLst/>
            <a:gdLst>
              <a:gd name="connsiteX0" fmla="*/ 0 w 512818"/>
              <a:gd name="connsiteY0" fmla="*/ 256409 h 512818"/>
              <a:gd name="connsiteX1" fmla="*/ 256409 w 512818"/>
              <a:gd name="connsiteY1" fmla="*/ 0 h 512818"/>
              <a:gd name="connsiteX2" fmla="*/ 512818 w 512818"/>
              <a:gd name="connsiteY2" fmla="*/ 256409 h 512818"/>
              <a:gd name="connsiteX3" fmla="*/ 256409 w 512818"/>
              <a:gd name="connsiteY3" fmla="*/ 512818 h 512818"/>
              <a:gd name="connsiteX4" fmla="*/ 0 w 512818"/>
              <a:gd name="connsiteY4" fmla="*/ 256409 h 512818"/>
              <a:gd name="connsiteX0-1" fmla="*/ 0 w 512818"/>
              <a:gd name="connsiteY0-2" fmla="*/ 256409 h 512818"/>
              <a:gd name="connsiteX1-3" fmla="*/ 256409 w 512818"/>
              <a:gd name="connsiteY1-4" fmla="*/ 0 h 512818"/>
              <a:gd name="connsiteX2-5" fmla="*/ 512818 w 512818"/>
              <a:gd name="connsiteY2-6" fmla="*/ 256409 h 512818"/>
              <a:gd name="connsiteX3-7" fmla="*/ 256409 w 512818"/>
              <a:gd name="connsiteY3-8" fmla="*/ 512818 h 512818"/>
              <a:gd name="connsiteX4-9" fmla="*/ 91440 w 512818"/>
              <a:gd name="connsiteY4-10" fmla="*/ 347849 h 512818"/>
              <a:gd name="connsiteX0-11" fmla="*/ 0 w 512818"/>
              <a:gd name="connsiteY0-12" fmla="*/ 256409 h 512818"/>
              <a:gd name="connsiteX1-13" fmla="*/ 256409 w 512818"/>
              <a:gd name="connsiteY1-14" fmla="*/ 0 h 512818"/>
              <a:gd name="connsiteX2-15" fmla="*/ 512818 w 512818"/>
              <a:gd name="connsiteY2-16" fmla="*/ 256409 h 512818"/>
              <a:gd name="connsiteX3-17" fmla="*/ 256409 w 512818"/>
              <a:gd name="connsiteY3-18" fmla="*/ 512818 h 512818"/>
              <a:gd name="connsiteX0-19" fmla="*/ 0 w 256409"/>
              <a:gd name="connsiteY0-20" fmla="*/ 0 h 512818"/>
              <a:gd name="connsiteX1-21" fmla="*/ 256409 w 256409"/>
              <a:gd name="connsiteY1-22" fmla="*/ 256409 h 512818"/>
              <a:gd name="connsiteX2-23" fmla="*/ 0 w 256409"/>
              <a:gd name="connsiteY2-24" fmla="*/ 512818 h 512818"/>
              <a:gd name="connsiteX0-25" fmla="*/ 0 w 256409"/>
              <a:gd name="connsiteY0-26" fmla="*/ 0 h 256409"/>
              <a:gd name="connsiteX1-27" fmla="*/ 256409 w 256409"/>
              <a:gd name="connsiteY1-28" fmla="*/ 256409 h 256409"/>
            </a:gdLst>
            <a:ahLst/>
            <a:cxnLst>
              <a:cxn ang="0">
                <a:pos x="connsiteX0-1" y="connsiteY0-2"/>
              </a:cxn>
              <a:cxn ang="0">
                <a:pos x="connsiteX1-3" y="connsiteY1-4"/>
              </a:cxn>
            </a:cxnLst>
            <a:rect l="l" t="t" r="r" b="b"/>
            <a:pathLst>
              <a:path w="256409" h="256409">
                <a:moveTo>
                  <a:pt x="0" y="0"/>
                </a:moveTo>
                <a:cubicBezTo>
                  <a:pt x="141611" y="0"/>
                  <a:pt x="256409" y="114798"/>
                  <a:pt x="256409" y="256409"/>
                </a:cubicBezTo>
              </a:path>
            </a:pathLst>
          </a:cu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152" name="椭圆 149"/>
          <p:cNvSpPr/>
          <p:nvPr/>
        </p:nvSpPr>
        <p:spPr>
          <a:xfrm rot="10339690">
            <a:off x="8926101" y="2432863"/>
            <a:ext cx="74135" cy="74135"/>
          </a:xfrm>
          <a:custGeom>
            <a:avLst/>
            <a:gdLst>
              <a:gd name="connsiteX0" fmla="*/ 0 w 512818"/>
              <a:gd name="connsiteY0" fmla="*/ 256409 h 512818"/>
              <a:gd name="connsiteX1" fmla="*/ 256409 w 512818"/>
              <a:gd name="connsiteY1" fmla="*/ 0 h 512818"/>
              <a:gd name="connsiteX2" fmla="*/ 512818 w 512818"/>
              <a:gd name="connsiteY2" fmla="*/ 256409 h 512818"/>
              <a:gd name="connsiteX3" fmla="*/ 256409 w 512818"/>
              <a:gd name="connsiteY3" fmla="*/ 512818 h 512818"/>
              <a:gd name="connsiteX4" fmla="*/ 0 w 512818"/>
              <a:gd name="connsiteY4" fmla="*/ 256409 h 512818"/>
              <a:gd name="connsiteX0-1" fmla="*/ 0 w 512818"/>
              <a:gd name="connsiteY0-2" fmla="*/ 256409 h 512818"/>
              <a:gd name="connsiteX1-3" fmla="*/ 256409 w 512818"/>
              <a:gd name="connsiteY1-4" fmla="*/ 0 h 512818"/>
              <a:gd name="connsiteX2-5" fmla="*/ 512818 w 512818"/>
              <a:gd name="connsiteY2-6" fmla="*/ 256409 h 512818"/>
              <a:gd name="connsiteX3-7" fmla="*/ 256409 w 512818"/>
              <a:gd name="connsiteY3-8" fmla="*/ 512818 h 512818"/>
              <a:gd name="connsiteX4-9" fmla="*/ 91440 w 512818"/>
              <a:gd name="connsiteY4-10" fmla="*/ 347849 h 512818"/>
              <a:gd name="connsiteX0-11" fmla="*/ 0 w 512818"/>
              <a:gd name="connsiteY0-12" fmla="*/ 256409 h 512818"/>
              <a:gd name="connsiteX1-13" fmla="*/ 256409 w 512818"/>
              <a:gd name="connsiteY1-14" fmla="*/ 0 h 512818"/>
              <a:gd name="connsiteX2-15" fmla="*/ 512818 w 512818"/>
              <a:gd name="connsiteY2-16" fmla="*/ 256409 h 512818"/>
              <a:gd name="connsiteX3-17" fmla="*/ 256409 w 512818"/>
              <a:gd name="connsiteY3-18" fmla="*/ 512818 h 512818"/>
              <a:gd name="connsiteX0-19" fmla="*/ 0 w 256409"/>
              <a:gd name="connsiteY0-20" fmla="*/ 0 h 512818"/>
              <a:gd name="connsiteX1-21" fmla="*/ 256409 w 256409"/>
              <a:gd name="connsiteY1-22" fmla="*/ 256409 h 512818"/>
              <a:gd name="connsiteX2-23" fmla="*/ 0 w 256409"/>
              <a:gd name="connsiteY2-24" fmla="*/ 512818 h 512818"/>
              <a:gd name="connsiteX0-25" fmla="*/ 0 w 256409"/>
              <a:gd name="connsiteY0-26" fmla="*/ 0 h 256409"/>
              <a:gd name="connsiteX1-27" fmla="*/ 256409 w 256409"/>
              <a:gd name="connsiteY1-28" fmla="*/ 256409 h 256409"/>
            </a:gdLst>
            <a:ahLst/>
            <a:cxnLst>
              <a:cxn ang="0">
                <a:pos x="connsiteX0-1" y="connsiteY0-2"/>
              </a:cxn>
              <a:cxn ang="0">
                <a:pos x="connsiteX1-3" y="connsiteY1-4"/>
              </a:cxn>
            </a:cxnLst>
            <a:rect l="l" t="t" r="r" b="b"/>
            <a:pathLst>
              <a:path w="256409" h="256409">
                <a:moveTo>
                  <a:pt x="0" y="0"/>
                </a:moveTo>
                <a:cubicBezTo>
                  <a:pt x="141611" y="0"/>
                  <a:pt x="256409" y="114798"/>
                  <a:pt x="256409" y="256409"/>
                </a:cubicBezTo>
              </a:path>
            </a:pathLst>
          </a:cu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153" name="椭圆 149"/>
          <p:cNvSpPr/>
          <p:nvPr/>
        </p:nvSpPr>
        <p:spPr>
          <a:xfrm rot="10339690">
            <a:off x="9673572" y="1924542"/>
            <a:ext cx="74135" cy="74135"/>
          </a:xfrm>
          <a:custGeom>
            <a:avLst/>
            <a:gdLst>
              <a:gd name="connsiteX0" fmla="*/ 0 w 512818"/>
              <a:gd name="connsiteY0" fmla="*/ 256409 h 512818"/>
              <a:gd name="connsiteX1" fmla="*/ 256409 w 512818"/>
              <a:gd name="connsiteY1" fmla="*/ 0 h 512818"/>
              <a:gd name="connsiteX2" fmla="*/ 512818 w 512818"/>
              <a:gd name="connsiteY2" fmla="*/ 256409 h 512818"/>
              <a:gd name="connsiteX3" fmla="*/ 256409 w 512818"/>
              <a:gd name="connsiteY3" fmla="*/ 512818 h 512818"/>
              <a:gd name="connsiteX4" fmla="*/ 0 w 512818"/>
              <a:gd name="connsiteY4" fmla="*/ 256409 h 512818"/>
              <a:gd name="connsiteX0-1" fmla="*/ 0 w 512818"/>
              <a:gd name="connsiteY0-2" fmla="*/ 256409 h 512818"/>
              <a:gd name="connsiteX1-3" fmla="*/ 256409 w 512818"/>
              <a:gd name="connsiteY1-4" fmla="*/ 0 h 512818"/>
              <a:gd name="connsiteX2-5" fmla="*/ 512818 w 512818"/>
              <a:gd name="connsiteY2-6" fmla="*/ 256409 h 512818"/>
              <a:gd name="connsiteX3-7" fmla="*/ 256409 w 512818"/>
              <a:gd name="connsiteY3-8" fmla="*/ 512818 h 512818"/>
              <a:gd name="connsiteX4-9" fmla="*/ 91440 w 512818"/>
              <a:gd name="connsiteY4-10" fmla="*/ 347849 h 512818"/>
              <a:gd name="connsiteX0-11" fmla="*/ 0 w 512818"/>
              <a:gd name="connsiteY0-12" fmla="*/ 256409 h 512818"/>
              <a:gd name="connsiteX1-13" fmla="*/ 256409 w 512818"/>
              <a:gd name="connsiteY1-14" fmla="*/ 0 h 512818"/>
              <a:gd name="connsiteX2-15" fmla="*/ 512818 w 512818"/>
              <a:gd name="connsiteY2-16" fmla="*/ 256409 h 512818"/>
              <a:gd name="connsiteX3-17" fmla="*/ 256409 w 512818"/>
              <a:gd name="connsiteY3-18" fmla="*/ 512818 h 512818"/>
              <a:gd name="connsiteX0-19" fmla="*/ 0 w 256409"/>
              <a:gd name="connsiteY0-20" fmla="*/ 0 h 512818"/>
              <a:gd name="connsiteX1-21" fmla="*/ 256409 w 256409"/>
              <a:gd name="connsiteY1-22" fmla="*/ 256409 h 512818"/>
              <a:gd name="connsiteX2-23" fmla="*/ 0 w 256409"/>
              <a:gd name="connsiteY2-24" fmla="*/ 512818 h 512818"/>
              <a:gd name="connsiteX0-25" fmla="*/ 0 w 256409"/>
              <a:gd name="connsiteY0-26" fmla="*/ 0 h 256409"/>
              <a:gd name="connsiteX1-27" fmla="*/ 256409 w 256409"/>
              <a:gd name="connsiteY1-28" fmla="*/ 256409 h 256409"/>
            </a:gdLst>
            <a:ahLst/>
            <a:cxnLst>
              <a:cxn ang="0">
                <a:pos x="connsiteX0-1" y="connsiteY0-2"/>
              </a:cxn>
              <a:cxn ang="0">
                <a:pos x="connsiteX1-3" y="connsiteY1-4"/>
              </a:cxn>
            </a:cxnLst>
            <a:rect l="l" t="t" r="r" b="b"/>
            <a:pathLst>
              <a:path w="256409" h="256409">
                <a:moveTo>
                  <a:pt x="0" y="0"/>
                </a:moveTo>
                <a:cubicBezTo>
                  <a:pt x="141611" y="0"/>
                  <a:pt x="256409" y="114798"/>
                  <a:pt x="256409" y="256409"/>
                </a:cubicBezTo>
              </a:path>
            </a:pathLst>
          </a:cu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154" name="椭圆 149"/>
          <p:cNvSpPr/>
          <p:nvPr/>
        </p:nvSpPr>
        <p:spPr>
          <a:xfrm rot="7934431">
            <a:off x="9224560" y="2070915"/>
            <a:ext cx="148270" cy="148270"/>
          </a:xfrm>
          <a:custGeom>
            <a:avLst/>
            <a:gdLst>
              <a:gd name="connsiteX0" fmla="*/ 0 w 512818"/>
              <a:gd name="connsiteY0" fmla="*/ 256409 h 512818"/>
              <a:gd name="connsiteX1" fmla="*/ 256409 w 512818"/>
              <a:gd name="connsiteY1" fmla="*/ 0 h 512818"/>
              <a:gd name="connsiteX2" fmla="*/ 512818 w 512818"/>
              <a:gd name="connsiteY2" fmla="*/ 256409 h 512818"/>
              <a:gd name="connsiteX3" fmla="*/ 256409 w 512818"/>
              <a:gd name="connsiteY3" fmla="*/ 512818 h 512818"/>
              <a:gd name="connsiteX4" fmla="*/ 0 w 512818"/>
              <a:gd name="connsiteY4" fmla="*/ 256409 h 512818"/>
              <a:gd name="connsiteX0-1" fmla="*/ 0 w 512818"/>
              <a:gd name="connsiteY0-2" fmla="*/ 256409 h 512818"/>
              <a:gd name="connsiteX1-3" fmla="*/ 256409 w 512818"/>
              <a:gd name="connsiteY1-4" fmla="*/ 0 h 512818"/>
              <a:gd name="connsiteX2-5" fmla="*/ 512818 w 512818"/>
              <a:gd name="connsiteY2-6" fmla="*/ 256409 h 512818"/>
              <a:gd name="connsiteX3-7" fmla="*/ 256409 w 512818"/>
              <a:gd name="connsiteY3-8" fmla="*/ 512818 h 512818"/>
              <a:gd name="connsiteX4-9" fmla="*/ 91440 w 512818"/>
              <a:gd name="connsiteY4-10" fmla="*/ 347849 h 512818"/>
              <a:gd name="connsiteX0-11" fmla="*/ 0 w 512818"/>
              <a:gd name="connsiteY0-12" fmla="*/ 256409 h 512818"/>
              <a:gd name="connsiteX1-13" fmla="*/ 256409 w 512818"/>
              <a:gd name="connsiteY1-14" fmla="*/ 0 h 512818"/>
              <a:gd name="connsiteX2-15" fmla="*/ 512818 w 512818"/>
              <a:gd name="connsiteY2-16" fmla="*/ 256409 h 512818"/>
              <a:gd name="connsiteX3-17" fmla="*/ 256409 w 512818"/>
              <a:gd name="connsiteY3-18" fmla="*/ 512818 h 512818"/>
            </a:gdLst>
            <a:ahLst/>
            <a:cxnLst>
              <a:cxn ang="0">
                <a:pos x="connsiteX0-1" y="connsiteY0-2"/>
              </a:cxn>
              <a:cxn ang="0">
                <a:pos x="connsiteX1-3" y="connsiteY1-4"/>
              </a:cxn>
              <a:cxn ang="0">
                <a:pos x="connsiteX2-5" y="connsiteY2-6"/>
              </a:cxn>
              <a:cxn ang="0">
                <a:pos x="connsiteX3-7" y="connsiteY3-8"/>
              </a:cxn>
            </a:cxnLst>
            <a:rect l="l" t="t" r="r" b="b"/>
            <a:pathLst>
              <a:path w="512818" h="512818">
                <a:moveTo>
                  <a:pt x="0" y="256409"/>
                </a:moveTo>
                <a:cubicBezTo>
                  <a:pt x="0" y="114798"/>
                  <a:pt x="114798" y="0"/>
                  <a:pt x="256409" y="0"/>
                </a:cubicBezTo>
                <a:cubicBezTo>
                  <a:pt x="398020" y="0"/>
                  <a:pt x="512818" y="114798"/>
                  <a:pt x="512818" y="256409"/>
                </a:cubicBezTo>
                <a:cubicBezTo>
                  <a:pt x="512818" y="398020"/>
                  <a:pt x="398020" y="512818"/>
                  <a:pt x="256409" y="512818"/>
                </a:cubicBezTo>
              </a:path>
            </a:pathLst>
          </a:cu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155" name="椭圆 154"/>
          <p:cNvSpPr/>
          <p:nvPr/>
        </p:nvSpPr>
        <p:spPr>
          <a:xfrm>
            <a:off x="8518053" y="2933486"/>
            <a:ext cx="179757" cy="179757"/>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156" name="椭圆 155"/>
          <p:cNvSpPr/>
          <p:nvPr/>
        </p:nvSpPr>
        <p:spPr>
          <a:xfrm>
            <a:off x="10251985" y="2782051"/>
            <a:ext cx="247838" cy="247838"/>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sp>
        <p:nvSpPr>
          <p:cNvPr id="157" name="椭圆 156"/>
          <p:cNvSpPr/>
          <p:nvPr/>
        </p:nvSpPr>
        <p:spPr>
          <a:xfrm>
            <a:off x="8840861" y="1181987"/>
            <a:ext cx="80623" cy="80623"/>
          </a:xfrm>
          <a:prstGeom prst="ellipse">
            <a:avLst/>
          </a:prstGeom>
          <a:ln w="12700">
            <a:solidFill>
              <a:srgbClr val="DBAFD6"/>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ans SC"/>
              <a:cs typeface="+mn-ea"/>
              <a:sym typeface="Source Han Sans SC"/>
            </a:endParaRPr>
          </a:p>
        </p:txBody>
      </p:sp>
      <p:pic>
        <p:nvPicPr>
          <p:cNvPr id="5" name="图片 4" descr="图片包含 监视器, 屏幕, 室内, 道路&#10;&#10;描述已自动生成">
            <a:extLst>
              <a:ext uri="{FF2B5EF4-FFF2-40B4-BE49-F238E27FC236}">
                <a16:creationId xmlns:a16="http://schemas.microsoft.com/office/drawing/2014/main" id="{16A317FC-76AC-4CE4-A947-7BDDBF850F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5118" y="1050339"/>
            <a:ext cx="4064615" cy="2780238"/>
          </a:xfrm>
          <a:prstGeom prst="rect">
            <a:avLst/>
          </a:prstGeom>
        </p:spPr>
      </p:pic>
      <p:pic>
        <p:nvPicPr>
          <p:cNvPr id="159" name="图片 158">
            <a:extLst>
              <a:ext uri="{FF2B5EF4-FFF2-40B4-BE49-F238E27FC236}">
                <a16:creationId xmlns:a16="http://schemas.microsoft.com/office/drawing/2014/main" id="{DE6D428F-8779-42A7-84EB-B48FF2F3EB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462" y="-357232"/>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2000" fill="hold"/>
                                        <p:tgtEl>
                                          <p:spTgt spid="26"/>
                                        </p:tgtEl>
                                        <p:attrNameLst>
                                          <p:attrName>ppt_w</p:attrName>
                                        </p:attrNameLst>
                                      </p:cBhvr>
                                      <p:tavLst>
                                        <p:tav tm="0">
                                          <p:val>
                                            <p:fltVal val="0"/>
                                          </p:val>
                                        </p:tav>
                                        <p:tav tm="100000">
                                          <p:val>
                                            <p:strVal val="#ppt_w"/>
                                          </p:val>
                                        </p:tav>
                                      </p:tavLst>
                                    </p:anim>
                                    <p:anim calcmode="lin" valueType="num">
                                      <p:cBhvr>
                                        <p:cTn id="8" dur="2000" fill="hold"/>
                                        <p:tgtEl>
                                          <p:spTgt spid="2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2000" fill="hold"/>
                                        <p:tgtEl>
                                          <p:spTgt spid="27"/>
                                        </p:tgtEl>
                                        <p:attrNameLst>
                                          <p:attrName>ppt_w</p:attrName>
                                        </p:attrNameLst>
                                      </p:cBhvr>
                                      <p:tavLst>
                                        <p:tav tm="0">
                                          <p:val>
                                            <p:fltVal val="0"/>
                                          </p:val>
                                        </p:tav>
                                        <p:tav tm="100000">
                                          <p:val>
                                            <p:strVal val="#ppt_w"/>
                                          </p:val>
                                        </p:tav>
                                      </p:tavLst>
                                    </p:anim>
                                    <p:anim calcmode="lin" valueType="num">
                                      <p:cBhvr>
                                        <p:cTn id="12" dur="2000" fill="hold"/>
                                        <p:tgtEl>
                                          <p:spTgt spid="27"/>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2000" fill="hold"/>
                                        <p:tgtEl>
                                          <p:spTgt spid="28"/>
                                        </p:tgtEl>
                                        <p:attrNameLst>
                                          <p:attrName>ppt_w</p:attrName>
                                        </p:attrNameLst>
                                      </p:cBhvr>
                                      <p:tavLst>
                                        <p:tav tm="0">
                                          <p:val>
                                            <p:fltVal val="0"/>
                                          </p:val>
                                        </p:tav>
                                        <p:tav tm="100000">
                                          <p:val>
                                            <p:strVal val="#ppt_w"/>
                                          </p:val>
                                        </p:tav>
                                      </p:tavLst>
                                    </p:anim>
                                    <p:anim calcmode="lin" valueType="num">
                                      <p:cBhvr>
                                        <p:cTn id="16" dur="2000" fill="hold"/>
                                        <p:tgtEl>
                                          <p:spTgt spid="28"/>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2000" fill="hold"/>
                                        <p:tgtEl>
                                          <p:spTgt spid="29"/>
                                        </p:tgtEl>
                                        <p:attrNameLst>
                                          <p:attrName>ppt_w</p:attrName>
                                        </p:attrNameLst>
                                      </p:cBhvr>
                                      <p:tavLst>
                                        <p:tav tm="0">
                                          <p:val>
                                            <p:fltVal val="0"/>
                                          </p:val>
                                        </p:tav>
                                        <p:tav tm="100000">
                                          <p:val>
                                            <p:strVal val="#ppt_w"/>
                                          </p:val>
                                        </p:tav>
                                      </p:tavLst>
                                    </p:anim>
                                    <p:anim calcmode="lin" valueType="num">
                                      <p:cBhvr>
                                        <p:cTn id="20" dur="2000" fill="hold"/>
                                        <p:tgtEl>
                                          <p:spTgt spid="2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2000" fill="hold"/>
                                        <p:tgtEl>
                                          <p:spTgt spid="30"/>
                                        </p:tgtEl>
                                        <p:attrNameLst>
                                          <p:attrName>ppt_w</p:attrName>
                                        </p:attrNameLst>
                                      </p:cBhvr>
                                      <p:tavLst>
                                        <p:tav tm="0">
                                          <p:val>
                                            <p:fltVal val="0"/>
                                          </p:val>
                                        </p:tav>
                                        <p:tav tm="100000">
                                          <p:val>
                                            <p:strVal val="#ppt_w"/>
                                          </p:val>
                                        </p:tav>
                                      </p:tavLst>
                                    </p:anim>
                                    <p:anim calcmode="lin" valueType="num">
                                      <p:cBhvr>
                                        <p:cTn id="24" dur="2000" fill="hold"/>
                                        <p:tgtEl>
                                          <p:spTgt spid="30"/>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2000" fill="hold"/>
                                        <p:tgtEl>
                                          <p:spTgt spid="31"/>
                                        </p:tgtEl>
                                        <p:attrNameLst>
                                          <p:attrName>ppt_w</p:attrName>
                                        </p:attrNameLst>
                                      </p:cBhvr>
                                      <p:tavLst>
                                        <p:tav tm="0">
                                          <p:val>
                                            <p:fltVal val="0"/>
                                          </p:val>
                                        </p:tav>
                                        <p:tav tm="100000">
                                          <p:val>
                                            <p:strVal val="#ppt_w"/>
                                          </p:val>
                                        </p:tav>
                                      </p:tavLst>
                                    </p:anim>
                                    <p:anim calcmode="lin" valueType="num">
                                      <p:cBhvr>
                                        <p:cTn id="28" dur="2000" fill="hold"/>
                                        <p:tgtEl>
                                          <p:spTgt spid="31"/>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2000" fill="hold"/>
                                        <p:tgtEl>
                                          <p:spTgt spid="32"/>
                                        </p:tgtEl>
                                        <p:attrNameLst>
                                          <p:attrName>ppt_w</p:attrName>
                                        </p:attrNameLst>
                                      </p:cBhvr>
                                      <p:tavLst>
                                        <p:tav tm="0">
                                          <p:val>
                                            <p:fltVal val="0"/>
                                          </p:val>
                                        </p:tav>
                                        <p:tav tm="100000">
                                          <p:val>
                                            <p:strVal val="#ppt_w"/>
                                          </p:val>
                                        </p:tav>
                                      </p:tavLst>
                                    </p:anim>
                                    <p:anim calcmode="lin" valueType="num">
                                      <p:cBhvr>
                                        <p:cTn id="32" dur="2000" fill="hold"/>
                                        <p:tgtEl>
                                          <p:spTgt spid="32"/>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2000" fill="hold"/>
                                        <p:tgtEl>
                                          <p:spTgt spid="33"/>
                                        </p:tgtEl>
                                        <p:attrNameLst>
                                          <p:attrName>ppt_w</p:attrName>
                                        </p:attrNameLst>
                                      </p:cBhvr>
                                      <p:tavLst>
                                        <p:tav tm="0">
                                          <p:val>
                                            <p:fltVal val="0"/>
                                          </p:val>
                                        </p:tav>
                                        <p:tav tm="100000">
                                          <p:val>
                                            <p:strVal val="#ppt_w"/>
                                          </p:val>
                                        </p:tav>
                                      </p:tavLst>
                                    </p:anim>
                                    <p:anim calcmode="lin" valueType="num">
                                      <p:cBhvr>
                                        <p:cTn id="36" dur="2000" fill="hold"/>
                                        <p:tgtEl>
                                          <p:spTgt spid="3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2000" fill="hold"/>
                                        <p:tgtEl>
                                          <p:spTgt spid="34"/>
                                        </p:tgtEl>
                                        <p:attrNameLst>
                                          <p:attrName>ppt_w</p:attrName>
                                        </p:attrNameLst>
                                      </p:cBhvr>
                                      <p:tavLst>
                                        <p:tav tm="0">
                                          <p:val>
                                            <p:fltVal val="0"/>
                                          </p:val>
                                        </p:tav>
                                        <p:tav tm="100000">
                                          <p:val>
                                            <p:strVal val="#ppt_w"/>
                                          </p:val>
                                        </p:tav>
                                      </p:tavLst>
                                    </p:anim>
                                    <p:anim calcmode="lin" valueType="num">
                                      <p:cBhvr>
                                        <p:cTn id="40" dur="2000" fill="hold"/>
                                        <p:tgtEl>
                                          <p:spTgt spid="34"/>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2000" fill="hold"/>
                                        <p:tgtEl>
                                          <p:spTgt spid="35"/>
                                        </p:tgtEl>
                                        <p:attrNameLst>
                                          <p:attrName>ppt_w</p:attrName>
                                        </p:attrNameLst>
                                      </p:cBhvr>
                                      <p:tavLst>
                                        <p:tav tm="0">
                                          <p:val>
                                            <p:fltVal val="0"/>
                                          </p:val>
                                        </p:tav>
                                        <p:tav tm="100000">
                                          <p:val>
                                            <p:strVal val="#ppt_w"/>
                                          </p:val>
                                        </p:tav>
                                      </p:tavLst>
                                    </p:anim>
                                    <p:anim calcmode="lin" valueType="num">
                                      <p:cBhvr>
                                        <p:cTn id="44" dur="2000" fill="hold"/>
                                        <p:tgtEl>
                                          <p:spTgt spid="3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2000" fill="hold"/>
                                        <p:tgtEl>
                                          <p:spTgt spid="36"/>
                                        </p:tgtEl>
                                        <p:attrNameLst>
                                          <p:attrName>ppt_w</p:attrName>
                                        </p:attrNameLst>
                                      </p:cBhvr>
                                      <p:tavLst>
                                        <p:tav tm="0">
                                          <p:val>
                                            <p:fltVal val="0"/>
                                          </p:val>
                                        </p:tav>
                                        <p:tav tm="100000">
                                          <p:val>
                                            <p:strVal val="#ppt_w"/>
                                          </p:val>
                                        </p:tav>
                                      </p:tavLst>
                                    </p:anim>
                                    <p:anim calcmode="lin" valueType="num">
                                      <p:cBhvr>
                                        <p:cTn id="48" dur="2000" fill="hold"/>
                                        <p:tgtEl>
                                          <p:spTgt spid="36"/>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2000" fill="hold"/>
                                        <p:tgtEl>
                                          <p:spTgt spid="37"/>
                                        </p:tgtEl>
                                        <p:attrNameLst>
                                          <p:attrName>ppt_w</p:attrName>
                                        </p:attrNameLst>
                                      </p:cBhvr>
                                      <p:tavLst>
                                        <p:tav tm="0">
                                          <p:val>
                                            <p:fltVal val="0"/>
                                          </p:val>
                                        </p:tav>
                                        <p:tav tm="100000">
                                          <p:val>
                                            <p:strVal val="#ppt_w"/>
                                          </p:val>
                                        </p:tav>
                                      </p:tavLst>
                                    </p:anim>
                                    <p:anim calcmode="lin" valueType="num">
                                      <p:cBhvr>
                                        <p:cTn id="52" dur="2000" fill="hold"/>
                                        <p:tgtEl>
                                          <p:spTgt spid="37"/>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p:cTn id="55" dur="2000" fill="hold"/>
                                        <p:tgtEl>
                                          <p:spTgt spid="38"/>
                                        </p:tgtEl>
                                        <p:attrNameLst>
                                          <p:attrName>ppt_w</p:attrName>
                                        </p:attrNameLst>
                                      </p:cBhvr>
                                      <p:tavLst>
                                        <p:tav tm="0">
                                          <p:val>
                                            <p:fltVal val="0"/>
                                          </p:val>
                                        </p:tav>
                                        <p:tav tm="100000">
                                          <p:val>
                                            <p:strVal val="#ppt_w"/>
                                          </p:val>
                                        </p:tav>
                                      </p:tavLst>
                                    </p:anim>
                                    <p:anim calcmode="lin" valueType="num">
                                      <p:cBhvr>
                                        <p:cTn id="56" dur="2000" fill="hold"/>
                                        <p:tgtEl>
                                          <p:spTgt spid="38"/>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p:cTn id="59" dur="2000" fill="hold"/>
                                        <p:tgtEl>
                                          <p:spTgt spid="39"/>
                                        </p:tgtEl>
                                        <p:attrNameLst>
                                          <p:attrName>ppt_w</p:attrName>
                                        </p:attrNameLst>
                                      </p:cBhvr>
                                      <p:tavLst>
                                        <p:tav tm="0">
                                          <p:val>
                                            <p:fltVal val="0"/>
                                          </p:val>
                                        </p:tav>
                                        <p:tav tm="100000">
                                          <p:val>
                                            <p:strVal val="#ppt_w"/>
                                          </p:val>
                                        </p:tav>
                                      </p:tavLst>
                                    </p:anim>
                                    <p:anim calcmode="lin" valueType="num">
                                      <p:cBhvr>
                                        <p:cTn id="60" dur="2000" fill="hold"/>
                                        <p:tgtEl>
                                          <p:spTgt spid="39"/>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2000" fill="hold"/>
                                        <p:tgtEl>
                                          <p:spTgt spid="40"/>
                                        </p:tgtEl>
                                        <p:attrNameLst>
                                          <p:attrName>ppt_w</p:attrName>
                                        </p:attrNameLst>
                                      </p:cBhvr>
                                      <p:tavLst>
                                        <p:tav tm="0">
                                          <p:val>
                                            <p:fltVal val="0"/>
                                          </p:val>
                                        </p:tav>
                                        <p:tav tm="100000">
                                          <p:val>
                                            <p:strVal val="#ppt_w"/>
                                          </p:val>
                                        </p:tav>
                                      </p:tavLst>
                                    </p:anim>
                                    <p:anim calcmode="lin" valueType="num">
                                      <p:cBhvr>
                                        <p:cTn id="64" dur="2000" fill="hold"/>
                                        <p:tgtEl>
                                          <p:spTgt spid="40"/>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2000" fill="hold"/>
                                        <p:tgtEl>
                                          <p:spTgt spid="41"/>
                                        </p:tgtEl>
                                        <p:attrNameLst>
                                          <p:attrName>ppt_w</p:attrName>
                                        </p:attrNameLst>
                                      </p:cBhvr>
                                      <p:tavLst>
                                        <p:tav tm="0">
                                          <p:val>
                                            <p:fltVal val="0"/>
                                          </p:val>
                                        </p:tav>
                                        <p:tav tm="100000">
                                          <p:val>
                                            <p:strVal val="#ppt_w"/>
                                          </p:val>
                                        </p:tav>
                                      </p:tavLst>
                                    </p:anim>
                                    <p:anim calcmode="lin" valueType="num">
                                      <p:cBhvr>
                                        <p:cTn id="68" dur="2000" fill="hold"/>
                                        <p:tgtEl>
                                          <p:spTgt spid="41"/>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2000" fill="hold"/>
                                        <p:tgtEl>
                                          <p:spTgt spid="42"/>
                                        </p:tgtEl>
                                        <p:attrNameLst>
                                          <p:attrName>ppt_w</p:attrName>
                                        </p:attrNameLst>
                                      </p:cBhvr>
                                      <p:tavLst>
                                        <p:tav tm="0">
                                          <p:val>
                                            <p:fltVal val="0"/>
                                          </p:val>
                                        </p:tav>
                                        <p:tav tm="100000">
                                          <p:val>
                                            <p:strVal val="#ppt_w"/>
                                          </p:val>
                                        </p:tav>
                                      </p:tavLst>
                                    </p:anim>
                                    <p:anim calcmode="lin" valueType="num">
                                      <p:cBhvr>
                                        <p:cTn id="72" dur="2000" fill="hold"/>
                                        <p:tgtEl>
                                          <p:spTgt spid="42"/>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p:cTn id="75" dur="2000" fill="hold"/>
                                        <p:tgtEl>
                                          <p:spTgt spid="43"/>
                                        </p:tgtEl>
                                        <p:attrNameLst>
                                          <p:attrName>ppt_w</p:attrName>
                                        </p:attrNameLst>
                                      </p:cBhvr>
                                      <p:tavLst>
                                        <p:tav tm="0">
                                          <p:val>
                                            <p:fltVal val="0"/>
                                          </p:val>
                                        </p:tav>
                                        <p:tav tm="100000">
                                          <p:val>
                                            <p:strVal val="#ppt_w"/>
                                          </p:val>
                                        </p:tav>
                                      </p:tavLst>
                                    </p:anim>
                                    <p:anim calcmode="lin" valueType="num">
                                      <p:cBhvr>
                                        <p:cTn id="76" dur="2000" fill="hold"/>
                                        <p:tgtEl>
                                          <p:spTgt spid="43"/>
                                        </p:tgtEl>
                                        <p:attrNameLst>
                                          <p:attrName>ppt_h</p:attrName>
                                        </p:attrNameLst>
                                      </p:cBhvr>
                                      <p:tavLst>
                                        <p:tav tm="0">
                                          <p:val>
                                            <p:fltVal val="0"/>
                                          </p:val>
                                        </p:tav>
                                        <p:tav tm="100000">
                                          <p:val>
                                            <p:strVal val="#ppt_h"/>
                                          </p:val>
                                        </p:tav>
                                      </p:tavLst>
                                    </p:anim>
                                  </p:childTnLst>
                                </p:cTn>
                              </p:par>
                              <p:par>
                                <p:cTn id="77" presetID="23" presetClass="entr" presetSubtype="16"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 calcmode="lin" valueType="num">
                                      <p:cBhvr>
                                        <p:cTn id="79" dur="2000" fill="hold"/>
                                        <p:tgtEl>
                                          <p:spTgt spid="44"/>
                                        </p:tgtEl>
                                        <p:attrNameLst>
                                          <p:attrName>ppt_w</p:attrName>
                                        </p:attrNameLst>
                                      </p:cBhvr>
                                      <p:tavLst>
                                        <p:tav tm="0">
                                          <p:val>
                                            <p:fltVal val="0"/>
                                          </p:val>
                                        </p:tav>
                                        <p:tav tm="100000">
                                          <p:val>
                                            <p:strVal val="#ppt_w"/>
                                          </p:val>
                                        </p:tav>
                                      </p:tavLst>
                                    </p:anim>
                                    <p:anim calcmode="lin" valueType="num">
                                      <p:cBhvr>
                                        <p:cTn id="80" dur="2000" fill="hold"/>
                                        <p:tgtEl>
                                          <p:spTgt spid="44"/>
                                        </p:tgtEl>
                                        <p:attrNameLst>
                                          <p:attrName>ppt_h</p:attrName>
                                        </p:attrNameLst>
                                      </p:cBhvr>
                                      <p:tavLst>
                                        <p:tav tm="0">
                                          <p:val>
                                            <p:fltVal val="0"/>
                                          </p:val>
                                        </p:tav>
                                        <p:tav tm="100000">
                                          <p:val>
                                            <p:strVal val="#ppt_h"/>
                                          </p:val>
                                        </p:tav>
                                      </p:tavLst>
                                    </p:anim>
                                  </p:childTnLst>
                                </p:cTn>
                              </p:par>
                              <p:par>
                                <p:cTn id="81" presetID="23" presetClass="entr" presetSubtype="16"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p:cTn id="83" dur="2000" fill="hold"/>
                                        <p:tgtEl>
                                          <p:spTgt spid="45"/>
                                        </p:tgtEl>
                                        <p:attrNameLst>
                                          <p:attrName>ppt_w</p:attrName>
                                        </p:attrNameLst>
                                      </p:cBhvr>
                                      <p:tavLst>
                                        <p:tav tm="0">
                                          <p:val>
                                            <p:fltVal val="0"/>
                                          </p:val>
                                        </p:tav>
                                        <p:tav tm="100000">
                                          <p:val>
                                            <p:strVal val="#ppt_w"/>
                                          </p:val>
                                        </p:tav>
                                      </p:tavLst>
                                    </p:anim>
                                    <p:anim calcmode="lin" valueType="num">
                                      <p:cBhvr>
                                        <p:cTn id="84" dur="2000" fill="hold"/>
                                        <p:tgtEl>
                                          <p:spTgt spid="45"/>
                                        </p:tgtEl>
                                        <p:attrNameLst>
                                          <p:attrName>ppt_h</p:attrName>
                                        </p:attrNameLst>
                                      </p:cBhvr>
                                      <p:tavLst>
                                        <p:tav tm="0">
                                          <p:val>
                                            <p:fltVal val="0"/>
                                          </p:val>
                                        </p:tav>
                                        <p:tav tm="100000">
                                          <p:val>
                                            <p:strVal val="#ppt_h"/>
                                          </p:val>
                                        </p:tav>
                                      </p:tavLst>
                                    </p:anim>
                                  </p:childTnLst>
                                </p:cTn>
                              </p:par>
                              <p:par>
                                <p:cTn id="85" presetID="23" presetClass="entr" presetSubtype="16"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p:cTn id="87" dur="2000" fill="hold"/>
                                        <p:tgtEl>
                                          <p:spTgt spid="46"/>
                                        </p:tgtEl>
                                        <p:attrNameLst>
                                          <p:attrName>ppt_w</p:attrName>
                                        </p:attrNameLst>
                                      </p:cBhvr>
                                      <p:tavLst>
                                        <p:tav tm="0">
                                          <p:val>
                                            <p:fltVal val="0"/>
                                          </p:val>
                                        </p:tav>
                                        <p:tav tm="100000">
                                          <p:val>
                                            <p:strVal val="#ppt_w"/>
                                          </p:val>
                                        </p:tav>
                                      </p:tavLst>
                                    </p:anim>
                                    <p:anim calcmode="lin" valueType="num">
                                      <p:cBhvr>
                                        <p:cTn id="88" dur="2000" fill="hold"/>
                                        <p:tgtEl>
                                          <p:spTgt spid="46"/>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p:cTn id="91" dur="2000" fill="hold"/>
                                        <p:tgtEl>
                                          <p:spTgt spid="47"/>
                                        </p:tgtEl>
                                        <p:attrNameLst>
                                          <p:attrName>ppt_w</p:attrName>
                                        </p:attrNameLst>
                                      </p:cBhvr>
                                      <p:tavLst>
                                        <p:tav tm="0">
                                          <p:val>
                                            <p:fltVal val="0"/>
                                          </p:val>
                                        </p:tav>
                                        <p:tav tm="100000">
                                          <p:val>
                                            <p:strVal val="#ppt_w"/>
                                          </p:val>
                                        </p:tav>
                                      </p:tavLst>
                                    </p:anim>
                                    <p:anim calcmode="lin" valueType="num">
                                      <p:cBhvr>
                                        <p:cTn id="92" dur="2000" fill="hold"/>
                                        <p:tgtEl>
                                          <p:spTgt spid="47"/>
                                        </p:tgtEl>
                                        <p:attrNameLst>
                                          <p:attrName>ppt_h</p:attrName>
                                        </p:attrNameLst>
                                      </p:cBhvr>
                                      <p:tavLst>
                                        <p:tav tm="0">
                                          <p:val>
                                            <p:fltVal val="0"/>
                                          </p:val>
                                        </p:tav>
                                        <p:tav tm="100000">
                                          <p:val>
                                            <p:strVal val="#ppt_h"/>
                                          </p:val>
                                        </p:tav>
                                      </p:tavLst>
                                    </p:anim>
                                  </p:childTnLst>
                                </p:cTn>
                              </p:par>
                              <p:par>
                                <p:cTn id="93" presetID="23" presetClass="entr" presetSubtype="16"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p:cTn id="95" dur="2000" fill="hold"/>
                                        <p:tgtEl>
                                          <p:spTgt spid="48"/>
                                        </p:tgtEl>
                                        <p:attrNameLst>
                                          <p:attrName>ppt_w</p:attrName>
                                        </p:attrNameLst>
                                      </p:cBhvr>
                                      <p:tavLst>
                                        <p:tav tm="0">
                                          <p:val>
                                            <p:fltVal val="0"/>
                                          </p:val>
                                        </p:tav>
                                        <p:tav tm="100000">
                                          <p:val>
                                            <p:strVal val="#ppt_w"/>
                                          </p:val>
                                        </p:tav>
                                      </p:tavLst>
                                    </p:anim>
                                    <p:anim calcmode="lin" valueType="num">
                                      <p:cBhvr>
                                        <p:cTn id="96" dur="2000" fill="hold"/>
                                        <p:tgtEl>
                                          <p:spTgt spid="48"/>
                                        </p:tgtEl>
                                        <p:attrNameLst>
                                          <p:attrName>ppt_h</p:attrName>
                                        </p:attrNameLst>
                                      </p:cBhvr>
                                      <p:tavLst>
                                        <p:tav tm="0">
                                          <p:val>
                                            <p:fltVal val="0"/>
                                          </p:val>
                                        </p:tav>
                                        <p:tav tm="100000">
                                          <p:val>
                                            <p:strVal val="#ppt_h"/>
                                          </p:val>
                                        </p:tav>
                                      </p:tavLst>
                                    </p:anim>
                                  </p:childTnLst>
                                </p:cTn>
                              </p:par>
                              <p:par>
                                <p:cTn id="97" presetID="23" presetClass="entr" presetSubtype="16"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p:cTn id="99" dur="2000" fill="hold"/>
                                        <p:tgtEl>
                                          <p:spTgt spid="49"/>
                                        </p:tgtEl>
                                        <p:attrNameLst>
                                          <p:attrName>ppt_w</p:attrName>
                                        </p:attrNameLst>
                                      </p:cBhvr>
                                      <p:tavLst>
                                        <p:tav tm="0">
                                          <p:val>
                                            <p:fltVal val="0"/>
                                          </p:val>
                                        </p:tav>
                                        <p:tav tm="100000">
                                          <p:val>
                                            <p:strVal val="#ppt_w"/>
                                          </p:val>
                                        </p:tav>
                                      </p:tavLst>
                                    </p:anim>
                                    <p:anim calcmode="lin" valueType="num">
                                      <p:cBhvr>
                                        <p:cTn id="100" dur="2000" fill="hold"/>
                                        <p:tgtEl>
                                          <p:spTgt spid="49"/>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 calcmode="lin" valueType="num">
                                      <p:cBhvr>
                                        <p:cTn id="103" dur="2000" fill="hold"/>
                                        <p:tgtEl>
                                          <p:spTgt spid="50"/>
                                        </p:tgtEl>
                                        <p:attrNameLst>
                                          <p:attrName>ppt_w</p:attrName>
                                        </p:attrNameLst>
                                      </p:cBhvr>
                                      <p:tavLst>
                                        <p:tav tm="0">
                                          <p:val>
                                            <p:fltVal val="0"/>
                                          </p:val>
                                        </p:tav>
                                        <p:tav tm="100000">
                                          <p:val>
                                            <p:strVal val="#ppt_w"/>
                                          </p:val>
                                        </p:tav>
                                      </p:tavLst>
                                    </p:anim>
                                    <p:anim calcmode="lin" valueType="num">
                                      <p:cBhvr>
                                        <p:cTn id="104" dur="2000" fill="hold"/>
                                        <p:tgtEl>
                                          <p:spTgt spid="50"/>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anim calcmode="lin" valueType="num">
                                      <p:cBhvr>
                                        <p:cTn id="107" dur="2000" fill="hold"/>
                                        <p:tgtEl>
                                          <p:spTgt spid="51"/>
                                        </p:tgtEl>
                                        <p:attrNameLst>
                                          <p:attrName>ppt_w</p:attrName>
                                        </p:attrNameLst>
                                      </p:cBhvr>
                                      <p:tavLst>
                                        <p:tav tm="0">
                                          <p:val>
                                            <p:fltVal val="0"/>
                                          </p:val>
                                        </p:tav>
                                        <p:tav tm="100000">
                                          <p:val>
                                            <p:strVal val="#ppt_w"/>
                                          </p:val>
                                        </p:tav>
                                      </p:tavLst>
                                    </p:anim>
                                    <p:anim calcmode="lin" valueType="num">
                                      <p:cBhvr>
                                        <p:cTn id="108" dur="2000" fill="hold"/>
                                        <p:tgtEl>
                                          <p:spTgt spid="51"/>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p:cTn id="111" dur="2000" fill="hold"/>
                                        <p:tgtEl>
                                          <p:spTgt spid="52"/>
                                        </p:tgtEl>
                                        <p:attrNameLst>
                                          <p:attrName>ppt_w</p:attrName>
                                        </p:attrNameLst>
                                      </p:cBhvr>
                                      <p:tavLst>
                                        <p:tav tm="0">
                                          <p:val>
                                            <p:fltVal val="0"/>
                                          </p:val>
                                        </p:tav>
                                        <p:tav tm="100000">
                                          <p:val>
                                            <p:strVal val="#ppt_w"/>
                                          </p:val>
                                        </p:tav>
                                      </p:tavLst>
                                    </p:anim>
                                    <p:anim calcmode="lin" valueType="num">
                                      <p:cBhvr>
                                        <p:cTn id="112" dur="2000" fill="hold"/>
                                        <p:tgtEl>
                                          <p:spTgt spid="52"/>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anim calcmode="lin" valueType="num">
                                      <p:cBhvr>
                                        <p:cTn id="115" dur="2000" fill="hold"/>
                                        <p:tgtEl>
                                          <p:spTgt spid="53"/>
                                        </p:tgtEl>
                                        <p:attrNameLst>
                                          <p:attrName>ppt_w</p:attrName>
                                        </p:attrNameLst>
                                      </p:cBhvr>
                                      <p:tavLst>
                                        <p:tav tm="0">
                                          <p:val>
                                            <p:fltVal val="0"/>
                                          </p:val>
                                        </p:tav>
                                        <p:tav tm="100000">
                                          <p:val>
                                            <p:strVal val="#ppt_w"/>
                                          </p:val>
                                        </p:tav>
                                      </p:tavLst>
                                    </p:anim>
                                    <p:anim calcmode="lin" valueType="num">
                                      <p:cBhvr>
                                        <p:cTn id="116" dur="2000" fill="hold"/>
                                        <p:tgtEl>
                                          <p:spTgt spid="53"/>
                                        </p:tgtEl>
                                        <p:attrNameLst>
                                          <p:attrName>ppt_h</p:attrName>
                                        </p:attrNameLst>
                                      </p:cBhvr>
                                      <p:tavLst>
                                        <p:tav tm="0">
                                          <p:val>
                                            <p:fltVal val="0"/>
                                          </p:val>
                                        </p:tav>
                                        <p:tav tm="100000">
                                          <p:val>
                                            <p:strVal val="#ppt_h"/>
                                          </p:val>
                                        </p:tav>
                                      </p:tavLst>
                                    </p:anim>
                                  </p:childTnLst>
                                </p:cTn>
                              </p:par>
                              <p:par>
                                <p:cTn id="117" presetID="23" presetClass="entr" presetSubtype="16"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 calcmode="lin" valueType="num">
                                      <p:cBhvr>
                                        <p:cTn id="119" dur="2000" fill="hold"/>
                                        <p:tgtEl>
                                          <p:spTgt spid="54"/>
                                        </p:tgtEl>
                                        <p:attrNameLst>
                                          <p:attrName>ppt_w</p:attrName>
                                        </p:attrNameLst>
                                      </p:cBhvr>
                                      <p:tavLst>
                                        <p:tav tm="0">
                                          <p:val>
                                            <p:fltVal val="0"/>
                                          </p:val>
                                        </p:tav>
                                        <p:tav tm="100000">
                                          <p:val>
                                            <p:strVal val="#ppt_w"/>
                                          </p:val>
                                        </p:tav>
                                      </p:tavLst>
                                    </p:anim>
                                    <p:anim calcmode="lin" valueType="num">
                                      <p:cBhvr>
                                        <p:cTn id="120" dur="2000" fill="hold"/>
                                        <p:tgtEl>
                                          <p:spTgt spid="54"/>
                                        </p:tgtEl>
                                        <p:attrNameLst>
                                          <p:attrName>ppt_h</p:attrName>
                                        </p:attrNameLst>
                                      </p:cBhvr>
                                      <p:tavLst>
                                        <p:tav tm="0">
                                          <p:val>
                                            <p:fltVal val="0"/>
                                          </p:val>
                                        </p:tav>
                                        <p:tav tm="100000">
                                          <p:val>
                                            <p:strVal val="#ppt_h"/>
                                          </p:val>
                                        </p:tav>
                                      </p:tavLst>
                                    </p:anim>
                                  </p:childTnLst>
                                </p:cTn>
                              </p:par>
                              <p:par>
                                <p:cTn id="121" presetID="23" presetClass="entr" presetSubtype="16" fill="hold" grpId="0" nodeType="withEffect">
                                  <p:stCondLst>
                                    <p:cond delay="0"/>
                                  </p:stCondLst>
                                  <p:childTnLst>
                                    <p:set>
                                      <p:cBhvr>
                                        <p:cTn id="122" dur="1" fill="hold">
                                          <p:stCondLst>
                                            <p:cond delay="0"/>
                                          </p:stCondLst>
                                        </p:cTn>
                                        <p:tgtEl>
                                          <p:spTgt spid="55"/>
                                        </p:tgtEl>
                                        <p:attrNameLst>
                                          <p:attrName>style.visibility</p:attrName>
                                        </p:attrNameLst>
                                      </p:cBhvr>
                                      <p:to>
                                        <p:strVal val="visible"/>
                                      </p:to>
                                    </p:set>
                                    <p:anim calcmode="lin" valueType="num">
                                      <p:cBhvr>
                                        <p:cTn id="123" dur="2000" fill="hold"/>
                                        <p:tgtEl>
                                          <p:spTgt spid="55"/>
                                        </p:tgtEl>
                                        <p:attrNameLst>
                                          <p:attrName>ppt_w</p:attrName>
                                        </p:attrNameLst>
                                      </p:cBhvr>
                                      <p:tavLst>
                                        <p:tav tm="0">
                                          <p:val>
                                            <p:fltVal val="0"/>
                                          </p:val>
                                        </p:tav>
                                        <p:tav tm="100000">
                                          <p:val>
                                            <p:strVal val="#ppt_w"/>
                                          </p:val>
                                        </p:tav>
                                      </p:tavLst>
                                    </p:anim>
                                    <p:anim calcmode="lin" valueType="num">
                                      <p:cBhvr>
                                        <p:cTn id="124" dur="2000" fill="hold"/>
                                        <p:tgtEl>
                                          <p:spTgt spid="55"/>
                                        </p:tgtEl>
                                        <p:attrNameLst>
                                          <p:attrName>ppt_h</p:attrName>
                                        </p:attrNameLst>
                                      </p:cBhvr>
                                      <p:tavLst>
                                        <p:tav tm="0">
                                          <p:val>
                                            <p:fltVal val="0"/>
                                          </p:val>
                                        </p:tav>
                                        <p:tav tm="100000">
                                          <p:val>
                                            <p:strVal val="#ppt_h"/>
                                          </p:val>
                                        </p:tav>
                                      </p:tavLst>
                                    </p:anim>
                                  </p:childTnLst>
                                </p:cTn>
                              </p:par>
                              <p:par>
                                <p:cTn id="125" presetID="23" presetClass="entr" presetSubtype="16"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anim calcmode="lin" valueType="num">
                                      <p:cBhvr>
                                        <p:cTn id="127" dur="2000" fill="hold"/>
                                        <p:tgtEl>
                                          <p:spTgt spid="56"/>
                                        </p:tgtEl>
                                        <p:attrNameLst>
                                          <p:attrName>ppt_w</p:attrName>
                                        </p:attrNameLst>
                                      </p:cBhvr>
                                      <p:tavLst>
                                        <p:tav tm="0">
                                          <p:val>
                                            <p:fltVal val="0"/>
                                          </p:val>
                                        </p:tav>
                                        <p:tav tm="100000">
                                          <p:val>
                                            <p:strVal val="#ppt_w"/>
                                          </p:val>
                                        </p:tav>
                                      </p:tavLst>
                                    </p:anim>
                                    <p:anim calcmode="lin" valueType="num">
                                      <p:cBhvr>
                                        <p:cTn id="128" dur="2000" fill="hold"/>
                                        <p:tgtEl>
                                          <p:spTgt spid="56"/>
                                        </p:tgtEl>
                                        <p:attrNameLst>
                                          <p:attrName>ppt_h</p:attrName>
                                        </p:attrNameLst>
                                      </p:cBhvr>
                                      <p:tavLst>
                                        <p:tav tm="0">
                                          <p:val>
                                            <p:fltVal val="0"/>
                                          </p:val>
                                        </p:tav>
                                        <p:tav tm="100000">
                                          <p:val>
                                            <p:strVal val="#ppt_h"/>
                                          </p:val>
                                        </p:tav>
                                      </p:tavLst>
                                    </p:anim>
                                  </p:childTnLst>
                                </p:cTn>
                              </p:par>
                              <p:par>
                                <p:cTn id="129" presetID="23" presetClass="entr" presetSubtype="16" fill="hold" grpId="0" nodeType="withEffect">
                                  <p:stCondLst>
                                    <p:cond delay="0"/>
                                  </p:stCondLst>
                                  <p:childTnLst>
                                    <p:set>
                                      <p:cBhvr>
                                        <p:cTn id="130" dur="1" fill="hold">
                                          <p:stCondLst>
                                            <p:cond delay="0"/>
                                          </p:stCondLst>
                                        </p:cTn>
                                        <p:tgtEl>
                                          <p:spTgt spid="57"/>
                                        </p:tgtEl>
                                        <p:attrNameLst>
                                          <p:attrName>style.visibility</p:attrName>
                                        </p:attrNameLst>
                                      </p:cBhvr>
                                      <p:to>
                                        <p:strVal val="visible"/>
                                      </p:to>
                                    </p:set>
                                    <p:anim calcmode="lin" valueType="num">
                                      <p:cBhvr>
                                        <p:cTn id="131" dur="2000" fill="hold"/>
                                        <p:tgtEl>
                                          <p:spTgt spid="57"/>
                                        </p:tgtEl>
                                        <p:attrNameLst>
                                          <p:attrName>ppt_w</p:attrName>
                                        </p:attrNameLst>
                                      </p:cBhvr>
                                      <p:tavLst>
                                        <p:tav tm="0">
                                          <p:val>
                                            <p:fltVal val="0"/>
                                          </p:val>
                                        </p:tav>
                                        <p:tav tm="100000">
                                          <p:val>
                                            <p:strVal val="#ppt_w"/>
                                          </p:val>
                                        </p:tav>
                                      </p:tavLst>
                                    </p:anim>
                                    <p:anim calcmode="lin" valueType="num">
                                      <p:cBhvr>
                                        <p:cTn id="132" dur="2000" fill="hold"/>
                                        <p:tgtEl>
                                          <p:spTgt spid="57"/>
                                        </p:tgtEl>
                                        <p:attrNameLst>
                                          <p:attrName>ppt_h</p:attrName>
                                        </p:attrNameLst>
                                      </p:cBhvr>
                                      <p:tavLst>
                                        <p:tav tm="0">
                                          <p:val>
                                            <p:fltVal val="0"/>
                                          </p:val>
                                        </p:tav>
                                        <p:tav tm="100000">
                                          <p:val>
                                            <p:strVal val="#ppt_h"/>
                                          </p:val>
                                        </p:tav>
                                      </p:tavLst>
                                    </p:anim>
                                  </p:childTnLst>
                                </p:cTn>
                              </p:par>
                              <p:par>
                                <p:cTn id="133" presetID="23" presetClass="entr" presetSubtype="16" fill="hold" grpId="0" nodeType="withEffect">
                                  <p:stCondLst>
                                    <p:cond delay="0"/>
                                  </p:stCondLst>
                                  <p:childTnLst>
                                    <p:set>
                                      <p:cBhvr>
                                        <p:cTn id="134" dur="1" fill="hold">
                                          <p:stCondLst>
                                            <p:cond delay="0"/>
                                          </p:stCondLst>
                                        </p:cTn>
                                        <p:tgtEl>
                                          <p:spTgt spid="58"/>
                                        </p:tgtEl>
                                        <p:attrNameLst>
                                          <p:attrName>style.visibility</p:attrName>
                                        </p:attrNameLst>
                                      </p:cBhvr>
                                      <p:to>
                                        <p:strVal val="visible"/>
                                      </p:to>
                                    </p:set>
                                    <p:anim calcmode="lin" valueType="num">
                                      <p:cBhvr>
                                        <p:cTn id="135" dur="2000" fill="hold"/>
                                        <p:tgtEl>
                                          <p:spTgt spid="58"/>
                                        </p:tgtEl>
                                        <p:attrNameLst>
                                          <p:attrName>ppt_w</p:attrName>
                                        </p:attrNameLst>
                                      </p:cBhvr>
                                      <p:tavLst>
                                        <p:tav tm="0">
                                          <p:val>
                                            <p:fltVal val="0"/>
                                          </p:val>
                                        </p:tav>
                                        <p:tav tm="100000">
                                          <p:val>
                                            <p:strVal val="#ppt_w"/>
                                          </p:val>
                                        </p:tav>
                                      </p:tavLst>
                                    </p:anim>
                                    <p:anim calcmode="lin" valueType="num">
                                      <p:cBhvr>
                                        <p:cTn id="136" dur="2000" fill="hold"/>
                                        <p:tgtEl>
                                          <p:spTgt spid="58"/>
                                        </p:tgtEl>
                                        <p:attrNameLst>
                                          <p:attrName>ppt_h</p:attrName>
                                        </p:attrNameLst>
                                      </p:cBhvr>
                                      <p:tavLst>
                                        <p:tav tm="0">
                                          <p:val>
                                            <p:fltVal val="0"/>
                                          </p:val>
                                        </p:tav>
                                        <p:tav tm="100000">
                                          <p:val>
                                            <p:strVal val="#ppt_h"/>
                                          </p:val>
                                        </p:tav>
                                      </p:tavLst>
                                    </p:anim>
                                  </p:childTnLst>
                                </p:cTn>
                              </p:par>
                              <p:par>
                                <p:cTn id="137" presetID="23" presetClass="entr" presetSubtype="16"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 calcmode="lin" valueType="num">
                                      <p:cBhvr>
                                        <p:cTn id="139" dur="2000" fill="hold"/>
                                        <p:tgtEl>
                                          <p:spTgt spid="59"/>
                                        </p:tgtEl>
                                        <p:attrNameLst>
                                          <p:attrName>ppt_w</p:attrName>
                                        </p:attrNameLst>
                                      </p:cBhvr>
                                      <p:tavLst>
                                        <p:tav tm="0">
                                          <p:val>
                                            <p:fltVal val="0"/>
                                          </p:val>
                                        </p:tav>
                                        <p:tav tm="100000">
                                          <p:val>
                                            <p:strVal val="#ppt_w"/>
                                          </p:val>
                                        </p:tav>
                                      </p:tavLst>
                                    </p:anim>
                                    <p:anim calcmode="lin" valueType="num">
                                      <p:cBhvr>
                                        <p:cTn id="140" dur="2000" fill="hold"/>
                                        <p:tgtEl>
                                          <p:spTgt spid="59"/>
                                        </p:tgtEl>
                                        <p:attrNameLst>
                                          <p:attrName>ppt_h</p:attrName>
                                        </p:attrNameLst>
                                      </p:cBhvr>
                                      <p:tavLst>
                                        <p:tav tm="0">
                                          <p:val>
                                            <p:fltVal val="0"/>
                                          </p:val>
                                        </p:tav>
                                        <p:tav tm="100000">
                                          <p:val>
                                            <p:strVal val="#ppt_h"/>
                                          </p:val>
                                        </p:tav>
                                      </p:tavLst>
                                    </p:anim>
                                  </p:childTnLst>
                                </p:cTn>
                              </p:par>
                              <p:par>
                                <p:cTn id="141" presetID="23" presetClass="entr" presetSubtype="16" fill="hold" grpId="0" nodeType="withEffect">
                                  <p:stCondLst>
                                    <p:cond delay="0"/>
                                  </p:stCondLst>
                                  <p:childTnLst>
                                    <p:set>
                                      <p:cBhvr>
                                        <p:cTn id="142" dur="1" fill="hold">
                                          <p:stCondLst>
                                            <p:cond delay="0"/>
                                          </p:stCondLst>
                                        </p:cTn>
                                        <p:tgtEl>
                                          <p:spTgt spid="60"/>
                                        </p:tgtEl>
                                        <p:attrNameLst>
                                          <p:attrName>style.visibility</p:attrName>
                                        </p:attrNameLst>
                                      </p:cBhvr>
                                      <p:to>
                                        <p:strVal val="visible"/>
                                      </p:to>
                                    </p:set>
                                    <p:anim calcmode="lin" valueType="num">
                                      <p:cBhvr>
                                        <p:cTn id="143" dur="2000" fill="hold"/>
                                        <p:tgtEl>
                                          <p:spTgt spid="60"/>
                                        </p:tgtEl>
                                        <p:attrNameLst>
                                          <p:attrName>ppt_w</p:attrName>
                                        </p:attrNameLst>
                                      </p:cBhvr>
                                      <p:tavLst>
                                        <p:tav tm="0">
                                          <p:val>
                                            <p:fltVal val="0"/>
                                          </p:val>
                                        </p:tav>
                                        <p:tav tm="100000">
                                          <p:val>
                                            <p:strVal val="#ppt_w"/>
                                          </p:val>
                                        </p:tav>
                                      </p:tavLst>
                                    </p:anim>
                                    <p:anim calcmode="lin" valueType="num">
                                      <p:cBhvr>
                                        <p:cTn id="144" dur="2000" fill="hold"/>
                                        <p:tgtEl>
                                          <p:spTgt spid="60"/>
                                        </p:tgtEl>
                                        <p:attrNameLst>
                                          <p:attrName>ppt_h</p:attrName>
                                        </p:attrNameLst>
                                      </p:cBhvr>
                                      <p:tavLst>
                                        <p:tav tm="0">
                                          <p:val>
                                            <p:fltVal val="0"/>
                                          </p:val>
                                        </p:tav>
                                        <p:tav tm="100000">
                                          <p:val>
                                            <p:strVal val="#ppt_h"/>
                                          </p:val>
                                        </p:tav>
                                      </p:tavLst>
                                    </p:anim>
                                  </p:childTnLst>
                                </p:cTn>
                              </p:par>
                              <p:par>
                                <p:cTn id="145" presetID="23" presetClass="entr" presetSubtype="16" fill="hold" grpId="0" nodeType="withEffect">
                                  <p:stCondLst>
                                    <p:cond delay="0"/>
                                  </p:stCondLst>
                                  <p:childTnLst>
                                    <p:set>
                                      <p:cBhvr>
                                        <p:cTn id="146" dur="1" fill="hold">
                                          <p:stCondLst>
                                            <p:cond delay="0"/>
                                          </p:stCondLst>
                                        </p:cTn>
                                        <p:tgtEl>
                                          <p:spTgt spid="61"/>
                                        </p:tgtEl>
                                        <p:attrNameLst>
                                          <p:attrName>style.visibility</p:attrName>
                                        </p:attrNameLst>
                                      </p:cBhvr>
                                      <p:to>
                                        <p:strVal val="visible"/>
                                      </p:to>
                                    </p:set>
                                    <p:anim calcmode="lin" valueType="num">
                                      <p:cBhvr>
                                        <p:cTn id="147" dur="2000" fill="hold"/>
                                        <p:tgtEl>
                                          <p:spTgt spid="61"/>
                                        </p:tgtEl>
                                        <p:attrNameLst>
                                          <p:attrName>ppt_w</p:attrName>
                                        </p:attrNameLst>
                                      </p:cBhvr>
                                      <p:tavLst>
                                        <p:tav tm="0">
                                          <p:val>
                                            <p:fltVal val="0"/>
                                          </p:val>
                                        </p:tav>
                                        <p:tav tm="100000">
                                          <p:val>
                                            <p:strVal val="#ppt_w"/>
                                          </p:val>
                                        </p:tav>
                                      </p:tavLst>
                                    </p:anim>
                                    <p:anim calcmode="lin" valueType="num">
                                      <p:cBhvr>
                                        <p:cTn id="148" dur="2000" fill="hold"/>
                                        <p:tgtEl>
                                          <p:spTgt spid="61"/>
                                        </p:tgtEl>
                                        <p:attrNameLst>
                                          <p:attrName>ppt_h</p:attrName>
                                        </p:attrNameLst>
                                      </p:cBhvr>
                                      <p:tavLst>
                                        <p:tav tm="0">
                                          <p:val>
                                            <p:fltVal val="0"/>
                                          </p:val>
                                        </p:tav>
                                        <p:tav tm="100000">
                                          <p:val>
                                            <p:strVal val="#ppt_h"/>
                                          </p:val>
                                        </p:tav>
                                      </p:tavLst>
                                    </p:anim>
                                  </p:childTnLst>
                                </p:cTn>
                              </p:par>
                              <p:par>
                                <p:cTn id="149" presetID="23" presetClass="entr" presetSubtype="16" fill="hold" grpId="0" nodeType="withEffect">
                                  <p:stCondLst>
                                    <p:cond delay="0"/>
                                  </p:stCondLst>
                                  <p:childTnLst>
                                    <p:set>
                                      <p:cBhvr>
                                        <p:cTn id="150" dur="1" fill="hold">
                                          <p:stCondLst>
                                            <p:cond delay="0"/>
                                          </p:stCondLst>
                                        </p:cTn>
                                        <p:tgtEl>
                                          <p:spTgt spid="62"/>
                                        </p:tgtEl>
                                        <p:attrNameLst>
                                          <p:attrName>style.visibility</p:attrName>
                                        </p:attrNameLst>
                                      </p:cBhvr>
                                      <p:to>
                                        <p:strVal val="visible"/>
                                      </p:to>
                                    </p:set>
                                    <p:anim calcmode="lin" valueType="num">
                                      <p:cBhvr>
                                        <p:cTn id="151" dur="2000" fill="hold"/>
                                        <p:tgtEl>
                                          <p:spTgt spid="62"/>
                                        </p:tgtEl>
                                        <p:attrNameLst>
                                          <p:attrName>ppt_w</p:attrName>
                                        </p:attrNameLst>
                                      </p:cBhvr>
                                      <p:tavLst>
                                        <p:tav tm="0">
                                          <p:val>
                                            <p:fltVal val="0"/>
                                          </p:val>
                                        </p:tav>
                                        <p:tav tm="100000">
                                          <p:val>
                                            <p:strVal val="#ppt_w"/>
                                          </p:val>
                                        </p:tav>
                                      </p:tavLst>
                                    </p:anim>
                                    <p:anim calcmode="lin" valueType="num">
                                      <p:cBhvr>
                                        <p:cTn id="152" dur="2000" fill="hold"/>
                                        <p:tgtEl>
                                          <p:spTgt spid="62"/>
                                        </p:tgtEl>
                                        <p:attrNameLst>
                                          <p:attrName>ppt_h</p:attrName>
                                        </p:attrNameLst>
                                      </p:cBhvr>
                                      <p:tavLst>
                                        <p:tav tm="0">
                                          <p:val>
                                            <p:fltVal val="0"/>
                                          </p:val>
                                        </p:tav>
                                        <p:tav tm="100000">
                                          <p:val>
                                            <p:strVal val="#ppt_h"/>
                                          </p:val>
                                        </p:tav>
                                      </p:tavLst>
                                    </p:anim>
                                  </p:childTnLst>
                                </p:cTn>
                              </p:par>
                              <p:par>
                                <p:cTn id="153" presetID="23" presetClass="entr" presetSubtype="16" fill="hold" grpId="0" nodeType="withEffect">
                                  <p:stCondLst>
                                    <p:cond delay="0"/>
                                  </p:stCondLst>
                                  <p:childTnLst>
                                    <p:set>
                                      <p:cBhvr>
                                        <p:cTn id="154" dur="1" fill="hold">
                                          <p:stCondLst>
                                            <p:cond delay="0"/>
                                          </p:stCondLst>
                                        </p:cTn>
                                        <p:tgtEl>
                                          <p:spTgt spid="63"/>
                                        </p:tgtEl>
                                        <p:attrNameLst>
                                          <p:attrName>style.visibility</p:attrName>
                                        </p:attrNameLst>
                                      </p:cBhvr>
                                      <p:to>
                                        <p:strVal val="visible"/>
                                      </p:to>
                                    </p:set>
                                    <p:anim calcmode="lin" valueType="num">
                                      <p:cBhvr>
                                        <p:cTn id="155" dur="2000" fill="hold"/>
                                        <p:tgtEl>
                                          <p:spTgt spid="63"/>
                                        </p:tgtEl>
                                        <p:attrNameLst>
                                          <p:attrName>ppt_w</p:attrName>
                                        </p:attrNameLst>
                                      </p:cBhvr>
                                      <p:tavLst>
                                        <p:tav tm="0">
                                          <p:val>
                                            <p:fltVal val="0"/>
                                          </p:val>
                                        </p:tav>
                                        <p:tav tm="100000">
                                          <p:val>
                                            <p:strVal val="#ppt_w"/>
                                          </p:val>
                                        </p:tav>
                                      </p:tavLst>
                                    </p:anim>
                                    <p:anim calcmode="lin" valueType="num">
                                      <p:cBhvr>
                                        <p:cTn id="156" dur="2000" fill="hold"/>
                                        <p:tgtEl>
                                          <p:spTgt spid="63"/>
                                        </p:tgtEl>
                                        <p:attrNameLst>
                                          <p:attrName>ppt_h</p:attrName>
                                        </p:attrNameLst>
                                      </p:cBhvr>
                                      <p:tavLst>
                                        <p:tav tm="0">
                                          <p:val>
                                            <p:fltVal val="0"/>
                                          </p:val>
                                        </p:tav>
                                        <p:tav tm="100000">
                                          <p:val>
                                            <p:strVal val="#ppt_h"/>
                                          </p:val>
                                        </p:tav>
                                      </p:tavLst>
                                    </p:anim>
                                  </p:childTnLst>
                                </p:cTn>
                              </p:par>
                              <p:par>
                                <p:cTn id="157" presetID="23" presetClass="entr" presetSubtype="16" fill="hold" grpId="0" nodeType="withEffect">
                                  <p:stCondLst>
                                    <p:cond delay="0"/>
                                  </p:stCondLst>
                                  <p:childTnLst>
                                    <p:set>
                                      <p:cBhvr>
                                        <p:cTn id="158" dur="1" fill="hold">
                                          <p:stCondLst>
                                            <p:cond delay="0"/>
                                          </p:stCondLst>
                                        </p:cTn>
                                        <p:tgtEl>
                                          <p:spTgt spid="64"/>
                                        </p:tgtEl>
                                        <p:attrNameLst>
                                          <p:attrName>style.visibility</p:attrName>
                                        </p:attrNameLst>
                                      </p:cBhvr>
                                      <p:to>
                                        <p:strVal val="visible"/>
                                      </p:to>
                                    </p:set>
                                    <p:anim calcmode="lin" valueType="num">
                                      <p:cBhvr>
                                        <p:cTn id="159" dur="2000" fill="hold"/>
                                        <p:tgtEl>
                                          <p:spTgt spid="64"/>
                                        </p:tgtEl>
                                        <p:attrNameLst>
                                          <p:attrName>ppt_w</p:attrName>
                                        </p:attrNameLst>
                                      </p:cBhvr>
                                      <p:tavLst>
                                        <p:tav tm="0">
                                          <p:val>
                                            <p:fltVal val="0"/>
                                          </p:val>
                                        </p:tav>
                                        <p:tav tm="100000">
                                          <p:val>
                                            <p:strVal val="#ppt_w"/>
                                          </p:val>
                                        </p:tav>
                                      </p:tavLst>
                                    </p:anim>
                                    <p:anim calcmode="lin" valueType="num">
                                      <p:cBhvr>
                                        <p:cTn id="160" dur="2000" fill="hold"/>
                                        <p:tgtEl>
                                          <p:spTgt spid="64"/>
                                        </p:tgtEl>
                                        <p:attrNameLst>
                                          <p:attrName>ppt_h</p:attrName>
                                        </p:attrNameLst>
                                      </p:cBhvr>
                                      <p:tavLst>
                                        <p:tav tm="0">
                                          <p:val>
                                            <p:fltVal val="0"/>
                                          </p:val>
                                        </p:tav>
                                        <p:tav tm="100000">
                                          <p:val>
                                            <p:strVal val="#ppt_h"/>
                                          </p:val>
                                        </p:tav>
                                      </p:tavLst>
                                    </p:anim>
                                  </p:childTnLst>
                                </p:cTn>
                              </p:par>
                              <p:par>
                                <p:cTn id="161" presetID="23" presetClass="entr" presetSubtype="16" fill="hold" grpId="0" nodeType="withEffect">
                                  <p:stCondLst>
                                    <p:cond delay="0"/>
                                  </p:stCondLst>
                                  <p:childTnLst>
                                    <p:set>
                                      <p:cBhvr>
                                        <p:cTn id="162" dur="1" fill="hold">
                                          <p:stCondLst>
                                            <p:cond delay="0"/>
                                          </p:stCondLst>
                                        </p:cTn>
                                        <p:tgtEl>
                                          <p:spTgt spid="65"/>
                                        </p:tgtEl>
                                        <p:attrNameLst>
                                          <p:attrName>style.visibility</p:attrName>
                                        </p:attrNameLst>
                                      </p:cBhvr>
                                      <p:to>
                                        <p:strVal val="visible"/>
                                      </p:to>
                                    </p:set>
                                    <p:anim calcmode="lin" valueType="num">
                                      <p:cBhvr>
                                        <p:cTn id="163" dur="2000" fill="hold"/>
                                        <p:tgtEl>
                                          <p:spTgt spid="65"/>
                                        </p:tgtEl>
                                        <p:attrNameLst>
                                          <p:attrName>ppt_w</p:attrName>
                                        </p:attrNameLst>
                                      </p:cBhvr>
                                      <p:tavLst>
                                        <p:tav tm="0">
                                          <p:val>
                                            <p:fltVal val="0"/>
                                          </p:val>
                                        </p:tav>
                                        <p:tav tm="100000">
                                          <p:val>
                                            <p:strVal val="#ppt_w"/>
                                          </p:val>
                                        </p:tav>
                                      </p:tavLst>
                                    </p:anim>
                                    <p:anim calcmode="lin" valueType="num">
                                      <p:cBhvr>
                                        <p:cTn id="164" dur="2000" fill="hold"/>
                                        <p:tgtEl>
                                          <p:spTgt spid="65"/>
                                        </p:tgtEl>
                                        <p:attrNameLst>
                                          <p:attrName>ppt_h</p:attrName>
                                        </p:attrNameLst>
                                      </p:cBhvr>
                                      <p:tavLst>
                                        <p:tav tm="0">
                                          <p:val>
                                            <p:fltVal val="0"/>
                                          </p:val>
                                        </p:tav>
                                        <p:tav tm="100000">
                                          <p:val>
                                            <p:strVal val="#ppt_h"/>
                                          </p:val>
                                        </p:tav>
                                      </p:tavLst>
                                    </p:anim>
                                  </p:childTnLst>
                                </p:cTn>
                              </p:par>
                              <p:par>
                                <p:cTn id="165" presetID="23" presetClass="entr" presetSubtype="16" fill="hold" grpId="0" nodeType="withEffect">
                                  <p:stCondLst>
                                    <p:cond delay="0"/>
                                  </p:stCondLst>
                                  <p:childTnLst>
                                    <p:set>
                                      <p:cBhvr>
                                        <p:cTn id="166" dur="1" fill="hold">
                                          <p:stCondLst>
                                            <p:cond delay="0"/>
                                          </p:stCondLst>
                                        </p:cTn>
                                        <p:tgtEl>
                                          <p:spTgt spid="66"/>
                                        </p:tgtEl>
                                        <p:attrNameLst>
                                          <p:attrName>style.visibility</p:attrName>
                                        </p:attrNameLst>
                                      </p:cBhvr>
                                      <p:to>
                                        <p:strVal val="visible"/>
                                      </p:to>
                                    </p:set>
                                    <p:anim calcmode="lin" valueType="num">
                                      <p:cBhvr>
                                        <p:cTn id="167" dur="2000" fill="hold"/>
                                        <p:tgtEl>
                                          <p:spTgt spid="66"/>
                                        </p:tgtEl>
                                        <p:attrNameLst>
                                          <p:attrName>ppt_w</p:attrName>
                                        </p:attrNameLst>
                                      </p:cBhvr>
                                      <p:tavLst>
                                        <p:tav tm="0">
                                          <p:val>
                                            <p:fltVal val="0"/>
                                          </p:val>
                                        </p:tav>
                                        <p:tav tm="100000">
                                          <p:val>
                                            <p:strVal val="#ppt_w"/>
                                          </p:val>
                                        </p:tav>
                                      </p:tavLst>
                                    </p:anim>
                                    <p:anim calcmode="lin" valueType="num">
                                      <p:cBhvr>
                                        <p:cTn id="168" dur="2000" fill="hold"/>
                                        <p:tgtEl>
                                          <p:spTgt spid="66"/>
                                        </p:tgtEl>
                                        <p:attrNameLst>
                                          <p:attrName>ppt_h</p:attrName>
                                        </p:attrNameLst>
                                      </p:cBhvr>
                                      <p:tavLst>
                                        <p:tav tm="0">
                                          <p:val>
                                            <p:fltVal val="0"/>
                                          </p:val>
                                        </p:tav>
                                        <p:tav tm="100000">
                                          <p:val>
                                            <p:strVal val="#ppt_h"/>
                                          </p:val>
                                        </p:tav>
                                      </p:tavLst>
                                    </p:anim>
                                  </p:childTnLst>
                                </p:cTn>
                              </p:par>
                              <p:par>
                                <p:cTn id="169" presetID="23" presetClass="entr" presetSubtype="16" fill="hold" grpId="0" nodeType="withEffect">
                                  <p:stCondLst>
                                    <p:cond delay="0"/>
                                  </p:stCondLst>
                                  <p:childTnLst>
                                    <p:set>
                                      <p:cBhvr>
                                        <p:cTn id="170" dur="1" fill="hold">
                                          <p:stCondLst>
                                            <p:cond delay="0"/>
                                          </p:stCondLst>
                                        </p:cTn>
                                        <p:tgtEl>
                                          <p:spTgt spid="67"/>
                                        </p:tgtEl>
                                        <p:attrNameLst>
                                          <p:attrName>style.visibility</p:attrName>
                                        </p:attrNameLst>
                                      </p:cBhvr>
                                      <p:to>
                                        <p:strVal val="visible"/>
                                      </p:to>
                                    </p:set>
                                    <p:anim calcmode="lin" valueType="num">
                                      <p:cBhvr>
                                        <p:cTn id="171" dur="2000" fill="hold"/>
                                        <p:tgtEl>
                                          <p:spTgt spid="67"/>
                                        </p:tgtEl>
                                        <p:attrNameLst>
                                          <p:attrName>ppt_w</p:attrName>
                                        </p:attrNameLst>
                                      </p:cBhvr>
                                      <p:tavLst>
                                        <p:tav tm="0">
                                          <p:val>
                                            <p:fltVal val="0"/>
                                          </p:val>
                                        </p:tav>
                                        <p:tav tm="100000">
                                          <p:val>
                                            <p:strVal val="#ppt_w"/>
                                          </p:val>
                                        </p:tav>
                                      </p:tavLst>
                                    </p:anim>
                                    <p:anim calcmode="lin" valueType="num">
                                      <p:cBhvr>
                                        <p:cTn id="172" dur="2000" fill="hold"/>
                                        <p:tgtEl>
                                          <p:spTgt spid="67"/>
                                        </p:tgtEl>
                                        <p:attrNameLst>
                                          <p:attrName>ppt_h</p:attrName>
                                        </p:attrNameLst>
                                      </p:cBhvr>
                                      <p:tavLst>
                                        <p:tav tm="0">
                                          <p:val>
                                            <p:fltVal val="0"/>
                                          </p:val>
                                        </p:tav>
                                        <p:tav tm="100000">
                                          <p:val>
                                            <p:strVal val="#ppt_h"/>
                                          </p:val>
                                        </p:tav>
                                      </p:tavLst>
                                    </p:anim>
                                  </p:childTnLst>
                                </p:cTn>
                              </p:par>
                              <p:par>
                                <p:cTn id="173" presetID="23" presetClass="entr" presetSubtype="16" fill="hold" grpId="0" nodeType="withEffect">
                                  <p:stCondLst>
                                    <p:cond delay="0"/>
                                  </p:stCondLst>
                                  <p:childTnLst>
                                    <p:set>
                                      <p:cBhvr>
                                        <p:cTn id="174" dur="1" fill="hold">
                                          <p:stCondLst>
                                            <p:cond delay="0"/>
                                          </p:stCondLst>
                                        </p:cTn>
                                        <p:tgtEl>
                                          <p:spTgt spid="68"/>
                                        </p:tgtEl>
                                        <p:attrNameLst>
                                          <p:attrName>style.visibility</p:attrName>
                                        </p:attrNameLst>
                                      </p:cBhvr>
                                      <p:to>
                                        <p:strVal val="visible"/>
                                      </p:to>
                                    </p:set>
                                    <p:anim calcmode="lin" valueType="num">
                                      <p:cBhvr>
                                        <p:cTn id="175" dur="2000" fill="hold"/>
                                        <p:tgtEl>
                                          <p:spTgt spid="68"/>
                                        </p:tgtEl>
                                        <p:attrNameLst>
                                          <p:attrName>ppt_w</p:attrName>
                                        </p:attrNameLst>
                                      </p:cBhvr>
                                      <p:tavLst>
                                        <p:tav tm="0">
                                          <p:val>
                                            <p:fltVal val="0"/>
                                          </p:val>
                                        </p:tav>
                                        <p:tav tm="100000">
                                          <p:val>
                                            <p:strVal val="#ppt_w"/>
                                          </p:val>
                                        </p:tav>
                                      </p:tavLst>
                                    </p:anim>
                                    <p:anim calcmode="lin" valueType="num">
                                      <p:cBhvr>
                                        <p:cTn id="176" dur="2000" fill="hold"/>
                                        <p:tgtEl>
                                          <p:spTgt spid="68"/>
                                        </p:tgtEl>
                                        <p:attrNameLst>
                                          <p:attrName>ppt_h</p:attrName>
                                        </p:attrNameLst>
                                      </p:cBhvr>
                                      <p:tavLst>
                                        <p:tav tm="0">
                                          <p:val>
                                            <p:fltVal val="0"/>
                                          </p:val>
                                        </p:tav>
                                        <p:tav tm="100000">
                                          <p:val>
                                            <p:strVal val="#ppt_h"/>
                                          </p:val>
                                        </p:tav>
                                      </p:tavLst>
                                    </p:anim>
                                  </p:childTnLst>
                                </p:cTn>
                              </p:par>
                              <p:par>
                                <p:cTn id="177" presetID="23" presetClass="entr" presetSubtype="16" fill="hold" grpId="0" nodeType="withEffect">
                                  <p:stCondLst>
                                    <p:cond delay="0"/>
                                  </p:stCondLst>
                                  <p:childTnLst>
                                    <p:set>
                                      <p:cBhvr>
                                        <p:cTn id="178" dur="1" fill="hold">
                                          <p:stCondLst>
                                            <p:cond delay="0"/>
                                          </p:stCondLst>
                                        </p:cTn>
                                        <p:tgtEl>
                                          <p:spTgt spid="69"/>
                                        </p:tgtEl>
                                        <p:attrNameLst>
                                          <p:attrName>style.visibility</p:attrName>
                                        </p:attrNameLst>
                                      </p:cBhvr>
                                      <p:to>
                                        <p:strVal val="visible"/>
                                      </p:to>
                                    </p:set>
                                    <p:anim calcmode="lin" valueType="num">
                                      <p:cBhvr>
                                        <p:cTn id="179" dur="2000" fill="hold"/>
                                        <p:tgtEl>
                                          <p:spTgt spid="69"/>
                                        </p:tgtEl>
                                        <p:attrNameLst>
                                          <p:attrName>ppt_w</p:attrName>
                                        </p:attrNameLst>
                                      </p:cBhvr>
                                      <p:tavLst>
                                        <p:tav tm="0">
                                          <p:val>
                                            <p:fltVal val="0"/>
                                          </p:val>
                                        </p:tav>
                                        <p:tav tm="100000">
                                          <p:val>
                                            <p:strVal val="#ppt_w"/>
                                          </p:val>
                                        </p:tav>
                                      </p:tavLst>
                                    </p:anim>
                                    <p:anim calcmode="lin" valueType="num">
                                      <p:cBhvr>
                                        <p:cTn id="180" dur="2000" fill="hold"/>
                                        <p:tgtEl>
                                          <p:spTgt spid="69"/>
                                        </p:tgtEl>
                                        <p:attrNameLst>
                                          <p:attrName>ppt_h</p:attrName>
                                        </p:attrNameLst>
                                      </p:cBhvr>
                                      <p:tavLst>
                                        <p:tav tm="0">
                                          <p:val>
                                            <p:fltVal val="0"/>
                                          </p:val>
                                        </p:tav>
                                        <p:tav tm="100000">
                                          <p:val>
                                            <p:strVal val="#ppt_h"/>
                                          </p:val>
                                        </p:tav>
                                      </p:tavLst>
                                    </p:anim>
                                  </p:childTnLst>
                                </p:cTn>
                              </p:par>
                              <p:par>
                                <p:cTn id="181" presetID="23" presetClass="entr" presetSubtype="16" fill="hold" grpId="0" nodeType="withEffect">
                                  <p:stCondLst>
                                    <p:cond delay="0"/>
                                  </p:stCondLst>
                                  <p:childTnLst>
                                    <p:set>
                                      <p:cBhvr>
                                        <p:cTn id="182" dur="1" fill="hold">
                                          <p:stCondLst>
                                            <p:cond delay="0"/>
                                          </p:stCondLst>
                                        </p:cTn>
                                        <p:tgtEl>
                                          <p:spTgt spid="70"/>
                                        </p:tgtEl>
                                        <p:attrNameLst>
                                          <p:attrName>style.visibility</p:attrName>
                                        </p:attrNameLst>
                                      </p:cBhvr>
                                      <p:to>
                                        <p:strVal val="visible"/>
                                      </p:to>
                                    </p:set>
                                    <p:anim calcmode="lin" valueType="num">
                                      <p:cBhvr>
                                        <p:cTn id="183" dur="2000" fill="hold"/>
                                        <p:tgtEl>
                                          <p:spTgt spid="70"/>
                                        </p:tgtEl>
                                        <p:attrNameLst>
                                          <p:attrName>ppt_w</p:attrName>
                                        </p:attrNameLst>
                                      </p:cBhvr>
                                      <p:tavLst>
                                        <p:tav tm="0">
                                          <p:val>
                                            <p:fltVal val="0"/>
                                          </p:val>
                                        </p:tav>
                                        <p:tav tm="100000">
                                          <p:val>
                                            <p:strVal val="#ppt_w"/>
                                          </p:val>
                                        </p:tav>
                                      </p:tavLst>
                                    </p:anim>
                                    <p:anim calcmode="lin" valueType="num">
                                      <p:cBhvr>
                                        <p:cTn id="184" dur="2000" fill="hold"/>
                                        <p:tgtEl>
                                          <p:spTgt spid="70"/>
                                        </p:tgtEl>
                                        <p:attrNameLst>
                                          <p:attrName>ppt_h</p:attrName>
                                        </p:attrNameLst>
                                      </p:cBhvr>
                                      <p:tavLst>
                                        <p:tav tm="0">
                                          <p:val>
                                            <p:fltVal val="0"/>
                                          </p:val>
                                        </p:tav>
                                        <p:tav tm="100000">
                                          <p:val>
                                            <p:strVal val="#ppt_h"/>
                                          </p:val>
                                        </p:tav>
                                      </p:tavLst>
                                    </p:anim>
                                  </p:childTnLst>
                                </p:cTn>
                              </p:par>
                              <p:par>
                                <p:cTn id="185" presetID="23" presetClass="entr" presetSubtype="16" fill="hold" grpId="0" nodeType="withEffect">
                                  <p:stCondLst>
                                    <p:cond delay="0"/>
                                  </p:stCondLst>
                                  <p:childTnLst>
                                    <p:set>
                                      <p:cBhvr>
                                        <p:cTn id="186" dur="1" fill="hold">
                                          <p:stCondLst>
                                            <p:cond delay="0"/>
                                          </p:stCondLst>
                                        </p:cTn>
                                        <p:tgtEl>
                                          <p:spTgt spid="71"/>
                                        </p:tgtEl>
                                        <p:attrNameLst>
                                          <p:attrName>style.visibility</p:attrName>
                                        </p:attrNameLst>
                                      </p:cBhvr>
                                      <p:to>
                                        <p:strVal val="visible"/>
                                      </p:to>
                                    </p:set>
                                    <p:anim calcmode="lin" valueType="num">
                                      <p:cBhvr>
                                        <p:cTn id="187" dur="2000" fill="hold"/>
                                        <p:tgtEl>
                                          <p:spTgt spid="71"/>
                                        </p:tgtEl>
                                        <p:attrNameLst>
                                          <p:attrName>ppt_w</p:attrName>
                                        </p:attrNameLst>
                                      </p:cBhvr>
                                      <p:tavLst>
                                        <p:tav tm="0">
                                          <p:val>
                                            <p:fltVal val="0"/>
                                          </p:val>
                                        </p:tav>
                                        <p:tav tm="100000">
                                          <p:val>
                                            <p:strVal val="#ppt_w"/>
                                          </p:val>
                                        </p:tav>
                                      </p:tavLst>
                                    </p:anim>
                                    <p:anim calcmode="lin" valueType="num">
                                      <p:cBhvr>
                                        <p:cTn id="188" dur="2000" fill="hold"/>
                                        <p:tgtEl>
                                          <p:spTgt spid="71"/>
                                        </p:tgtEl>
                                        <p:attrNameLst>
                                          <p:attrName>ppt_h</p:attrName>
                                        </p:attrNameLst>
                                      </p:cBhvr>
                                      <p:tavLst>
                                        <p:tav tm="0">
                                          <p:val>
                                            <p:fltVal val="0"/>
                                          </p:val>
                                        </p:tav>
                                        <p:tav tm="100000">
                                          <p:val>
                                            <p:strVal val="#ppt_h"/>
                                          </p:val>
                                        </p:tav>
                                      </p:tavLst>
                                    </p:anim>
                                  </p:childTnLst>
                                </p:cTn>
                              </p:par>
                              <p:par>
                                <p:cTn id="189" presetID="23" presetClass="entr" presetSubtype="16" fill="hold" grpId="0" nodeType="withEffect">
                                  <p:stCondLst>
                                    <p:cond delay="0"/>
                                  </p:stCondLst>
                                  <p:childTnLst>
                                    <p:set>
                                      <p:cBhvr>
                                        <p:cTn id="190" dur="1" fill="hold">
                                          <p:stCondLst>
                                            <p:cond delay="0"/>
                                          </p:stCondLst>
                                        </p:cTn>
                                        <p:tgtEl>
                                          <p:spTgt spid="72"/>
                                        </p:tgtEl>
                                        <p:attrNameLst>
                                          <p:attrName>style.visibility</p:attrName>
                                        </p:attrNameLst>
                                      </p:cBhvr>
                                      <p:to>
                                        <p:strVal val="visible"/>
                                      </p:to>
                                    </p:set>
                                    <p:anim calcmode="lin" valueType="num">
                                      <p:cBhvr>
                                        <p:cTn id="191" dur="2000" fill="hold"/>
                                        <p:tgtEl>
                                          <p:spTgt spid="72"/>
                                        </p:tgtEl>
                                        <p:attrNameLst>
                                          <p:attrName>ppt_w</p:attrName>
                                        </p:attrNameLst>
                                      </p:cBhvr>
                                      <p:tavLst>
                                        <p:tav tm="0">
                                          <p:val>
                                            <p:fltVal val="0"/>
                                          </p:val>
                                        </p:tav>
                                        <p:tav tm="100000">
                                          <p:val>
                                            <p:strVal val="#ppt_w"/>
                                          </p:val>
                                        </p:tav>
                                      </p:tavLst>
                                    </p:anim>
                                    <p:anim calcmode="lin" valueType="num">
                                      <p:cBhvr>
                                        <p:cTn id="192" dur="2000" fill="hold"/>
                                        <p:tgtEl>
                                          <p:spTgt spid="72"/>
                                        </p:tgtEl>
                                        <p:attrNameLst>
                                          <p:attrName>ppt_h</p:attrName>
                                        </p:attrNameLst>
                                      </p:cBhvr>
                                      <p:tavLst>
                                        <p:tav tm="0">
                                          <p:val>
                                            <p:fltVal val="0"/>
                                          </p:val>
                                        </p:tav>
                                        <p:tav tm="100000">
                                          <p:val>
                                            <p:strVal val="#ppt_h"/>
                                          </p:val>
                                        </p:tav>
                                      </p:tavLst>
                                    </p:anim>
                                  </p:childTnLst>
                                </p:cTn>
                              </p:par>
                              <p:par>
                                <p:cTn id="193" presetID="23" presetClass="entr" presetSubtype="16" fill="hold" grpId="0" nodeType="withEffect">
                                  <p:stCondLst>
                                    <p:cond delay="0"/>
                                  </p:stCondLst>
                                  <p:childTnLst>
                                    <p:set>
                                      <p:cBhvr>
                                        <p:cTn id="194" dur="1" fill="hold">
                                          <p:stCondLst>
                                            <p:cond delay="0"/>
                                          </p:stCondLst>
                                        </p:cTn>
                                        <p:tgtEl>
                                          <p:spTgt spid="73"/>
                                        </p:tgtEl>
                                        <p:attrNameLst>
                                          <p:attrName>style.visibility</p:attrName>
                                        </p:attrNameLst>
                                      </p:cBhvr>
                                      <p:to>
                                        <p:strVal val="visible"/>
                                      </p:to>
                                    </p:set>
                                    <p:anim calcmode="lin" valueType="num">
                                      <p:cBhvr>
                                        <p:cTn id="195" dur="2000" fill="hold"/>
                                        <p:tgtEl>
                                          <p:spTgt spid="73"/>
                                        </p:tgtEl>
                                        <p:attrNameLst>
                                          <p:attrName>ppt_w</p:attrName>
                                        </p:attrNameLst>
                                      </p:cBhvr>
                                      <p:tavLst>
                                        <p:tav tm="0">
                                          <p:val>
                                            <p:fltVal val="0"/>
                                          </p:val>
                                        </p:tav>
                                        <p:tav tm="100000">
                                          <p:val>
                                            <p:strVal val="#ppt_w"/>
                                          </p:val>
                                        </p:tav>
                                      </p:tavLst>
                                    </p:anim>
                                    <p:anim calcmode="lin" valueType="num">
                                      <p:cBhvr>
                                        <p:cTn id="196" dur="2000" fill="hold"/>
                                        <p:tgtEl>
                                          <p:spTgt spid="73"/>
                                        </p:tgtEl>
                                        <p:attrNameLst>
                                          <p:attrName>ppt_h</p:attrName>
                                        </p:attrNameLst>
                                      </p:cBhvr>
                                      <p:tavLst>
                                        <p:tav tm="0">
                                          <p:val>
                                            <p:fltVal val="0"/>
                                          </p:val>
                                        </p:tav>
                                        <p:tav tm="100000">
                                          <p:val>
                                            <p:strVal val="#ppt_h"/>
                                          </p:val>
                                        </p:tav>
                                      </p:tavLst>
                                    </p:anim>
                                  </p:childTnLst>
                                </p:cTn>
                              </p:par>
                              <p:par>
                                <p:cTn id="197" presetID="23" presetClass="entr" presetSubtype="16" fill="hold" grpId="0" nodeType="withEffect">
                                  <p:stCondLst>
                                    <p:cond delay="0"/>
                                  </p:stCondLst>
                                  <p:childTnLst>
                                    <p:set>
                                      <p:cBhvr>
                                        <p:cTn id="198" dur="1" fill="hold">
                                          <p:stCondLst>
                                            <p:cond delay="0"/>
                                          </p:stCondLst>
                                        </p:cTn>
                                        <p:tgtEl>
                                          <p:spTgt spid="74"/>
                                        </p:tgtEl>
                                        <p:attrNameLst>
                                          <p:attrName>style.visibility</p:attrName>
                                        </p:attrNameLst>
                                      </p:cBhvr>
                                      <p:to>
                                        <p:strVal val="visible"/>
                                      </p:to>
                                    </p:set>
                                    <p:anim calcmode="lin" valueType="num">
                                      <p:cBhvr>
                                        <p:cTn id="199" dur="2000" fill="hold"/>
                                        <p:tgtEl>
                                          <p:spTgt spid="74"/>
                                        </p:tgtEl>
                                        <p:attrNameLst>
                                          <p:attrName>ppt_w</p:attrName>
                                        </p:attrNameLst>
                                      </p:cBhvr>
                                      <p:tavLst>
                                        <p:tav tm="0">
                                          <p:val>
                                            <p:fltVal val="0"/>
                                          </p:val>
                                        </p:tav>
                                        <p:tav tm="100000">
                                          <p:val>
                                            <p:strVal val="#ppt_w"/>
                                          </p:val>
                                        </p:tav>
                                      </p:tavLst>
                                    </p:anim>
                                    <p:anim calcmode="lin" valueType="num">
                                      <p:cBhvr>
                                        <p:cTn id="200" dur="2000" fill="hold"/>
                                        <p:tgtEl>
                                          <p:spTgt spid="74"/>
                                        </p:tgtEl>
                                        <p:attrNameLst>
                                          <p:attrName>ppt_h</p:attrName>
                                        </p:attrNameLst>
                                      </p:cBhvr>
                                      <p:tavLst>
                                        <p:tav tm="0">
                                          <p:val>
                                            <p:fltVal val="0"/>
                                          </p:val>
                                        </p:tav>
                                        <p:tav tm="100000">
                                          <p:val>
                                            <p:strVal val="#ppt_h"/>
                                          </p:val>
                                        </p:tav>
                                      </p:tavLst>
                                    </p:anim>
                                  </p:childTnLst>
                                </p:cTn>
                              </p:par>
                              <p:par>
                                <p:cTn id="201" presetID="23" presetClass="entr" presetSubtype="16" fill="hold" grpId="0" nodeType="withEffect">
                                  <p:stCondLst>
                                    <p:cond delay="0"/>
                                  </p:stCondLst>
                                  <p:childTnLst>
                                    <p:set>
                                      <p:cBhvr>
                                        <p:cTn id="202" dur="1" fill="hold">
                                          <p:stCondLst>
                                            <p:cond delay="0"/>
                                          </p:stCondLst>
                                        </p:cTn>
                                        <p:tgtEl>
                                          <p:spTgt spid="75"/>
                                        </p:tgtEl>
                                        <p:attrNameLst>
                                          <p:attrName>style.visibility</p:attrName>
                                        </p:attrNameLst>
                                      </p:cBhvr>
                                      <p:to>
                                        <p:strVal val="visible"/>
                                      </p:to>
                                    </p:set>
                                    <p:anim calcmode="lin" valueType="num">
                                      <p:cBhvr>
                                        <p:cTn id="203" dur="2000" fill="hold"/>
                                        <p:tgtEl>
                                          <p:spTgt spid="75"/>
                                        </p:tgtEl>
                                        <p:attrNameLst>
                                          <p:attrName>ppt_w</p:attrName>
                                        </p:attrNameLst>
                                      </p:cBhvr>
                                      <p:tavLst>
                                        <p:tav tm="0">
                                          <p:val>
                                            <p:fltVal val="0"/>
                                          </p:val>
                                        </p:tav>
                                        <p:tav tm="100000">
                                          <p:val>
                                            <p:strVal val="#ppt_w"/>
                                          </p:val>
                                        </p:tav>
                                      </p:tavLst>
                                    </p:anim>
                                    <p:anim calcmode="lin" valueType="num">
                                      <p:cBhvr>
                                        <p:cTn id="204" dur="2000" fill="hold"/>
                                        <p:tgtEl>
                                          <p:spTgt spid="75"/>
                                        </p:tgtEl>
                                        <p:attrNameLst>
                                          <p:attrName>ppt_h</p:attrName>
                                        </p:attrNameLst>
                                      </p:cBhvr>
                                      <p:tavLst>
                                        <p:tav tm="0">
                                          <p:val>
                                            <p:fltVal val="0"/>
                                          </p:val>
                                        </p:tav>
                                        <p:tav tm="100000">
                                          <p:val>
                                            <p:strVal val="#ppt_h"/>
                                          </p:val>
                                        </p:tav>
                                      </p:tavLst>
                                    </p:anim>
                                  </p:childTnLst>
                                </p:cTn>
                              </p:par>
                              <p:par>
                                <p:cTn id="205" presetID="23" presetClass="entr" presetSubtype="16" fill="hold" grpId="0" nodeType="withEffect">
                                  <p:stCondLst>
                                    <p:cond delay="0"/>
                                  </p:stCondLst>
                                  <p:childTnLst>
                                    <p:set>
                                      <p:cBhvr>
                                        <p:cTn id="206" dur="1" fill="hold">
                                          <p:stCondLst>
                                            <p:cond delay="0"/>
                                          </p:stCondLst>
                                        </p:cTn>
                                        <p:tgtEl>
                                          <p:spTgt spid="76"/>
                                        </p:tgtEl>
                                        <p:attrNameLst>
                                          <p:attrName>style.visibility</p:attrName>
                                        </p:attrNameLst>
                                      </p:cBhvr>
                                      <p:to>
                                        <p:strVal val="visible"/>
                                      </p:to>
                                    </p:set>
                                    <p:anim calcmode="lin" valueType="num">
                                      <p:cBhvr>
                                        <p:cTn id="207" dur="2000" fill="hold"/>
                                        <p:tgtEl>
                                          <p:spTgt spid="76"/>
                                        </p:tgtEl>
                                        <p:attrNameLst>
                                          <p:attrName>ppt_w</p:attrName>
                                        </p:attrNameLst>
                                      </p:cBhvr>
                                      <p:tavLst>
                                        <p:tav tm="0">
                                          <p:val>
                                            <p:fltVal val="0"/>
                                          </p:val>
                                        </p:tav>
                                        <p:tav tm="100000">
                                          <p:val>
                                            <p:strVal val="#ppt_w"/>
                                          </p:val>
                                        </p:tav>
                                      </p:tavLst>
                                    </p:anim>
                                    <p:anim calcmode="lin" valueType="num">
                                      <p:cBhvr>
                                        <p:cTn id="208" dur="2000" fill="hold"/>
                                        <p:tgtEl>
                                          <p:spTgt spid="76"/>
                                        </p:tgtEl>
                                        <p:attrNameLst>
                                          <p:attrName>ppt_h</p:attrName>
                                        </p:attrNameLst>
                                      </p:cBhvr>
                                      <p:tavLst>
                                        <p:tav tm="0">
                                          <p:val>
                                            <p:fltVal val="0"/>
                                          </p:val>
                                        </p:tav>
                                        <p:tav tm="100000">
                                          <p:val>
                                            <p:strVal val="#ppt_h"/>
                                          </p:val>
                                        </p:tav>
                                      </p:tavLst>
                                    </p:anim>
                                  </p:childTnLst>
                                </p:cTn>
                              </p:par>
                              <p:par>
                                <p:cTn id="209" presetID="23" presetClass="entr" presetSubtype="16" fill="hold" grpId="0" nodeType="withEffect">
                                  <p:stCondLst>
                                    <p:cond delay="0"/>
                                  </p:stCondLst>
                                  <p:childTnLst>
                                    <p:set>
                                      <p:cBhvr>
                                        <p:cTn id="210" dur="1" fill="hold">
                                          <p:stCondLst>
                                            <p:cond delay="0"/>
                                          </p:stCondLst>
                                        </p:cTn>
                                        <p:tgtEl>
                                          <p:spTgt spid="77"/>
                                        </p:tgtEl>
                                        <p:attrNameLst>
                                          <p:attrName>style.visibility</p:attrName>
                                        </p:attrNameLst>
                                      </p:cBhvr>
                                      <p:to>
                                        <p:strVal val="visible"/>
                                      </p:to>
                                    </p:set>
                                    <p:anim calcmode="lin" valueType="num">
                                      <p:cBhvr>
                                        <p:cTn id="211" dur="2000" fill="hold"/>
                                        <p:tgtEl>
                                          <p:spTgt spid="77"/>
                                        </p:tgtEl>
                                        <p:attrNameLst>
                                          <p:attrName>ppt_w</p:attrName>
                                        </p:attrNameLst>
                                      </p:cBhvr>
                                      <p:tavLst>
                                        <p:tav tm="0">
                                          <p:val>
                                            <p:fltVal val="0"/>
                                          </p:val>
                                        </p:tav>
                                        <p:tav tm="100000">
                                          <p:val>
                                            <p:strVal val="#ppt_w"/>
                                          </p:val>
                                        </p:tav>
                                      </p:tavLst>
                                    </p:anim>
                                    <p:anim calcmode="lin" valueType="num">
                                      <p:cBhvr>
                                        <p:cTn id="212" dur="2000" fill="hold"/>
                                        <p:tgtEl>
                                          <p:spTgt spid="77"/>
                                        </p:tgtEl>
                                        <p:attrNameLst>
                                          <p:attrName>ppt_h</p:attrName>
                                        </p:attrNameLst>
                                      </p:cBhvr>
                                      <p:tavLst>
                                        <p:tav tm="0">
                                          <p:val>
                                            <p:fltVal val="0"/>
                                          </p:val>
                                        </p:tav>
                                        <p:tav tm="100000">
                                          <p:val>
                                            <p:strVal val="#ppt_h"/>
                                          </p:val>
                                        </p:tav>
                                      </p:tavLst>
                                    </p:anim>
                                  </p:childTnLst>
                                </p:cTn>
                              </p:par>
                              <p:par>
                                <p:cTn id="213" presetID="23" presetClass="entr" presetSubtype="16" fill="hold" grpId="0" nodeType="withEffect">
                                  <p:stCondLst>
                                    <p:cond delay="0"/>
                                  </p:stCondLst>
                                  <p:childTnLst>
                                    <p:set>
                                      <p:cBhvr>
                                        <p:cTn id="214" dur="1" fill="hold">
                                          <p:stCondLst>
                                            <p:cond delay="0"/>
                                          </p:stCondLst>
                                        </p:cTn>
                                        <p:tgtEl>
                                          <p:spTgt spid="78"/>
                                        </p:tgtEl>
                                        <p:attrNameLst>
                                          <p:attrName>style.visibility</p:attrName>
                                        </p:attrNameLst>
                                      </p:cBhvr>
                                      <p:to>
                                        <p:strVal val="visible"/>
                                      </p:to>
                                    </p:set>
                                    <p:anim calcmode="lin" valueType="num">
                                      <p:cBhvr>
                                        <p:cTn id="215" dur="2000" fill="hold"/>
                                        <p:tgtEl>
                                          <p:spTgt spid="78"/>
                                        </p:tgtEl>
                                        <p:attrNameLst>
                                          <p:attrName>ppt_w</p:attrName>
                                        </p:attrNameLst>
                                      </p:cBhvr>
                                      <p:tavLst>
                                        <p:tav tm="0">
                                          <p:val>
                                            <p:fltVal val="0"/>
                                          </p:val>
                                        </p:tav>
                                        <p:tav tm="100000">
                                          <p:val>
                                            <p:strVal val="#ppt_w"/>
                                          </p:val>
                                        </p:tav>
                                      </p:tavLst>
                                    </p:anim>
                                    <p:anim calcmode="lin" valueType="num">
                                      <p:cBhvr>
                                        <p:cTn id="216" dur="2000" fill="hold"/>
                                        <p:tgtEl>
                                          <p:spTgt spid="78"/>
                                        </p:tgtEl>
                                        <p:attrNameLst>
                                          <p:attrName>ppt_h</p:attrName>
                                        </p:attrNameLst>
                                      </p:cBhvr>
                                      <p:tavLst>
                                        <p:tav tm="0">
                                          <p:val>
                                            <p:fltVal val="0"/>
                                          </p:val>
                                        </p:tav>
                                        <p:tav tm="100000">
                                          <p:val>
                                            <p:strVal val="#ppt_h"/>
                                          </p:val>
                                        </p:tav>
                                      </p:tavLst>
                                    </p:anim>
                                  </p:childTnLst>
                                </p:cTn>
                              </p:par>
                              <p:par>
                                <p:cTn id="217" presetID="23" presetClass="entr" presetSubtype="16" fill="hold" grpId="0" nodeType="withEffect">
                                  <p:stCondLst>
                                    <p:cond delay="0"/>
                                  </p:stCondLst>
                                  <p:childTnLst>
                                    <p:set>
                                      <p:cBhvr>
                                        <p:cTn id="218" dur="1" fill="hold">
                                          <p:stCondLst>
                                            <p:cond delay="0"/>
                                          </p:stCondLst>
                                        </p:cTn>
                                        <p:tgtEl>
                                          <p:spTgt spid="79"/>
                                        </p:tgtEl>
                                        <p:attrNameLst>
                                          <p:attrName>style.visibility</p:attrName>
                                        </p:attrNameLst>
                                      </p:cBhvr>
                                      <p:to>
                                        <p:strVal val="visible"/>
                                      </p:to>
                                    </p:set>
                                    <p:anim calcmode="lin" valueType="num">
                                      <p:cBhvr>
                                        <p:cTn id="219" dur="2000" fill="hold"/>
                                        <p:tgtEl>
                                          <p:spTgt spid="79"/>
                                        </p:tgtEl>
                                        <p:attrNameLst>
                                          <p:attrName>ppt_w</p:attrName>
                                        </p:attrNameLst>
                                      </p:cBhvr>
                                      <p:tavLst>
                                        <p:tav tm="0">
                                          <p:val>
                                            <p:fltVal val="0"/>
                                          </p:val>
                                        </p:tav>
                                        <p:tav tm="100000">
                                          <p:val>
                                            <p:strVal val="#ppt_w"/>
                                          </p:val>
                                        </p:tav>
                                      </p:tavLst>
                                    </p:anim>
                                    <p:anim calcmode="lin" valueType="num">
                                      <p:cBhvr>
                                        <p:cTn id="220" dur="2000" fill="hold"/>
                                        <p:tgtEl>
                                          <p:spTgt spid="79"/>
                                        </p:tgtEl>
                                        <p:attrNameLst>
                                          <p:attrName>ppt_h</p:attrName>
                                        </p:attrNameLst>
                                      </p:cBhvr>
                                      <p:tavLst>
                                        <p:tav tm="0">
                                          <p:val>
                                            <p:fltVal val="0"/>
                                          </p:val>
                                        </p:tav>
                                        <p:tav tm="100000">
                                          <p:val>
                                            <p:strVal val="#ppt_h"/>
                                          </p:val>
                                        </p:tav>
                                      </p:tavLst>
                                    </p:anim>
                                  </p:childTnLst>
                                </p:cTn>
                              </p:par>
                              <p:par>
                                <p:cTn id="221" presetID="23" presetClass="entr" presetSubtype="16" fill="hold" grpId="0" nodeType="withEffect">
                                  <p:stCondLst>
                                    <p:cond delay="0"/>
                                  </p:stCondLst>
                                  <p:childTnLst>
                                    <p:set>
                                      <p:cBhvr>
                                        <p:cTn id="222" dur="1" fill="hold">
                                          <p:stCondLst>
                                            <p:cond delay="0"/>
                                          </p:stCondLst>
                                        </p:cTn>
                                        <p:tgtEl>
                                          <p:spTgt spid="80"/>
                                        </p:tgtEl>
                                        <p:attrNameLst>
                                          <p:attrName>style.visibility</p:attrName>
                                        </p:attrNameLst>
                                      </p:cBhvr>
                                      <p:to>
                                        <p:strVal val="visible"/>
                                      </p:to>
                                    </p:set>
                                    <p:anim calcmode="lin" valueType="num">
                                      <p:cBhvr>
                                        <p:cTn id="223" dur="2000" fill="hold"/>
                                        <p:tgtEl>
                                          <p:spTgt spid="80"/>
                                        </p:tgtEl>
                                        <p:attrNameLst>
                                          <p:attrName>ppt_w</p:attrName>
                                        </p:attrNameLst>
                                      </p:cBhvr>
                                      <p:tavLst>
                                        <p:tav tm="0">
                                          <p:val>
                                            <p:fltVal val="0"/>
                                          </p:val>
                                        </p:tav>
                                        <p:tav tm="100000">
                                          <p:val>
                                            <p:strVal val="#ppt_w"/>
                                          </p:val>
                                        </p:tav>
                                      </p:tavLst>
                                    </p:anim>
                                    <p:anim calcmode="lin" valueType="num">
                                      <p:cBhvr>
                                        <p:cTn id="224" dur="2000" fill="hold"/>
                                        <p:tgtEl>
                                          <p:spTgt spid="80"/>
                                        </p:tgtEl>
                                        <p:attrNameLst>
                                          <p:attrName>ppt_h</p:attrName>
                                        </p:attrNameLst>
                                      </p:cBhvr>
                                      <p:tavLst>
                                        <p:tav tm="0">
                                          <p:val>
                                            <p:fltVal val="0"/>
                                          </p:val>
                                        </p:tav>
                                        <p:tav tm="100000">
                                          <p:val>
                                            <p:strVal val="#ppt_h"/>
                                          </p:val>
                                        </p:tav>
                                      </p:tavLst>
                                    </p:anim>
                                  </p:childTnLst>
                                </p:cTn>
                              </p:par>
                              <p:par>
                                <p:cTn id="225" presetID="23" presetClass="entr" presetSubtype="16" fill="hold" grpId="0" nodeType="withEffect">
                                  <p:stCondLst>
                                    <p:cond delay="0"/>
                                  </p:stCondLst>
                                  <p:childTnLst>
                                    <p:set>
                                      <p:cBhvr>
                                        <p:cTn id="226" dur="1" fill="hold">
                                          <p:stCondLst>
                                            <p:cond delay="0"/>
                                          </p:stCondLst>
                                        </p:cTn>
                                        <p:tgtEl>
                                          <p:spTgt spid="81"/>
                                        </p:tgtEl>
                                        <p:attrNameLst>
                                          <p:attrName>style.visibility</p:attrName>
                                        </p:attrNameLst>
                                      </p:cBhvr>
                                      <p:to>
                                        <p:strVal val="visible"/>
                                      </p:to>
                                    </p:set>
                                    <p:anim calcmode="lin" valueType="num">
                                      <p:cBhvr>
                                        <p:cTn id="227" dur="2000" fill="hold"/>
                                        <p:tgtEl>
                                          <p:spTgt spid="81"/>
                                        </p:tgtEl>
                                        <p:attrNameLst>
                                          <p:attrName>ppt_w</p:attrName>
                                        </p:attrNameLst>
                                      </p:cBhvr>
                                      <p:tavLst>
                                        <p:tav tm="0">
                                          <p:val>
                                            <p:fltVal val="0"/>
                                          </p:val>
                                        </p:tav>
                                        <p:tav tm="100000">
                                          <p:val>
                                            <p:strVal val="#ppt_w"/>
                                          </p:val>
                                        </p:tav>
                                      </p:tavLst>
                                    </p:anim>
                                    <p:anim calcmode="lin" valueType="num">
                                      <p:cBhvr>
                                        <p:cTn id="228" dur="2000" fill="hold"/>
                                        <p:tgtEl>
                                          <p:spTgt spid="81"/>
                                        </p:tgtEl>
                                        <p:attrNameLst>
                                          <p:attrName>ppt_h</p:attrName>
                                        </p:attrNameLst>
                                      </p:cBhvr>
                                      <p:tavLst>
                                        <p:tav tm="0">
                                          <p:val>
                                            <p:fltVal val="0"/>
                                          </p:val>
                                        </p:tav>
                                        <p:tav tm="100000">
                                          <p:val>
                                            <p:strVal val="#ppt_h"/>
                                          </p:val>
                                        </p:tav>
                                      </p:tavLst>
                                    </p:anim>
                                  </p:childTnLst>
                                </p:cTn>
                              </p:par>
                              <p:par>
                                <p:cTn id="229" presetID="23" presetClass="entr" presetSubtype="16" fill="hold" grpId="0" nodeType="withEffect">
                                  <p:stCondLst>
                                    <p:cond delay="0"/>
                                  </p:stCondLst>
                                  <p:childTnLst>
                                    <p:set>
                                      <p:cBhvr>
                                        <p:cTn id="230" dur="1" fill="hold">
                                          <p:stCondLst>
                                            <p:cond delay="0"/>
                                          </p:stCondLst>
                                        </p:cTn>
                                        <p:tgtEl>
                                          <p:spTgt spid="82"/>
                                        </p:tgtEl>
                                        <p:attrNameLst>
                                          <p:attrName>style.visibility</p:attrName>
                                        </p:attrNameLst>
                                      </p:cBhvr>
                                      <p:to>
                                        <p:strVal val="visible"/>
                                      </p:to>
                                    </p:set>
                                    <p:anim calcmode="lin" valueType="num">
                                      <p:cBhvr>
                                        <p:cTn id="231" dur="2000" fill="hold"/>
                                        <p:tgtEl>
                                          <p:spTgt spid="82"/>
                                        </p:tgtEl>
                                        <p:attrNameLst>
                                          <p:attrName>ppt_w</p:attrName>
                                        </p:attrNameLst>
                                      </p:cBhvr>
                                      <p:tavLst>
                                        <p:tav tm="0">
                                          <p:val>
                                            <p:fltVal val="0"/>
                                          </p:val>
                                        </p:tav>
                                        <p:tav tm="100000">
                                          <p:val>
                                            <p:strVal val="#ppt_w"/>
                                          </p:val>
                                        </p:tav>
                                      </p:tavLst>
                                    </p:anim>
                                    <p:anim calcmode="lin" valueType="num">
                                      <p:cBhvr>
                                        <p:cTn id="232" dur="2000" fill="hold"/>
                                        <p:tgtEl>
                                          <p:spTgt spid="82"/>
                                        </p:tgtEl>
                                        <p:attrNameLst>
                                          <p:attrName>ppt_h</p:attrName>
                                        </p:attrNameLst>
                                      </p:cBhvr>
                                      <p:tavLst>
                                        <p:tav tm="0">
                                          <p:val>
                                            <p:fltVal val="0"/>
                                          </p:val>
                                        </p:tav>
                                        <p:tav tm="100000">
                                          <p:val>
                                            <p:strVal val="#ppt_h"/>
                                          </p:val>
                                        </p:tav>
                                      </p:tavLst>
                                    </p:anim>
                                  </p:childTnLst>
                                </p:cTn>
                              </p:par>
                              <p:par>
                                <p:cTn id="233" presetID="23" presetClass="entr" presetSubtype="16" fill="hold" grpId="0" nodeType="withEffect">
                                  <p:stCondLst>
                                    <p:cond delay="0"/>
                                  </p:stCondLst>
                                  <p:childTnLst>
                                    <p:set>
                                      <p:cBhvr>
                                        <p:cTn id="234" dur="1" fill="hold">
                                          <p:stCondLst>
                                            <p:cond delay="0"/>
                                          </p:stCondLst>
                                        </p:cTn>
                                        <p:tgtEl>
                                          <p:spTgt spid="83"/>
                                        </p:tgtEl>
                                        <p:attrNameLst>
                                          <p:attrName>style.visibility</p:attrName>
                                        </p:attrNameLst>
                                      </p:cBhvr>
                                      <p:to>
                                        <p:strVal val="visible"/>
                                      </p:to>
                                    </p:set>
                                    <p:anim calcmode="lin" valueType="num">
                                      <p:cBhvr>
                                        <p:cTn id="235" dur="2000" fill="hold"/>
                                        <p:tgtEl>
                                          <p:spTgt spid="83"/>
                                        </p:tgtEl>
                                        <p:attrNameLst>
                                          <p:attrName>ppt_w</p:attrName>
                                        </p:attrNameLst>
                                      </p:cBhvr>
                                      <p:tavLst>
                                        <p:tav tm="0">
                                          <p:val>
                                            <p:fltVal val="0"/>
                                          </p:val>
                                        </p:tav>
                                        <p:tav tm="100000">
                                          <p:val>
                                            <p:strVal val="#ppt_w"/>
                                          </p:val>
                                        </p:tav>
                                      </p:tavLst>
                                    </p:anim>
                                    <p:anim calcmode="lin" valueType="num">
                                      <p:cBhvr>
                                        <p:cTn id="236" dur="2000" fill="hold"/>
                                        <p:tgtEl>
                                          <p:spTgt spid="83"/>
                                        </p:tgtEl>
                                        <p:attrNameLst>
                                          <p:attrName>ppt_h</p:attrName>
                                        </p:attrNameLst>
                                      </p:cBhvr>
                                      <p:tavLst>
                                        <p:tav tm="0">
                                          <p:val>
                                            <p:fltVal val="0"/>
                                          </p:val>
                                        </p:tav>
                                        <p:tav tm="100000">
                                          <p:val>
                                            <p:strVal val="#ppt_h"/>
                                          </p:val>
                                        </p:tav>
                                      </p:tavLst>
                                    </p:anim>
                                  </p:childTnLst>
                                </p:cTn>
                              </p:par>
                              <p:par>
                                <p:cTn id="237" presetID="23" presetClass="entr" presetSubtype="16" fill="hold" grpId="0" nodeType="withEffect">
                                  <p:stCondLst>
                                    <p:cond delay="0"/>
                                  </p:stCondLst>
                                  <p:childTnLst>
                                    <p:set>
                                      <p:cBhvr>
                                        <p:cTn id="238" dur="1" fill="hold">
                                          <p:stCondLst>
                                            <p:cond delay="0"/>
                                          </p:stCondLst>
                                        </p:cTn>
                                        <p:tgtEl>
                                          <p:spTgt spid="84"/>
                                        </p:tgtEl>
                                        <p:attrNameLst>
                                          <p:attrName>style.visibility</p:attrName>
                                        </p:attrNameLst>
                                      </p:cBhvr>
                                      <p:to>
                                        <p:strVal val="visible"/>
                                      </p:to>
                                    </p:set>
                                    <p:anim calcmode="lin" valueType="num">
                                      <p:cBhvr>
                                        <p:cTn id="239" dur="2000" fill="hold"/>
                                        <p:tgtEl>
                                          <p:spTgt spid="84"/>
                                        </p:tgtEl>
                                        <p:attrNameLst>
                                          <p:attrName>ppt_w</p:attrName>
                                        </p:attrNameLst>
                                      </p:cBhvr>
                                      <p:tavLst>
                                        <p:tav tm="0">
                                          <p:val>
                                            <p:fltVal val="0"/>
                                          </p:val>
                                        </p:tav>
                                        <p:tav tm="100000">
                                          <p:val>
                                            <p:strVal val="#ppt_w"/>
                                          </p:val>
                                        </p:tav>
                                      </p:tavLst>
                                    </p:anim>
                                    <p:anim calcmode="lin" valueType="num">
                                      <p:cBhvr>
                                        <p:cTn id="240" dur="2000" fill="hold"/>
                                        <p:tgtEl>
                                          <p:spTgt spid="84"/>
                                        </p:tgtEl>
                                        <p:attrNameLst>
                                          <p:attrName>ppt_h</p:attrName>
                                        </p:attrNameLst>
                                      </p:cBhvr>
                                      <p:tavLst>
                                        <p:tav tm="0">
                                          <p:val>
                                            <p:fltVal val="0"/>
                                          </p:val>
                                        </p:tav>
                                        <p:tav tm="100000">
                                          <p:val>
                                            <p:strVal val="#ppt_h"/>
                                          </p:val>
                                        </p:tav>
                                      </p:tavLst>
                                    </p:anim>
                                  </p:childTnLst>
                                </p:cTn>
                              </p:par>
                              <p:par>
                                <p:cTn id="241" presetID="23" presetClass="entr" presetSubtype="16" fill="hold" grpId="0" nodeType="withEffect">
                                  <p:stCondLst>
                                    <p:cond delay="0"/>
                                  </p:stCondLst>
                                  <p:childTnLst>
                                    <p:set>
                                      <p:cBhvr>
                                        <p:cTn id="242" dur="1" fill="hold">
                                          <p:stCondLst>
                                            <p:cond delay="0"/>
                                          </p:stCondLst>
                                        </p:cTn>
                                        <p:tgtEl>
                                          <p:spTgt spid="85"/>
                                        </p:tgtEl>
                                        <p:attrNameLst>
                                          <p:attrName>style.visibility</p:attrName>
                                        </p:attrNameLst>
                                      </p:cBhvr>
                                      <p:to>
                                        <p:strVal val="visible"/>
                                      </p:to>
                                    </p:set>
                                    <p:anim calcmode="lin" valueType="num">
                                      <p:cBhvr>
                                        <p:cTn id="243" dur="2000" fill="hold"/>
                                        <p:tgtEl>
                                          <p:spTgt spid="85"/>
                                        </p:tgtEl>
                                        <p:attrNameLst>
                                          <p:attrName>ppt_w</p:attrName>
                                        </p:attrNameLst>
                                      </p:cBhvr>
                                      <p:tavLst>
                                        <p:tav tm="0">
                                          <p:val>
                                            <p:fltVal val="0"/>
                                          </p:val>
                                        </p:tav>
                                        <p:tav tm="100000">
                                          <p:val>
                                            <p:strVal val="#ppt_w"/>
                                          </p:val>
                                        </p:tav>
                                      </p:tavLst>
                                    </p:anim>
                                    <p:anim calcmode="lin" valueType="num">
                                      <p:cBhvr>
                                        <p:cTn id="244" dur="2000" fill="hold"/>
                                        <p:tgtEl>
                                          <p:spTgt spid="85"/>
                                        </p:tgtEl>
                                        <p:attrNameLst>
                                          <p:attrName>ppt_h</p:attrName>
                                        </p:attrNameLst>
                                      </p:cBhvr>
                                      <p:tavLst>
                                        <p:tav tm="0">
                                          <p:val>
                                            <p:fltVal val="0"/>
                                          </p:val>
                                        </p:tav>
                                        <p:tav tm="100000">
                                          <p:val>
                                            <p:strVal val="#ppt_h"/>
                                          </p:val>
                                        </p:tav>
                                      </p:tavLst>
                                    </p:anim>
                                  </p:childTnLst>
                                </p:cTn>
                              </p:par>
                              <p:par>
                                <p:cTn id="245" presetID="23" presetClass="entr" presetSubtype="16" fill="hold" grpId="0" nodeType="withEffect">
                                  <p:stCondLst>
                                    <p:cond delay="0"/>
                                  </p:stCondLst>
                                  <p:childTnLst>
                                    <p:set>
                                      <p:cBhvr>
                                        <p:cTn id="246" dur="1" fill="hold">
                                          <p:stCondLst>
                                            <p:cond delay="0"/>
                                          </p:stCondLst>
                                        </p:cTn>
                                        <p:tgtEl>
                                          <p:spTgt spid="86"/>
                                        </p:tgtEl>
                                        <p:attrNameLst>
                                          <p:attrName>style.visibility</p:attrName>
                                        </p:attrNameLst>
                                      </p:cBhvr>
                                      <p:to>
                                        <p:strVal val="visible"/>
                                      </p:to>
                                    </p:set>
                                    <p:anim calcmode="lin" valueType="num">
                                      <p:cBhvr>
                                        <p:cTn id="247" dur="2000" fill="hold"/>
                                        <p:tgtEl>
                                          <p:spTgt spid="86"/>
                                        </p:tgtEl>
                                        <p:attrNameLst>
                                          <p:attrName>ppt_w</p:attrName>
                                        </p:attrNameLst>
                                      </p:cBhvr>
                                      <p:tavLst>
                                        <p:tav tm="0">
                                          <p:val>
                                            <p:fltVal val="0"/>
                                          </p:val>
                                        </p:tav>
                                        <p:tav tm="100000">
                                          <p:val>
                                            <p:strVal val="#ppt_w"/>
                                          </p:val>
                                        </p:tav>
                                      </p:tavLst>
                                    </p:anim>
                                    <p:anim calcmode="lin" valueType="num">
                                      <p:cBhvr>
                                        <p:cTn id="248" dur="2000" fill="hold"/>
                                        <p:tgtEl>
                                          <p:spTgt spid="86"/>
                                        </p:tgtEl>
                                        <p:attrNameLst>
                                          <p:attrName>ppt_h</p:attrName>
                                        </p:attrNameLst>
                                      </p:cBhvr>
                                      <p:tavLst>
                                        <p:tav tm="0">
                                          <p:val>
                                            <p:fltVal val="0"/>
                                          </p:val>
                                        </p:tav>
                                        <p:tav tm="100000">
                                          <p:val>
                                            <p:strVal val="#ppt_h"/>
                                          </p:val>
                                        </p:tav>
                                      </p:tavLst>
                                    </p:anim>
                                  </p:childTnLst>
                                </p:cTn>
                              </p:par>
                              <p:par>
                                <p:cTn id="249" presetID="23" presetClass="entr" presetSubtype="16" fill="hold" grpId="0" nodeType="withEffect">
                                  <p:stCondLst>
                                    <p:cond delay="0"/>
                                  </p:stCondLst>
                                  <p:childTnLst>
                                    <p:set>
                                      <p:cBhvr>
                                        <p:cTn id="250" dur="1" fill="hold">
                                          <p:stCondLst>
                                            <p:cond delay="0"/>
                                          </p:stCondLst>
                                        </p:cTn>
                                        <p:tgtEl>
                                          <p:spTgt spid="87"/>
                                        </p:tgtEl>
                                        <p:attrNameLst>
                                          <p:attrName>style.visibility</p:attrName>
                                        </p:attrNameLst>
                                      </p:cBhvr>
                                      <p:to>
                                        <p:strVal val="visible"/>
                                      </p:to>
                                    </p:set>
                                    <p:anim calcmode="lin" valueType="num">
                                      <p:cBhvr>
                                        <p:cTn id="251" dur="2000" fill="hold"/>
                                        <p:tgtEl>
                                          <p:spTgt spid="87"/>
                                        </p:tgtEl>
                                        <p:attrNameLst>
                                          <p:attrName>ppt_w</p:attrName>
                                        </p:attrNameLst>
                                      </p:cBhvr>
                                      <p:tavLst>
                                        <p:tav tm="0">
                                          <p:val>
                                            <p:fltVal val="0"/>
                                          </p:val>
                                        </p:tav>
                                        <p:tav tm="100000">
                                          <p:val>
                                            <p:strVal val="#ppt_w"/>
                                          </p:val>
                                        </p:tav>
                                      </p:tavLst>
                                    </p:anim>
                                    <p:anim calcmode="lin" valueType="num">
                                      <p:cBhvr>
                                        <p:cTn id="252" dur="2000" fill="hold"/>
                                        <p:tgtEl>
                                          <p:spTgt spid="87"/>
                                        </p:tgtEl>
                                        <p:attrNameLst>
                                          <p:attrName>ppt_h</p:attrName>
                                        </p:attrNameLst>
                                      </p:cBhvr>
                                      <p:tavLst>
                                        <p:tav tm="0">
                                          <p:val>
                                            <p:fltVal val="0"/>
                                          </p:val>
                                        </p:tav>
                                        <p:tav tm="100000">
                                          <p:val>
                                            <p:strVal val="#ppt_h"/>
                                          </p:val>
                                        </p:tav>
                                      </p:tavLst>
                                    </p:anim>
                                  </p:childTnLst>
                                </p:cTn>
                              </p:par>
                              <p:par>
                                <p:cTn id="253" presetID="23" presetClass="entr" presetSubtype="16" fill="hold" grpId="0" nodeType="withEffect">
                                  <p:stCondLst>
                                    <p:cond delay="0"/>
                                  </p:stCondLst>
                                  <p:childTnLst>
                                    <p:set>
                                      <p:cBhvr>
                                        <p:cTn id="254" dur="1" fill="hold">
                                          <p:stCondLst>
                                            <p:cond delay="0"/>
                                          </p:stCondLst>
                                        </p:cTn>
                                        <p:tgtEl>
                                          <p:spTgt spid="88"/>
                                        </p:tgtEl>
                                        <p:attrNameLst>
                                          <p:attrName>style.visibility</p:attrName>
                                        </p:attrNameLst>
                                      </p:cBhvr>
                                      <p:to>
                                        <p:strVal val="visible"/>
                                      </p:to>
                                    </p:set>
                                    <p:anim calcmode="lin" valueType="num">
                                      <p:cBhvr>
                                        <p:cTn id="255" dur="2000" fill="hold"/>
                                        <p:tgtEl>
                                          <p:spTgt spid="88"/>
                                        </p:tgtEl>
                                        <p:attrNameLst>
                                          <p:attrName>ppt_w</p:attrName>
                                        </p:attrNameLst>
                                      </p:cBhvr>
                                      <p:tavLst>
                                        <p:tav tm="0">
                                          <p:val>
                                            <p:fltVal val="0"/>
                                          </p:val>
                                        </p:tav>
                                        <p:tav tm="100000">
                                          <p:val>
                                            <p:strVal val="#ppt_w"/>
                                          </p:val>
                                        </p:tav>
                                      </p:tavLst>
                                    </p:anim>
                                    <p:anim calcmode="lin" valueType="num">
                                      <p:cBhvr>
                                        <p:cTn id="256" dur="2000" fill="hold"/>
                                        <p:tgtEl>
                                          <p:spTgt spid="88"/>
                                        </p:tgtEl>
                                        <p:attrNameLst>
                                          <p:attrName>ppt_h</p:attrName>
                                        </p:attrNameLst>
                                      </p:cBhvr>
                                      <p:tavLst>
                                        <p:tav tm="0">
                                          <p:val>
                                            <p:fltVal val="0"/>
                                          </p:val>
                                        </p:tav>
                                        <p:tav tm="100000">
                                          <p:val>
                                            <p:strVal val="#ppt_h"/>
                                          </p:val>
                                        </p:tav>
                                      </p:tavLst>
                                    </p:anim>
                                  </p:childTnLst>
                                </p:cTn>
                              </p:par>
                              <p:par>
                                <p:cTn id="257" presetID="23" presetClass="entr" presetSubtype="16" fill="hold" grpId="0" nodeType="withEffect">
                                  <p:stCondLst>
                                    <p:cond delay="0"/>
                                  </p:stCondLst>
                                  <p:childTnLst>
                                    <p:set>
                                      <p:cBhvr>
                                        <p:cTn id="258" dur="1" fill="hold">
                                          <p:stCondLst>
                                            <p:cond delay="0"/>
                                          </p:stCondLst>
                                        </p:cTn>
                                        <p:tgtEl>
                                          <p:spTgt spid="89"/>
                                        </p:tgtEl>
                                        <p:attrNameLst>
                                          <p:attrName>style.visibility</p:attrName>
                                        </p:attrNameLst>
                                      </p:cBhvr>
                                      <p:to>
                                        <p:strVal val="visible"/>
                                      </p:to>
                                    </p:set>
                                    <p:anim calcmode="lin" valueType="num">
                                      <p:cBhvr>
                                        <p:cTn id="259" dur="2000" fill="hold"/>
                                        <p:tgtEl>
                                          <p:spTgt spid="89"/>
                                        </p:tgtEl>
                                        <p:attrNameLst>
                                          <p:attrName>ppt_w</p:attrName>
                                        </p:attrNameLst>
                                      </p:cBhvr>
                                      <p:tavLst>
                                        <p:tav tm="0">
                                          <p:val>
                                            <p:fltVal val="0"/>
                                          </p:val>
                                        </p:tav>
                                        <p:tav tm="100000">
                                          <p:val>
                                            <p:strVal val="#ppt_w"/>
                                          </p:val>
                                        </p:tav>
                                      </p:tavLst>
                                    </p:anim>
                                    <p:anim calcmode="lin" valueType="num">
                                      <p:cBhvr>
                                        <p:cTn id="260" dur="2000" fill="hold"/>
                                        <p:tgtEl>
                                          <p:spTgt spid="89"/>
                                        </p:tgtEl>
                                        <p:attrNameLst>
                                          <p:attrName>ppt_h</p:attrName>
                                        </p:attrNameLst>
                                      </p:cBhvr>
                                      <p:tavLst>
                                        <p:tav tm="0">
                                          <p:val>
                                            <p:fltVal val="0"/>
                                          </p:val>
                                        </p:tav>
                                        <p:tav tm="100000">
                                          <p:val>
                                            <p:strVal val="#ppt_h"/>
                                          </p:val>
                                        </p:tav>
                                      </p:tavLst>
                                    </p:anim>
                                  </p:childTnLst>
                                </p:cTn>
                              </p:par>
                              <p:par>
                                <p:cTn id="261" presetID="23" presetClass="entr" presetSubtype="16" fill="hold" grpId="0" nodeType="withEffect">
                                  <p:stCondLst>
                                    <p:cond delay="0"/>
                                  </p:stCondLst>
                                  <p:childTnLst>
                                    <p:set>
                                      <p:cBhvr>
                                        <p:cTn id="262" dur="1" fill="hold">
                                          <p:stCondLst>
                                            <p:cond delay="0"/>
                                          </p:stCondLst>
                                        </p:cTn>
                                        <p:tgtEl>
                                          <p:spTgt spid="90"/>
                                        </p:tgtEl>
                                        <p:attrNameLst>
                                          <p:attrName>style.visibility</p:attrName>
                                        </p:attrNameLst>
                                      </p:cBhvr>
                                      <p:to>
                                        <p:strVal val="visible"/>
                                      </p:to>
                                    </p:set>
                                    <p:anim calcmode="lin" valueType="num">
                                      <p:cBhvr>
                                        <p:cTn id="263" dur="2000" fill="hold"/>
                                        <p:tgtEl>
                                          <p:spTgt spid="90"/>
                                        </p:tgtEl>
                                        <p:attrNameLst>
                                          <p:attrName>ppt_w</p:attrName>
                                        </p:attrNameLst>
                                      </p:cBhvr>
                                      <p:tavLst>
                                        <p:tav tm="0">
                                          <p:val>
                                            <p:fltVal val="0"/>
                                          </p:val>
                                        </p:tav>
                                        <p:tav tm="100000">
                                          <p:val>
                                            <p:strVal val="#ppt_w"/>
                                          </p:val>
                                        </p:tav>
                                      </p:tavLst>
                                    </p:anim>
                                    <p:anim calcmode="lin" valueType="num">
                                      <p:cBhvr>
                                        <p:cTn id="264" dur="2000" fill="hold"/>
                                        <p:tgtEl>
                                          <p:spTgt spid="90"/>
                                        </p:tgtEl>
                                        <p:attrNameLst>
                                          <p:attrName>ppt_h</p:attrName>
                                        </p:attrNameLst>
                                      </p:cBhvr>
                                      <p:tavLst>
                                        <p:tav tm="0">
                                          <p:val>
                                            <p:fltVal val="0"/>
                                          </p:val>
                                        </p:tav>
                                        <p:tav tm="100000">
                                          <p:val>
                                            <p:strVal val="#ppt_h"/>
                                          </p:val>
                                        </p:tav>
                                      </p:tavLst>
                                    </p:anim>
                                  </p:childTnLst>
                                </p:cTn>
                              </p:par>
                              <p:par>
                                <p:cTn id="265" presetID="23" presetClass="entr" presetSubtype="16" fill="hold" grpId="0" nodeType="withEffect">
                                  <p:stCondLst>
                                    <p:cond delay="0"/>
                                  </p:stCondLst>
                                  <p:childTnLst>
                                    <p:set>
                                      <p:cBhvr>
                                        <p:cTn id="266" dur="1" fill="hold">
                                          <p:stCondLst>
                                            <p:cond delay="0"/>
                                          </p:stCondLst>
                                        </p:cTn>
                                        <p:tgtEl>
                                          <p:spTgt spid="91"/>
                                        </p:tgtEl>
                                        <p:attrNameLst>
                                          <p:attrName>style.visibility</p:attrName>
                                        </p:attrNameLst>
                                      </p:cBhvr>
                                      <p:to>
                                        <p:strVal val="visible"/>
                                      </p:to>
                                    </p:set>
                                    <p:anim calcmode="lin" valueType="num">
                                      <p:cBhvr>
                                        <p:cTn id="267" dur="2000" fill="hold"/>
                                        <p:tgtEl>
                                          <p:spTgt spid="91"/>
                                        </p:tgtEl>
                                        <p:attrNameLst>
                                          <p:attrName>ppt_w</p:attrName>
                                        </p:attrNameLst>
                                      </p:cBhvr>
                                      <p:tavLst>
                                        <p:tav tm="0">
                                          <p:val>
                                            <p:fltVal val="0"/>
                                          </p:val>
                                        </p:tav>
                                        <p:tav tm="100000">
                                          <p:val>
                                            <p:strVal val="#ppt_w"/>
                                          </p:val>
                                        </p:tav>
                                      </p:tavLst>
                                    </p:anim>
                                    <p:anim calcmode="lin" valueType="num">
                                      <p:cBhvr>
                                        <p:cTn id="268" dur="2000" fill="hold"/>
                                        <p:tgtEl>
                                          <p:spTgt spid="91"/>
                                        </p:tgtEl>
                                        <p:attrNameLst>
                                          <p:attrName>ppt_h</p:attrName>
                                        </p:attrNameLst>
                                      </p:cBhvr>
                                      <p:tavLst>
                                        <p:tav tm="0">
                                          <p:val>
                                            <p:fltVal val="0"/>
                                          </p:val>
                                        </p:tav>
                                        <p:tav tm="100000">
                                          <p:val>
                                            <p:strVal val="#ppt_h"/>
                                          </p:val>
                                        </p:tav>
                                      </p:tavLst>
                                    </p:anim>
                                  </p:childTnLst>
                                </p:cTn>
                              </p:par>
                              <p:par>
                                <p:cTn id="269" presetID="23" presetClass="entr" presetSubtype="16" fill="hold" grpId="0" nodeType="withEffect">
                                  <p:stCondLst>
                                    <p:cond delay="0"/>
                                  </p:stCondLst>
                                  <p:childTnLst>
                                    <p:set>
                                      <p:cBhvr>
                                        <p:cTn id="270" dur="1" fill="hold">
                                          <p:stCondLst>
                                            <p:cond delay="0"/>
                                          </p:stCondLst>
                                        </p:cTn>
                                        <p:tgtEl>
                                          <p:spTgt spid="92"/>
                                        </p:tgtEl>
                                        <p:attrNameLst>
                                          <p:attrName>style.visibility</p:attrName>
                                        </p:attrNameLst>
                                      </p:cBhvr>
                                      <p:to>
                                        <p:strVal val="visible"/>
                                      </p:to>
                                    </p:set>
                                    <p:anim calcmode="lin" valueType="num">
                                      <p:cBhvr>
                                        <p:cTn id="271" dur="2000" fill="hold"/>
                                        <p:tgtEl>
                                          <p:spTgt spid="92"/>
                                        </p:tgtEl>
                                        <p:attrNameLst>
                                          <p:attrName>ppt_w</p:attrName>
                                        </p:attrNameLst>
                                      </p:cBhvr>
                                      <p:tavLst>
                                        <p:tav tm="0">
                                          <p:val>
                                            <p:fltVal val="0"/>
                                          </p:val>
                                        </p:tav>
                                        <p:tav tm="100000">
                                          <p:val>
                                            <p:strVal val="#ppt_w"/>
                                          </p:val>
                                        </p:tav>
                                      </p:tavLst>
                                    </p:anim>
                                    <p:anim calcmode="lin" valueType="num">
                                      <p:cBhvr>
                                        <p:cTn id="272" dur="2000" fill="hold"/>
                                        <p:tgtEl>
                                          <p:spTgt spid="92"/>
                                        </p:tgtEl>
                                        <p:attrNameLst>
                                          <p:attrName>ppt_h</p:attrName>
                                        </p:attrNameLst>
                                      </p:cBhvr>
                                      <p:tavLst>
                                        <p:tav tm="0">
                                          <p:val>
                                            <p:fltVal val="0"/>
                                          </p:val>
                                        </p:tav>
                                        <p:tav tm="100000">
                                          <p:val>
                                            <p:strVal val="#ppt_h"/>
                                          </p:val>
                                        </p:tav>
                                      </p:tavLst>
                                    </p:anim>
                                  </p:childTnLst>
                                </p:cTn>
                              </p:par>
                              <p:par>
                                <p:cTn id="273" presetID="23" presetClass="entr" presetSubtype="16" fill="hold" grpId="0" nodeType="withEffect">
                                  <p:stCondLst>
                                    <p:cond delay="0"/>
                                  </p:stCondLst>
                                  <p:childTnLst>
                                    <p:set>
                                      <p:cBhvr>
                                        <p:cTn id="274" dur="1" fill="hold">
                                          <p:stCondLst>
                                            <p:cond delay="0"/>
                                          </p:stCondLst>
                                        </p:cTn>
                                        <p:tgtEl>
                                          <p:spTgt spid="93"/>
                                        </p:tgtEl>
                                        <p:attrNameLst>
                                          <p:attrName>style.visibility</p:attrName>
                                        </p:attrNameLst>
                                      </p:cBhvr>
                                      <p:to>
                                        <p:strVal val="visible"/>
                                      </p:to>
                                    </p:set>
                                    <p:anim calcmode="lin" valueType="num">
                                      <p:cBhvr>
                                        <p:cTn id="275" dur="2000" fill="hold"/>
                                        <p:tgtEl>
                                          <p:spTgt spid="93"/>
                                        </p:tgtEl>
                                        <p:attrNameLst>
                                          <p:attrName>ppt_w</p:attrName>
                                        </p:attrNameLst>
                                      </p:cBhvr>
                                      <p:tavLst>
                                        <p:tav tm="0">
                                          <p:val>
                                            <p:fltVal val="0"/>
                                          </p:val>
                                        </p:tav>
                                        <p:tav tm="100000">
                                          <p:val>
                                            <p:strVal val="#ppt_w"/>
                                          </p:val>
                                        </p:tav>
                                      </p:tavLst>
                                    </p:anim>
                                    <p:anim calcmode="lin" valueType="num">
                                      <p:cBhvr>
                                        <p:cTn id="276" dur="2000" fill="hold"/>
                                        <p:tgtEl>
                                          <p:spTgt spid="93"/>
                                        </p:tgtEl>
                                        <p:attrNameLst>
                                          <p:attrName>ppt_h</p:attrName>
                                        </p:attrNameLst>
                                      </p:cBhvr>
                                      <p:tavLst>
                                        <p:tav tm="0">
                                          <p:val>
                                            <p:fltVal val="0"/>
                                          </p:val>
                                        </p:tav>
                                        <p:tav tm="100000">
                                          <p:val>
                                            <p:strVal val="#ppt_h"/>
                                          </p:val>
                                        </p:tav>
                                      </p:tavLst>
                                    </p:anim>
                                  </p:childTnLst>
                                </p:cTn>
                              </p:par>
                              <p:par>
                                <p:cTn id="277" presetID="23" presetClass="entr" presetSubtype="16" fill="hold" grpId="0" nodeType="withEffect">
                                  <p:stCondLst>
                                    <p:cond delay="0"/>
                                  </p:stCondLst>
                                  <p:childTnLst>
                                    <p:set>
                                      <p:cBhvr>
                                        <p:cTn id="278" dur="1" fill="hold">
                                          <p:stCondLst>
                                            <p:cond delay="0"/>
                                          </p:stCondLst>
                                        </p:cTn>
                                        <p:tgtEl>
                                          <p:spTgt spid="94"/>
                                        </p:tgtEl>
                                        <p:attrNameLst>
                                          <p:attrName>style.visibility</p:attrName>
                                        </p:attrNameLst>
                                      </p:cBhvr>
                                      <p:to>
                                        <p:strVal val="visible"/>
                                      </p:to>
                                    </p:set>
                                    <p:anim calcmode="lin" valueType="num">
                                      <p:cBhvr>
                                        <p:cTn id="279" dur="2000" fill="hold"/>
                                        <p:tgtEl>
                                          <p:spTgt spid="94"/>
                                        </p:tgtEl>
                                        <p:attrNameLst>
                                          <p:attrName>ppt_w</p:attrName>
                                        </p:attrNameLst>
                                      </p:cBhvr>
                                      <p:tavLst>
                                        <p:tav tm="0">
                                          <p:val>
                                            <p:fltVal val="0"/>
                                          </p:val>
                                        </p:tav>
                                        <p:tav tm="100000">
                                          <p:val>
                                            <p:strVal val="#ppt_w"/>
                                          </p:val>
                                        </p:tav>
                                      </p:tavLst>
                                    </p:anim>
                                    <p:anim calcmode="lin" valueType="num">
                                      <p:cBhvr>
                                        <p:cTn id="280" dur="2000" fill="hold"/>
                                        <p:tgtEl>
                                          <p:spTgt spid="94"/>
                                        </p:tgtEl>
                                        <p:attrNameLst>
                                          <p:attrName>ppt_h</p:attrName>
                                        </p:attrNameLst>
                                      </p:cBhvr>
                                      <p:tavLst>
                                        <p:tav tm="0">
                                          <p:val>
                                            <p:fltVal val="0"/>
                                          </p:val>
                                        </p:tav>
                                        <p:tav tm="100000">
                                          <p:val>
                                            <p:strVal val="#ppt_h"/>
                                          </p:val>
                                        </p:tav>
                                      </p:tavLst>
                                    </p:anim>
                                  </p:childTnLst>
                                </p:cTn>
                              </p:par>
                              <p:par>
                                <p:cTn id="281" presetID="23" presetClass="entr" presetSubtype="16" fill="hold" grpId="0" nodeType="withEffect">
                                  <p:stCondLst>
                                    <p:cond delay="0"/>
                                  </p:stCondLst>
                                  <p:childTnLst>
                                    <p:set>
                                      <p:cBhvr>
                                        <p:cTn id="282" dur="1" fill="hold">
                                          <p:stCondLst>
                                            <p:cond delay="0"/>
                                          </p:stCondLst>
                                        </p:cTn>
                                        <p:tgtEl>
                                          <p:spTgt spid="95"/>
                                        </p:tgtEl>
                                        <p:attrNameLst>
                                          <p:attrName>style.visibility</p:attrName>
                                        </p:attrNameLst>
                                      </p:cBhvr>
                                      <p:to>
                                        <p:strVal val="visible"/>
                                      </p:to>
                                    </p:set>
                                    <p:anim calcmode="lin" valueType="num">
                                      <p:cBhvr>
                                        <p:cTn id="283" dur="2000" fill="hold"/>
                                        <p:tgtEl>
                                          <p:spTgt spid="95"/>
                                        </p:tgtEl>
                                        <p:attrNameLst>
                                          <p:attrName>ppt_w</p:attrName>
                                        </p:attrNameLst>
                                      </p:cBhvr>
                                      <p:tavLst>
                                        <p:tav tm="0">
                                          <p:val>
                                            <p:fltVal val="0"/>
                                          </p:val>
                                        </p:tav>
                                        <p:tav tm="100000">
                                          <p:val>
                                            <p:strVal val="#ppt_w"/>
                                          </p:val>
                                        </p:tav>
                                      </p:tavLst>
                                    </p:anim>
                                    <p:anim calcmode="lin" valueType="num">
                                      <p:cBhvr>
                                        <p:cTn id="284" dur="2000" fill="hold"/>
                                        <p:tgtEl>
                                          <p:spTgt spid="95"/>
                                        </p:tgtEl>
                                        <p:attrNameLst>
                                          <p:attrName>ppt_h</p:attrName>
                                        </p:attrNameLst>
                                      </p:cBhvr>
                                      <p:tavLst>
                                        <p:tav tm="0">
                                          <p:val>
                                            <p:fltVal val="0"/>
                                          </p:val>
                                        </p:tav>
                                        <p:tav tm="100000">
                                          <p:val>
                                            <p:strVal val="#ppt_h"/>
                                          </p:val>
                                        </p:tav>
                                      </p:tavLst>
                                    </p:anim>
                                  </p:childTnLst>
                                </p:cTn>
                              </p:par>
                              <p:par>
                                <p:cTn id="285" presetID="23" presetClass="entr" presetSubtype="16" fill="hold" grpId="0" nodeType="withEffect">
                                  <p:stCondLst>
                                    <p:cond delay="0"/>
                                  </p:stCondLst>
                                  <p:childTnLst>
                                    <p:set>
                                      <p:cBhvr>
                                        <p:cTn id="286" dur="1" fill="hold">
                                          <p:stCondLst>
                                            <p:cond delay="0"/>
                                          </p:stCondLst>
                                        </p:cTn>
                                        <p:tgtEl>
                                          <p:spTgt spid="96"/>
                                        </p:tgtEl>
                                        <p:attrNameLst>
                                          <p:attrName>style.visibility</p:attrName>
                                        </p:attrNameLst>
                                      </p:cBhvr>
                                      <p:to>
                                        <p:strVal val="visible"/>
                                      </p:to>
                                    </p:set>
                                    <p:anim calcmode="lin" valueType="num">
                                      <p:cBhvr>
                                        <p:cTn id="287" dur="2000" fill="hold"/>
                                        <p:tgtEl>
                                          <p:spTgt spid="96"/>
                                        </p:tgtEl>
                                        <p:attrNameLst>
                                          <p:attrName>ppt_w</p:attrName>
                                        </p:attrNameLst>
                                      </p:cBhvr>
                                      <p:tavLst>
                                        <p:tav tm="0">
                                          <p:val>
                                            <p:fltVal val="0"/>
                                          </p:val>
                                        </p:tav>
                                        <p:tav tm="100000">
                                          <p:val>
                                            <p:strVal val="#ppt_w"/>
                                          </p:val>
                                        </p:tav>
                                      </p:tavLst>
                                    </p:anim>
                                    <p:anim calcmode="lin" valueType="num">
                                      <p:cBhvr>
                                        <p:cTn id="288" dur="2000" fill="hold"/>
                                        <p:tgtEl>
                                          <p:spTgt spid="96"/>
                                        </p:tgtEl>
                                        <p:attrNameLst>
                                          <p:attrName>ppt_h</p:attrName>
                                        </p:attrNameLst>
                                      </p:cBhvr>
                                      <p:tavLst>
                                        <p:tav tm="0">
                                          <p:val>
                                            <p:fltVal val="0"/>
                                          </p:val>
                                        </p:tav>
                                        <p:tav tm="100000">
                                          <p:val>
                                            <p:strVal val="#ppt_h"/>
                                          </p:val>
                                        </p:tav>
                                      </p:tavLst>
                                    </p:anim>
                                  </p:childTnLst>
                                </p:cTn>
                              </p:par>
                              <p:par>
                                <p:cTn id="289" presetID="23" presetClass="entr" presetSubtype="16" fill="hold" grpId="0" nodeType="withEffect">
                                  <p:stCondLst>
                                    <p:cond delay="0"/>
                                  </p:stCondLst>
                                  <p:childTnLst>
                                    <p:set>
                                      <p:cBhvr>
                                        <p:cTn id="290" dur="1" fill="hold">
                                          <p:stCondLst>
                                            <p:cond delay="0"/>
                                          </p:stCondLst>
                                        </p:cTn>
                                        <p:tgtEl>
                                          <p:spTgt spid="97"/>
                                        </p:tgtEl>
                                        <p:attrNameLst>
                                          <p:attrName>style.visibility</p:attrName>
                                        </p:attrNameLst>
                                      </p:cBhvr>
                                      <p:to>
                                        <p:strVal val="visible"/>
                                      </p:to>
                                    </p:set>
                                    <p:anim calcmode="lin" valueType="num">
                                      <p:cBhvr>
                                        <p:cTn id="291" dur="2000" fill="hold"/>
                                        <p:tgtEl>
                                          <p:spTgt spid="97"/>
                                        </p:tgtEl>
                                        <p:attrNameLst>
                                          <p:attrName>ppt_w</p:attrName>
                                        </p:attrNameLst>
                                      </p:cBhvr>
                                      <p:tavLst>
                                        <p:tav tm="0">
                                          <p:val>
                                            <p:fltVal val="0"/>
                                          </p:val>
                                        </p:tav>
                                        <p:tav tm="100000">
                                          <p:val>
                                            <p:strVal val="#ppt_w"/>
                                          </p:val>
                                        </p:tav>
                                      </p:tavLst>
                                    </p:anim>
                                    <p:anim calcmode="lin" valueType="num">
                                      <p:cBhvr>
                                        <p:cTn id="292" dur="2000" fill="hold"/>
                                        <p:tgtEl>
                                          <p:spTgt spid="97"/>
                                        </p:tgtEl>
                                        <p:attrNameLst>
                                          <p:attrName>ppt_h</p:attrName>
                                        </p:attrNameLst>
                                      </p:cBhvr>
                                      <p:tavLst>
                                        <p:tav tm="0">
                                          <p:val>
                                            <p:fltVal val="0"/>
                                          </p:val>
                                        </p:tav>
                                        <p:tav tm="100000">
                                          <p:val>
                                            <p:strVal val="#ppt_h"/>
                                          </p:val>
                                        </p:tav>
                                      </p:tavLst>
                                    </p:anim>
                                  </p:childTnLst>
                                </p:cTn>
                              </p:par>
                              <p:par>
                                <p:cTn id="293" presetID="23" presetClass="entr" presetSubtype="16" fill="hold" grpId="0" nodeType="withEffect">
                                  <p:stCondLst>
                                    <p:cond delay="0"/>
                                  </p:stCondLst>
                                  <p:childTnLst>
                                    <p:set>
                                      <p:cBhvr>
                                        <p:cTn id="294" dur="1" fill="hold">
                                          <p:stCondLst>
                                            <p:cond delay="0"/>
                                          </p:stCondLst>
                                        </p:cTn>
                                        <p:tgtEl>
                                          <p:spTgt spid="98"/>
                                        </p:tgtEl>
                                        <p:attrNameLst>
                                          <p:attrName>style.visibility</p:attrName>
                                        </p:attrNameLst>
                                      </p:cBhvr>
                                      <p:to>
                                        <p:strVal val="visible"/>
                                      </p:to>
                                    </p:set>
                                    <p:anim calcmode="lin" valueType="num">
                                      <p:cBhvr>
                                        <p:cTn id="295" dur="2000" fill="hold"/>
                                        <p:tgtEl>
                                          <p:spTgt spid="98"/>
                                        </p:tgtEl>
                                        <p:attrNameLst>
                                          <p:attrName>ppt_w</p:attrName>
                                        </p:attrNameLst>
                                      </p:cBhvr>
                                      <p:tavLst>
                                        <p:tav tm="0">
                                          <p:val>
                                            <p:fltVal val="0"/>
                                          </p:val>
                                        </p:tav>
                                        <p:tav tm="100000">
                                          <p:val>
                                            <p:strVal val="#ppt_w"/>
                                          </p:val>
                                        </p:tav>
                                      </p:tavLst>
                                    </p:anim>
                                    <p:anim calcmode="lin" valueType="num">
                                      <p:cBhvr>
                                        <p:cTn id="296" dur="2000" fill="hold"/>
                                        <p:tgtEl>
                                          <p:spTgt spid="98"/>
                                        </p:tgtEl>
                                        <p:attrNameLst>
                                          <p:attrName>ppt_h</p:attrName>
                                        </p:attrNameLst>
                                      </p:cBhvr>
                                      <p:tavLst>
                                        <p:tav tm="0">
                                          <p:val>
                                            <p:fltVal val="0"/>
                                          </p:val>
                                        </p:tav>
                                        <p:tav tm="100000">
                                          <p:val>
                                            <p:strVal val="#ppt_h"/>
                                          </p:val>
                                        </p:tav>
                                      </p:tavLst>
                                    </p:anim>
                                  </p:childTnLst>
                                </p:cTn>
                              </p:par>
                              <p:par>
                                <p:cTn id="297" presetID="23" presetClass="entr" presetSubtype="16" fill="hold" grpId="0" nodeType="withEffect">
                                  <p:stCondLst>
                                    <p:cond delay="0"/>
                                  </p:stCondLst>
                                  <p:childTnLst>
                                    <p:set>
                                      <p:cBhvr>
                                        <p:cTn id="298" dur="1" fill="hold">
                                          <p:stCondLst>
                                            <p:cond delay="0"/>
                                          </p:stCondLst>
                                        </p:cTn>
                                        <p:tgtEl>
                                          <p:spTgt spid="99"/>
                                        </p:tgtEl>
                                        <p:attrNameLst>
                                          <p:attrName>style.visibility</p:attrName>
                                        </p:attrNameLst>
                                      </p:cBhvr>
                                      <p:to>
                                        <p:strVal val="visible"/>
                                      </p:to>
                                    </p:set>
                                    <p:anim calcmode="lin" valueType="num">
                                      <p:cBhvr>
                                        <p:cTn id="299" dur="2000" fill="hold"/>
                                        <p:tgtEl>
                                          <p:spTgt spid="99"/>
                                        </p:tgtEl>
                                        <p:attrNameLst>
                                          <p:attrName>ppt_w</p:attrName>
                                        </p:attrNameLst>
                                      </p:cBhvr>
                                      <p:tavLst>
                                        <p:tav tm="0">
                                          <p:val>
                                            <p:fltVal val="0"/>
                                          </p:val>
                                        </p:tav>
                                        <p:tav tm="100000">
                                          <p:val>
                                            <p:strVal val="#ppt_w"/>
                                          </p:val>
                                        </p:tav>
                                      </p:tavLst>
                                    </p:anim>
                                    <p:anim calcmode="lin" valueType="num">
                                      <p:cBhvr>
                                        <p:cTn id="300" dur="2000" fill="hold"/>
                                        <p:tgtEl>
                                          <p:spTgt spid="99"/>
                                        </p:tgtEl>
                                        <p:attrNameLst>
                                          <p:attrName>ppt_h</p:attrName>
                                        </p:attrNameLst>
                                      </p:cBhvr>
                                      <p:tavLst>
                                        <p:tav tm="0">
                                          <p:val>
                                            <p:fltVal val="0"/>
                                          </p:val>
                                        </p:tav>
                                        <p:tav tm="100000">
                                          <p:val>
                                            <p:strVal val="#ppt_h"/>
                                          </p:val>
                                        </p:tav>
                                      </p:tavLst>
                                    </p:anim>
                                  </p:childTnLst>
                                </p:cTn>
                              </p:par>
                              <p:par>
                                <p:cTn id="301" presetID="23" presetClass="entr" presetSubtype="16" fill="hold" grpId="0" nodeType="withEffect">
                                  <p:stCondLst>
                                    <p:cond delay="0"/>
                                  </p:stCondLst>
                                  <p:childTnLst>
                                    <p:set>
                                      <p:cBhvr>
                                        <p:cTn id="302" dur="1" fill="hold">
                                          <p:stCondLst>
                                            <p:cond delay="0"/>
                                          </p:stCondLst>
                                        </p:cTn>
                                        <p:tgtEl>
                                          <p:spTgt spid="100"/>
                                        </p:tgtEl>
                                        <p:attrNameLst>
                                          <p:attrName>style.visibility</p:attrName>
                                        </p:attrNameLst>
                                      </p:cBhvr>
                                      <p:to>
                                        <p:strVal val="visible"/>
                                      </p:to>
                                    </p:set>
                                    <p:anim calcmode="lin" valueType="num">
                                      <p:cBhvr>
                                        <p:cTn id="303" dur="2000" fill="hold"/>
                                        <p:tgtEl>
                                          <p:spTgt spid="100"/>
                                        </p:tgtEl>
                                        <p:attrNameLst>
                                          <p:attrName>ppt_w</p:attrName>
                                        </p:attrNameLst>
                                      </p:cBhvr>
                                      <p:tavLst>
                                        <p:tav tm="0">
                                          <p:val>
                                            <p:fltVal val="0"/>
                                          </p:val>
                                        </p:tav>
                                        <p:tav tm="100000">
                                          <p:val>
                                            <p:strVal val="#ppt_w"/>
                                          </p:val>
                                        </p:tav>
                                      </p:tavLst>
                                    </p:anim>
                                    <p:anim calcmode="lin" valueType="num">
                                      <p:cBhvr>
                                        <p:cTn id="304" dur="2000" fill="hold"/>
                                        <p:tgtEl>
                                          <p:spTgt spid="100"/>
                                        </p:tgtEl>
                                        <p:attrNameLst>
                                          <p:attrName>ppt_h</p:attrName>
                                        </p:attrNameLst>
                                      </p:cBhvr>
                                      <p:tavLst>
                                        <p:tav tm="0">
                                          <p:val>
                                            <p:fltVal val="0"/>
                                          </p:val>
                                        </p:tav>
                                        <p:tav tm="100000">
                                          <p:val>
                                            <p:strVal val="#ppt_h"/>
                                          </p:val>
                                        </p:tav>
                                      </p:tavLst>
                                    </p:anim>
                                  </p:childTnLst>
                                </p:cTn>
                              </p:par>
                              <p:par>
                                <p:cTn id="305" presetID="23" presetClass="entr" presetSubtype="16" fill="hold" grpId="0" nodeType="withEffect">
                                  <p:stCondLst>
                                    <p:cond delay="0"/>
                                  </p:stCondLst>
                                  <p:childTnLst>
                                    <p:set>
                                      <p:cBhvr>
                                        <p:cTn id="306" dur="1" fill="hold">
                                          <p:stCondLst>
                                            <p:cond delay="0"/>
                                          </p:stCondLst>
                                        </p:cTn>
                                        <p:tgtEl>
                                          <p:spTgt spid="101"/>
                                        </p:tgtEl>
                                        <p:attrNameLst>
                                          <p:attrName>style.visibility</p:attrName>
                                        </p:attrNameLst>
                                      </p:cBhvr>
                                      <p:to>
                                        <p:strVal val="visible"/>
                                      </p:to>
                                    </p:set>
                                    <p:anim calcmode="lin" valueType="num">
                                      <p:cBhvr>
                                        <p:cTn id="307" dur="2000" fill="hold"/>
                                        <p:tgtEl>
                                          <p:spTgt spid="101"/>
                                        </p:tgtEl>
                                        <p:attrNameLst>
                                          <p:attrName>ppt_w</p:attrName>
                                        </p:attrNameLst>
                                      </p:cBhvr>
                                      <p:tavLst>
                                        <p:tav tm="0">
                                          <p:val>
                                            <p:fltVal val="0"/>
                                          </p:val>
                                        </p:tav>
                                        <p:tav tm="100000">
                                          <p:val>
                                            <p:strVal val="#ppt_w"/>
                                          </p:val>
                                        </p:tav>
                                      </p:tavLst>
                                    </p:anim>
                                    <p:anim calcmode="lin" valueType="num">
                                      <p:cBhvr>
                                        <p:cTn id="308" dur="2000" fill="hold"/>
                                        <p:tgtEl>
                                          <p:spTgt spid="101"/>
                                        </p:tgtEl>
                                        <p:attrNameLst>
                                          <p:attrName>ppt_h</p:attrName>
                                        </p:attrNameLst>
                                      </p:cBhvr>
                                      <p:tavLst>
                                        <p:tav tm="0">
                                          <p:val>
                                            <p:fltVal val="0"/>
                                          </p:val>
                                        </p:tav>
                                        <p:tav tm="100000">
                                          <p:val>
                                            <p:strVal val="#ppt_h"/>
                                          </p:val>
                                        </p:tav>
                                      </p:tavLst>
                                    </p:anim>
                                  </p:childTnLst>
                                </p:cTn>
                              </p:par>
                              <p:par>
                                <p:cTn id="309" presetID="23" presetClass="entr" presetSubtype="16" fill="hold" grpId="0" nodeType="withEffect">
                                  <p:stCondLst>
                                    <p:cond delay="0"/>
                                  </p:stCondLst>
                                  <p:childTnLst>
                                    <p:set>
                                      <p:cBhvr>
                                        <p:cTn id="310" dur="1" fill="hold">
                                          <p:stCondLst>
                                            <p:cond delay="0"/>
                                          </p:stCondLst>
                                        </p:cTn>
                                        <p:tgtEl>
                                          <p:spTgt spid="102"/>
                                        </p:tgtEl>
                                        <p:attrNameLst>
                                          <p:attrName>style.visibility</p:attrName>
                                        </p:attrNameLst>
                                      </p:cBhvr>
                                      <p:to>
                                        <p:strVal val="visible"/>
                                      </p:to>
                                    </p:set>
                                    <p:anim calcmode="lin" valueType="num">
                                      <p:cBhvr>
                                        <p:cTn id="311" dur="2000" fill="hold"/>
                                        <p:tgtEl>
                                          <p:spTgt spid="102"/>
                                        </p:tgtEl>
                                        <p:attrNameLst>
                                          <p:attrName>ppt_w</p:attrName>
                                        </p:attrNameLst>
                                      </p:cBhvr>
                                      <p:tavLst>
                                        <p:tav tm="0">
                                          <p:val>
                                            <p:fltVal val="0"/>
                                          </p:val>
                                        </p:tav>
                                        <p:tav tm="100000">
                                          <p:val>
                                            <p:strVal val="#ppt_w"/>
                                          </p:val>
                                        </p:tav>
                                      </p:tavLst>
                                    </p:anim>
                                    <p:anim calcmode="lin" valueType="num">
                                      <p:cBhvr>
                                        <p:cTn id="312" dur="2000" fill="hold"/>
                                        <p:tgtEl>
                                          <p:spTgt spid="102"/>
                                        </p:tgtEl>
                                        <p:attrNameLst>
                                          <p:attrName>ppt_h</p:attrName>
                                        </p:attrNameLst>
                                      </p:cBhvr>
                                      <p:tavLst>
                                        <p:tav tm="0">
                                          <p:val>
                                            <p:fltVal val="0"/>
                                          </p:val>
                                        </p:tav>
                                        <p:tav tm="100000">
                                          <p:val>
                                            <p:strVal val="#ppt_h"/>
                                          </p:val>
                                        </p:tav>
                                      </p:tavLst>
                                    </p:anim>
                                  </p:childTnLst>
                                </p:cTn>
                              </p:par>
                              <p:par>
                                <p:cTn id="313" presetID="23" presetClass="entr" presetSubtype="16" fill="hold" grpId="0" nodeType="withEffect">
                                  <p:stCondLst>
                                    <p:cond delay="0"/>
                                  </p:stCondLst>
                                  <p:childTnLst>
                                    <p:set>
                                      <p:cBhvr>
                                        <p:cTn id="314" dur="1" fill="hold">
                                          <p:stCondLst>
                                            <p:cond delay="0"/>
                                          </p:stCondLst>
                                        </p:cTn>
                                        <p:tgtEl>
                                          <p:spTgt spid="103"/>
                                        </p:tgtEl>
                                        <p:attrNameLst>
                                          <p:attrName>style.visibility</p:attrName>
                                        </p:attrNameLst>
                                      </p:cBhvr>
                                      <p:to>
                                        <p:strVal val="visible"/>
                                      </p:to>
                                    </p:set>
                                    <p:anim calcmode="lin" valueType="num">
                                      <p:cBhvr>
                                        <p:cTn id="315" dur="2000" fill="hold"/>
                                        <p:tgtEl>
                                          <p:spTgt spid="103"/>
                                        </p:tgtEl>
                                        <p:attrNameLst>
                                          <p:attrName>ppt_w</p:attrName>
                                        </p:attrNameLst>
                                      </p:cBhvr>
                                      <p:tavLst>
                                        <p:tav tm="0">
                                          <p:val>
                                            <p:fltVal val="0"/>
                                          </p:val>
                                        </p:tav>
                                        <p:tav tm="100000">
                                          <p:val>
                                            <p:strVal val="#ppt_w"/>
                                          </p:val>
                                        </p:tav>
                                      </p:tavLst>
                                    </p:anim>
                                    <p:anim calcmode="lin" valueType="num">
                                      <p:cBhvr>
                                        <p:cTn id="316" dur="2000" fill="hold"/>
                                        <p:tgtEl>
                                          <p:spTgt spid="103"/>
                                        </p:tgtEl>
                                        <p:attrNameLst>
                                          <p:attrName>ppt_h</p:attrName>
                                        </p:attrNameLst>
                                      </p:cBhvr>
                                      <p:tavLst>
                                        <p:tav tm="0">
                                          <p:val>
                                            <p:fltVal val="0"/>
                                          </p:val>
                                        </p:tav>
                                        <p:tav tm="100000">
                                          <p:val>
                                            <p:strVal val="#ppt_h"/>
                                          </p:val>
                                        </p:tav>
                                      </p:tavLst>
                                    </p:anim>
                                  </p:childTnLst>
                                </p:cTn>
                              </p:par>
                              <p:par>
                                <p:cTn id="317" presetID="23" presetClass="entr" presetSubtype="16" fill="hold" grpId="0" nodeType="withEffect">
                                  <p:stCondLst>
                                    <p:cond delay="0"/>
                                  </p:stCondLst>
                                  <p:childTnLst>
                                    <p:set>
                                      <p:cBhvr>
                                        <p:cTn id="318" dur="1" fill="hold">
                                          <p:stCondLst>
                                            <p:cond delay="0"/>
                                          </p:stCondLst>
                                        </p:cTn>
                                        <p:tgtEl>
                                          <p:spTgt spid="104"/>
                                        </p:tgtEl>
                                        <p:attrNameLst>
                                          <p:attrName>style.visibility</p:attrName>
                                        </p:attrNameLst>
                                      </p:cBhvr>
                                      <p:to>
                                        <p:strVal val="visible"/>
                                      </p:to>
                                    </p:set>
                                    <p:anim calcmode="lin" valueType="num">
                                      <p:cBhvr>
                                        <p:cTn id="319" dur="2000" fill="hold"/>
                                        <p:tgtEl>
                                          <p:spTgt spid="104"/>
                                        </p:tgtEl>
                                        <p:attrNameLst>
                                          <p:attrName>ppt_w</p:attrName>
                                        </p:attrNameLst>
                                      </p:cBhvr>
                                      <p:tavLst>
                                        <p:tav tm="0">
                                          <p:val>
                                            <p:fltVal val="0"/>
                                          </p:val>
                                        </p:tav>
                                        <p:tav tm="100000">
                                          <p:val>
                                            <p:strVal val="#ppt_w"/>
                                          </p:val>
                                        </p:tav>
                                      </p:tavLst>
                                    </p:anim>
                                    <p:anim calcmode="lin" valueType="num">
                                      <p:cBhvr>
                                        <p:cTn id="320" dur="2000" fill="hold"/>
                                        <p:tgtEl>
                                          <p:spTgt spid="104"/>
                                        </p:tgtEl>
                                        <p:attrNameLst>
                                          <p:attrName>ppt_h</p:attrName>
                                        </p:attrNameLst>
                                      </p:cBhvr>
                                      <p:tavLst>
                                        <p:tav tm="0">
                                          <p:val>
                                            <p:fltVal val="0"/>
                                          </p:val>
                                        </p:tav>
                                        <p:tav tm="100000">
                                          <p:val>
                                            <p:strVal val="#ppt_h"/>
                                          </p:val>
                                        </p:tav>
                                      </p:tavLst>
                                    </p:anim>
                                  </p:childTnLst>
                                </p:cTn>
                              </p:par>
                              <p:par>
                                <p:cTn id="321" presetID="23" presetClass="entr" presetSubtype="16" fill="hold" grpId="0" nodeType="withEffect">
                                  <p:stCondLst>
                                    <p:cond delay="0"/>
                                  </p:stCondLst>
                                  <p:childTnLst>
                                    <p:set>
                                      <p:cBhvr>
                                        <p:cTn id="322" dur="1" fill="hold">
                                          <p:stCondLst>
                                            <p:cond delay="0"/>
                                          </p:stCondLst>
                                        </p:cTn>
                                        <p:tgtEl>
                                          <p:spTgt spid="105"/>
                                        </p:tgtEl>
                                        <p:attrNameLst>
                                          <p:attrName>style.visibility</p:attrName>
                                        </p:attrNameLst>
                                      </p:cBhvr>
                                      <p:to>
                                        <p:strVal val="visible"/>
                                      </p:to>
                                    </p:set>
                                    <p:anim calcmode="lin" valueType="num">
                                      <p:cBhvr>
                                        <p:cTn id="323" dur="2000" fill="hold"/>
                                        <p:tgtEl>
                                          <p:spTgt spid="105"/>
                                        </p:tgtEl>
                                        <p:attrNameLst>
                                          <p:attrName>ppt_w</p:attrName>
                                        </p:attrNameLst>
                                      </p:cBhvr>
                                      <p:tavLst>
                                        <p:tav tm="0">
                                          <p:val>
                                            <p:fltVal val="0"/>
                                          </p:val>
                                        </p:tav>
                                        <p:tav tm="100000">
                                          <p:val>
                                            <p:strVal val="#ppt_w"/>
                                          </p:val>
                                        </p:tav>
                                      </p:tavLst>
                                    </p:anim>
                                    <p:anim calcmode="lin" valueType="num">
                                      <p:cBhvr>
                                        <p:cTn id="324" dur="2000" fill="hold"/>
                                        <p:tgtEl>
                                          <p:spTgt spid="105"/>
                                        </p:tgtEl>
                                        <p:attrNameLst>
                                          <p:attrName>ppt_h</p:attrName>
                                        </p:attrNameLst>
                                      </p:cBhvr>
                                      <p:tavLst>
                                        <p:tav tm="0">
                                          <p:val>
                                            <p:fltVal val="0"/>
                                          </p:val>
                                        </p:tav>
                                        <p:tav tm="100000">
                                          <p:val>
                                            <p:strVal val="#ppt_h"/>
                                          </p:val>
                                        </p:tav>
                                      </p:tavLst>
                                    </p:anim>
                                  </p:childTnLst>
                                </p:cTn>
                              </p:par>
                              <p:par>
                                <p:cTn id="325" presetID="23" presetClass="entr" presetSubtype="16" fill="hold" grpId="0" nodeType="withEffect">
                                  <p:stCondLst>
                                    <p:cond delay="0"/>
                                  </p:stCondLst>
                                  <p:childTnLst>
                                    <p:set>
                                      <p:cBhvr>
                                        <p:cTn id="326" dur="1" fill="hold">
                                          <p:stCondLst>
                                            <p:cond delay="0"/>
                                          </p:stCondLst>
                                        </p:cTn>
                                        <p:tgtEl>
                                          <p:spTgt spid="106"/>
                                        </p:tgtEl>
                                        <p:attrNameLst>
                                          <p:attrName>style.visibility</p:attrName>
                                        </p:attrNameLst>
                                      </p:cBhvr>
                                      <p:to>
                                        <p:strVal val="visible"/>
                                      </p:to>
                                    </p:set>
                                    <p:anim calcmode="lin" valueType="num">
                                      <p:cBhvr>
                                        <p:cTn id="327" dur="2000" fill="hold"/>
                                        <p:tgtEl>
                                          <p:spTgt spid="106"/>
                                        </p:tgtEl>
                                        <p:attrNameLst>
                                          <p:attrName>ppt_w</p:attrName>
                                        </p:attrNameLst>
                                      </p:cBhvr>
                                      <p:tavLst>
                                        <p:tav tm="0">
                                          <p:val>
                                            <p:fltVal val="0"/>
                                          </p:val>
                                        </p:tav>
                                        <p:tav tm="100000">
                                          <p:val>
                                            <p:strVal val="#ppt_w"/>
                                          </p:val>
                                        </p:tav>
                                      </p:tavLst>
                                    </p:anim>
                                    <p:anim calcmode="lin" valueType="num">
                                      <p:cBhvr>
                                        <p:cTn id="328" dur="2000" fill="hold"/>
                                        <p:tgtEl>
                                          <p:spTgt spid="106"/>
                                        </p:tgtEl>
                                        <p:attrNameLst>
                                          <p:attrName>ppt_h</p:attrName>
                                        </p:attrNameLst>
                                      </p:cBhvr>
                                      <p:tavLst>
                                        <p:tav tm="0">
                                          <p:val>
                                            <p:fltVal val="0"/>
                                          </p:val>
                                        </p:tav>
                                        <p:tav tm="100000">
                                          <p:val>
                                            <p:strVal val="#ppt_h"/>
                                          </p:val>
                                        </p:tav>
                                      </p:tavLst>
                                    </p:anim>
                                  </p:childTnLst>
                                </p:cTn>
                              </p:par>
                              <p:par>
                                <p:cTn id="329" presetID="23" presetClass="entr" presetSubtype="16" fill="hold" grpId="0" nodeType="withEffect">
                                  <p:stCondLst>
                                    <p:cond delay="0"/>
                                  </p:stCondLst>
                                  <p:childTnLst>
                                    <p:set>
                                      <p:cBhvr>
                                        <p:cTn id="330" dur="1" fill="hold">
                                          <p:stCondLst>
                                            <p:cond delay="0"/>
                                          </p:stCondLst>
                                        </p:cTn>
                                        <p:tgtEl>
                                          <p:spTgt spid="107"/>
                                        </p:tgtEl>
                                        <p:attrNameLst>
                                          <p:attrName>style.visibility</p:attrName>
                                        </p:attrNameLst>
                                      </p:cBhvr>
                                      <p:to>
                                        <p:strVal val="visible"/>
                                      </p:to>
                                    </p:set>
                                    <p:anim calcmode="lin" valueType="num">
                                      <p:cBhvr>
                                        <p:cTn id="331" dur="2000" fill="hold"/>
                                        <p:tgtEl>
                                          <p:spTgt spid="107"/>
                                        </p:tgtEl>
                                        <p:attrNameLst>
                                          <p:attrName>ppt_w</p:attrName>
                                        </p:attrNameLst>
                                      </p:cBhvr>
                                      <p:tavLst>
                                        <p:tav tm="0">
                                          <p:val>
                                            <p:fltVal val="0"/>
                                          </p:val>
                                        </p:tav>
                                        <p:tav tm="100000">
                                          <p:val>
                                            <p:strVal val="#ppt_w"/>
                                          </p:val>
                                        </p:tav>
                                      </p:tavLst>
                                    </p:anim>
                                    <p:anim calcmode="lin" valueType="num">
                                      <p:cBhvr>
                                        <p:cTn id="332" dur="2000" fill="hold"/>
                                        <p:tgtEl>
                                          <p:spTgt spid="107"/>
                                        </p:tgtEl>
                                        <p:attrNameLst>
                                          <p:attrName>ppt_h</p:attrName>
                                        </p:attrNameLst>
                                      </p:cBhvr>
                                      <p:tavLst>
                                        <p:tav tm="0">
                                          <p:val>
                                            <p:fltVal val="0"/>
                                          </p:val>
                                        </p:tav>
                                        <p:tav tm="100000">
                                          <p:val>
                                            <p:strVal val="#ppt_h"/>
                                          </p:val>
                                        </p:tav>
                                      </p:tavLst>
                                    </p:anim>
                                  </p:childTnLst>
                                </p:cTn>
                              </p:par>
                              <p:par>
                                <p:cTn id="333" presetID="23" presetClass="entr" presetSubtype="16" fill="hold" grpId="0" nodeType="withEffect">
                                  <p:stCondLst>
                                    <p:cond delay="0"/>
                                  </p:stCondLst>
                                  <p:childTnLst>
                                    <p:set>
                                      <p:cBhvr>
                                        <p:cTn id="334" dur="1" fill="hold">
                                          <p:stCondLst>
                                            <p:cond delay="0"/>
                                          </p:stCondLst>
                                        </p:cTn>
                                        <p:tgtEl>
                                          <p:spTgt spid="108"/>
                                        </p:tgtEl>
                                        <p:attrNameLst>
                                          <p:attrName>style.visibility</p:attrName>
                                        </p:attrNameLst>
                                      </p:cBhvr>
                                      <p:to>
                                        <p:strVal val="visible"/>
                                      </p:to>
                                    </p:set>
                                    <p:anim calcmode="lin" valueType="num">
                                      <p:cBhvr>
                                        <p:cTn id="335" dur="2000" fill="hold"/>
                                        <p:tgtEl>
                                          <p:spTgt spid="108"/>
                                        </p:tgtEl>
                                        <p:attrNameLst>
                                          <p:attrName>ppt_w</p:attrName>
                                        </p:attrNameLst>
                                      </p:cBhvr>
                                      <p:tavLst>
                                        <p:tav tm="0">
                                          <p:val>
                                            <p:fltVal val="0"/>
                                          </p:val>
                                        </p:tav>
                                        <p:tav tm="100000">
                                          <p:val>
                                            <p:strVal val="#ppt_w"/>
                                          </p:val>
                                        </p:tav>
                                      </p:tavLst>
                                    </p:anim>
                                    <p:anim calcmode="lin" valueType="num">
                                      <p:cBhvr>
                                        <p:cTn id="336" dur="2000" fill="hold"/>
                                        <p:tgtEl>
                                          <p:spTgt spid="108"/>
                                        </p:tgtEl>
                                        <p:attrNameLst>
                                          <p:attrName>ppt_h</p:attrName>
                                        </p:attrNameLst>
                                      </p:cBhvr>
                                      <p:tavLst>
                                        <p:tav tm="0">
                                          <p:val>
                                            <p:fltVal val="0"/>
                                          </p:val>
                                        </p:tav>
                                        <p:tav tm="100000">
                                          <p:val>
                                            <p:strVal val="#ppt_h"/>
                                          </p:val>
                                        </p:tav>
                                      </p:tavLst>
                                    </p:anim>
                                  </p:childTnLst>
                                </p:cTn>
                              </p:par>
                              <p:par>
                                <p:cTn id="337" presetID="23" presetClass="entr" presetSubtype="16" fill="hold" grpId="0" nodeType="withEffect">
                                  <p:stCondLst>
                                    <p:cond delay="0"/>
                                  </p:stCondLst>
                                  <p:childTnLst>
                                    <p:set>
                                      <p:cBhvr>
                                        <p:cTn id="338" dur="1" fill="hold">
                                          <p:stCondLst>
                                            <p:cond delay="0"/>
                                          </p:stCondLst>
                                        </p:cTn>
                                        <p:tgtEl>
                                          <p:spTgt spid="109"/>
                                        </p:tgtEl>
                                        <p:attrNameLst>
                                          <p:attrName>style.visibility</p:attrName>
                                        </p:attrNameLst>
                                      </p:cBhvr>
                                      <p:to>
                                        <p:strVal val="visible"/>
                                      </p:to>
                                    </p:set>
                                    <p:anim calcmode="lin" valueType="num">
                                      <p:cBhvr>
                                        <p:cTn id="339" dur="2000" fill="hold"/>
                                        <p:tgtEl>
                                          <p:spTgt spid="109"/>
                                        </p:tgtEl>
                                        <p:attrNameLst>
                                          <p:attrName>ppt_w</p:attrName>
                                        </p:attrNameLst>
                                      </p:cBhvr>
                                      <p:tavLst>
                                        <p:tav tm="0">
                                          <p:val>
                                            <p:fltVal val="0"/>
                                          </p:val>
                                        </p:tav>
                                        <p:tav tm="100000">
                                          <p:val>
                                            <p:strVal val="#ppt_w"/>
                                          </p:val>
                                        </p:tav>
                                      </p:tavLst>
                                    </p:anim>
                                    <p:anim calcmode="lin" valueType="num">
                                      <p:cBhvr>
                                        <p:cTn id="340" dur="2000" fill="hold"/>
                                        <p:tgtEl>
                                          <p:spTgt spid="109"/>
                                        </p:tgtEl>
                                        <p:attrNameLst>
                                          <p:attrName>ppt_h</p:attrName>
                                        </p:attrNameLst>
                                      </p:cBhvr>
                                      <p:tavLst>
                                        <p:tav tm="0">
                                          <p:val>
                                            <p:fltVal val="0"/>
                                          </p:val>
                                        </p:tav>
                                        <p:tav tm="100000">
                                          <p:val>
                                            <p:strVal val="#ppt_h"/>
                                          </p:val>
                                        </p:tav>
                                      </p:tavLst>
                                    </p:anim>
                                  </p:childTnLst>
                                </p:cTn>
                              </p:par>
                              <p:par>
                                <p:cTn id="341" presetID="23" presetClass="entr" presetSubtype="16" fill="hold" grpId="0" nodeType="withEffect">
                                  <p:stCondLst>
                                    <p:cond delay="0"/>
                                  </p:stCondLst>
                                  <p:childTnLst>
                                    <p:set>
                                      <p:cBhvr>
                                        <p:cTn id="342" dur="1" fill="hold">
                                          <p:stCondLst>
                                            <p:cond delay="0"/>
                                          </p:stCondLst>
                                        </p:cTn>
                                        <p:tgtEl>
                                          <p:spTgt spid="110"/>
                                        </p:tgtEl>
                                        <p:attrNameLst>
                                          <p:attrName>style.visibility</p:attrName>
                                        </p:attrNameLst>
                                      </p:cBhvr>
                                      <p:to>
                                        <p:strVal val="visible"/>
                                      </p:to>
                                    </p:set>
                                    <p:anim calcmode="lin" valueType="num">
                                      <p:cBhvr>
                                        <p:cTn id="343" dur="2000" fill="hold"/>
                                        <p:tgtEl>
                                          <p:spTgt spid="110"/>
                                        </p:tgtEl>
                                        <p:attrNameLst>
                                          <p:attrName>ppt_w</p:attrName>
                                        </p:attrNameLst>
                                      </p:cBhvr>
                                      <p:tavLst>
                                        <p:tav tm="0">
                                          <p:val>
                                            <p:fltVal val="0"/>
                                          </p:val>
                                        </p:tav>
                                        <p:tav tm="100000">
                                          <p:val>
                                            <p:strVal val="#ppt_w"/>
                                          </p:val>
                                        </p:tav>
                                      </p:tavLst>
                                    </p:anim>
                                    <p:anim calcmode="lin" valueType="num">
                                      <p:cBhvr>
                                        <p:cTn id="344" dur="2000" fill="hold"/>
                                        <p:tgtEl>
                                          <p:spTgt spid="110"/>
                                        </p:tgtEl>
                                        <p:attrNameLst>
                                          <p:attrName>ppt_h</p:attrName>
                                        </p:attrNameLst>
                                      </p:cBhvr>
                                      <p:tavLst>
                                        <p:tav tm="0">
                                          <p:val>
                                            <p:fltVal val="0"/>
                                          </p:val>
                                        </p:tav>
                                        <p:tav tm="100000">
                                          <p:val>
                                            <p:strVal val="#ppt_h"/>
                                          </p:val>
                                        </p:tav>
                                      </p:tavLst>
                                    </p:anim>
                                  </p:childTnLst>
                                </p:cTn>
                              </p:par>
                              <p:par>
                                <p:cTn id="345" presetID="23" presetClass="entr" presetSubtype="16" fill="hold" grpId="0" nodeType="withEffect">
                                  <p:stCondLst>
                                    <p:cond delay="0"/>
                                  </p:stCondLst>
                                  <p:childTnLst>
                                    <p:set>
                                      <p:cBhvr>
                                        <p:cTn id="346" dur="1" fill="hold">
                                          <p:stCondLst>
                                            <p:cond delay="0"/>
                                          </p:stCondLst>
                                        </p:cTn>
                                        <p:tgtEl>
                                          <p:spTgt spid="111"/>
                                        </p:tgtEl>
                                        <p:attrNameLst>
                                          <p:attrName>style.visibility</p:attrName>
                                        </p:attrNameLst>
                                      </p:cBhvr>
                                      <p:to>
                                        <p:strVal val="visible"/>
                                      </p:to>
                                    </p:set>
                                    <p:anim calcmode="lin" valueType="num">
                                      <p:cBhvr>
                                        <p:cTn id="347" dur="2000" fill="hold"/>
                                        <p:tgtEl>
                                          <p:spTgt spid="111"/>
                                        </p:tgtEl>
                                        <p:attrNameLst>
                                          <p:attrName>ppt_w</p:attrName>
                                        </p:attrNameLst>
                                      </p:cBhvr>
                                      <p:tavLst>
                                        <p:tav tm="0">
                                          <p:val>
                                            <p:fltVal val="0"/>
                                          </p:val>
                                        </p:tav>
                                        <p:tav tm="100000">
                                          <p:val>
                                            <p:strVal val="#ppt_w"/>
                                          </p:val>
                                        </p:tav>
                                      </p:tavLst>
                                    </p:anim>
                                    <p:anim calcmode="lin" valueType="num">
                                      <p:cBhvr>
                                        <p:cTn id="348" dur="2000" fill="hold"/>
                                        <p:tgtEl>
                                          <p:spTgt spid="111"/>
                                        </p:tgtEl>
                                        <p:attrNameLst>
                                          <p:attrName>ppt_h</p:attrName>
                                        </p:attrNameLst>
                                      </p:cBhvr>
                                      <p:tavLst>
                                        <p:tav tm="0">
                                          <p:val>
                                            <p:fltVal val="0"/>
                                          </p:val>
                                        </p:tav>
                                        <p:tav tm="100000">
                                          <p:val>
                                            <p:strVal val="#ppt_h"/>
                                          </p:val>
                                        </p:tav>
                                      </p:tavLst>
                                    </p:anim>
                                  </p:childTnLst>
                                </p:cTn>
                              </p:par>
                              <p:par>
                                <p:cTn id="349" presetID="23" presetClass="entr" presetSubtype="16" fill="hold" grpId="0" nodeType="withEffect">
                                  <p:stCondLst>
                                    <p:cond delay="0"/>
                                  </p:stCondLst>
                                  <p:childTnLst>
                                    <p:set>
                                      <p:cBhvr>
                                        <p:cTn id="350" dur="1" fill="hold">
                                          <p:stCondLst>
                                            <p:cond delay="0"/>
                                          </p:stCondLst>
                                        </p:cTn>
                                        <p:tgtEl>
                                          <p:spTgt spid="112"/>
                                        </p:tgtEl>
                                        <p:attrNameLst>
                                          <p:attrName>style.visibility</p:attrName>
                                        </p:attrNameLst>
                                      </p:cBhvr>
                                      <p:to>
                                        <p:strVal val="visible"/>
                                      </p:to>
                                    </p:set>
                                    <p:anim calcmode="lin" valueType="num">
                                      <p:cBhvr>
                                        <p:cTn id="351" dur="2000" fill="hold"/>
                                        <p:tgtEl>
                                          <p:spTgt spid="112"/>
                                        </p:tgtEl>
                                        <p:attrNameLst>
                                          <p:attrName>ppt_w</p:attrName>
                                        </p:attrNameLst>
                                      </p:cBhvr>
                                      <p:tavLst>
                                        <p:tav tm="0">
                                          <p:val>
                                            <p:fltVal val="0"/>
                                          </p:val>
                                        </p:tav>
                                        <p:tav tm="100000">
                                          <p:val>
                                            <p:strVal val="#ppt_w"/>
                                          </p:val>
                                        </p:tav>
                                      </p:tavLst>
                                    </p:anim>
                                    <p:anim calcmode="lin" valueType="num">
                                      <p:cBhvr>
                                        <p:cTn id="352" dur="2000" fill="hold"/>
                                        <p:tgtEl>
                                          <p:spTgt spid="112"/>
                                        </p:tgtEl>
                                        <p:attrNameLst>
                                          <p:attrName>ppt_h</p:attrName>
                                        </p:attrNameLst>
                                      </p:cBhvr>
                                      <p:tavLst>
                                        <p:tav tm="0">
                                          <p:val>
                                            <p:fltVal val="0"/>
                                          </p:val>
                                        </p:tav>
                                        <p:tav tm="100000">
                                          <p:val>
                                            <p:strVal val="#ppt_h"/>
                                          </p:val>
                                        </p:tav>
                                      </p:tavLst>
                                    </p:anim>
                                  </p:childTnLst>
                                </p:cTn>
                              </p:par>
                              <p:par>
                                <p:cTn id="353" presetID="23" presetClass="entr" presetSubtype="16" fill="hold" grpId="0" nodeType="withEffect">
                                  <p:stCondLst>
                                    <p:cond delay="0"/>
                                  </p:stCondLst>
                                  <p:childTnLst>
                                    <p:set>
                                      <p:cBhvr>
                                        <p:cTn id="354" dur="1" fill="hold">
                                          <p:stCondLst>
                                            <p:cond delay="0"/>
                                          </p:stCondLst>
                                        </p:cTn>
                                        <p:tgtEl>
                                          <p:spTgt spid="113"/>
                                        </p:tgtEl>
                                        <p:attrNameLst>
                                          <p:attrName>style.visibility</p:attrName>
                                        </p:attrNameLst>
                                      </p:cBhvr>
                                      <p:to>
                                        <p:strVal val="visible"/>
                                      </p:to>
                                    </p:set>
                                    <p:anim calcmode="lin" valueType="num">
                                      <p:cBhvr>
                                        <p:cTn id="355" dur="2000" fill="hold"/>
                                        <p:tgtEl>
                                          <p:spTgt spid="113"/>
                                        </p:tgtEl>
                                        <p:attrNameLst>
                                          <p:attrName>ppt_w</p:attrName>
                                        </p:attrNameLst>
                                      </p:cBhvr>
                                      <p:tavLst>
                                        <p:tav tm="0">
                                          <p:val>
                                            <p:fltVal val="0"/>
                                          </p:val>
                                        </p:tav>
                                        <p:tav tm="100000">
                                          <p:val>
                                            <p:strVal val="#ppt_w"/>
                                          </p:val>
                                        </p:tav>
                                      </p:tavLst>
                                    </p:anim>
                                    <p:anim calcmode="lin" valueType="num">
                                      <p:cBhvr>
                                        <p:cTn id="356" dur="2000" fill="hold"/>
                                        <p:tgtEl>
                                          <p:spTgt spid="113"/>
                                        </p:tgtEl>
                                        <p:attrNameLst>
                                          <p:attrName>ppt_h</p:attrName>
                                        </p:attrNameLst>
                                      </p:cBhvr>
                                      <p:tavLst>
                                        <p:tav tm="0">
                                          <p:val>
                                            <p:fltVal val="0"/>
                                          </p:val>
                                        </p:tav>
                                        <p:tav tm="100000">
                                          <p:val>
                                            <p:strVal val="#ppt_h"/>
                                          </p:val>
                                        </p:tav>
                                      </p:tavLst>
                                    </p:anim>
                                  </p:childTnLst>
                                </p:cTn>
                              </p:par>
                              <p:par>
                                <p:cTn id="357" presetID="23" presetClass="entr" presetSubtype="16" fill="hold" grpId="0" nodeType="withEffect">
                                  <p:stCondLst>
                                    <p:cond delay="0"/>
                                  </p:stCondLst>
                                  <p:childTnLst>
                                    <p:set>
                                      <p:cBhvr>
                                        <p:cTn id="358" dur="1" fill="hold">
                                          <p:stCondLst>
                                            <p:cond delay="0"/>
                                          </p:stCondLst>
                                        </p:cTn>
                                        <p:tgtEl>
                                          <p:spTgt spid="114"/>
                                        </p:tgtEl>
                                        <p:attrNameLst>
                                          <p:attrName>style.visibility</p:attrName>
                                        </p:attrNameLst>
                                      </p:cBhvr>
                                      <p:to>
                                        <p:strVal val="visible"/>
                                      </p:to>
                                    </p:set>
                                    <p:anim calcmode="lin" valueType="num">
                                      <p:cBhvr>
                                        <p:cTn id="359" dur="2000" fill="hold"/>
                                        <p:tgtEl>
                                          <p:spTgt spid="114"/>
                                        </p:tgtEl>
                                        <p:attrNameLst>
                                          <p:attrName>ppt_w</p:attrName>
                                        </p:attrNameLst>
                                      </p:cBhvr>
                                      <p:tavLst>
                                        <p:tav tm="0">
                                          <p:val>
                                            <p:fltVal val="0"/>
                                          </p:val>
                                        </p:tav>
                                        <p:tav tm="100000">
                                          <p:val>
                                            <p:strVal val="#ppt_w"/>
                                          </p:val>
                                        </p:tav>
                                      </p:tavLst>
                                    </p:anim>
                                    <p:anim calcmode="lin" valueType="num">
                                      <p:cBhvr>
                                        <p:cTn id="360" dur="2000" fill="hold"/>
                                        <p:tgtEl>
                                          <p:spTgt spid="114"/>
                                        </p:tgtEl>
                                        <p:attrNameLst>
                                          <p:attrName>ppt_h</p:attrName>
                                        </p:attrNameLst>
                                      </p:cBhvr>
                                      <p:tavLst>
                                        <p:tav tm="0">
                                          <p:val>
                                            <p:fltVal val="0"/>
                                          </p:val>
                                        </p:tav>
                                        <p:tav tm="100000">
                                          <p:val>
                                            <p:strVal val="#ppt_h"/>
                                          </p:val>
                                        </p:tav>
                                      </p:tavLst>
                                    </p:anim>
                                  </p:childTnLst>
                                </p:cTn>
                              </p:par>
                              <p:par>
                                <p:cTn id="361" presetID="23" presetClass="entr" presetSubtype="16" fill="hold" grpId="0" nodeType="withEffect">
                                  <p:stCondLst>
                                    <p:cond delay="0"/>
                                  </p:stCondLst>
                                  <p:childTnLst>
                                    <p:set>
                                      <p:cBhvr>
                                        <p:cTn id="362" dur="1" fill="hold">
                                          <p:stCondLst>
                                            <p:cond delay="0"/>
                                          </p:stCondLst>
                                        </p:cTn>
                                        <p:tgtEl>
                                          <p:spTgt spid="115"/>
                                        </p:tgtEl>
                                        <p:attrNameLst>
                                          <p:attrName>style.visibility</p:attrName>
                                        </p:attrNameLst>
                                      </p:cBhvr>
                                      <p:to>
                                        <p:strVal val="visible"/>
                                      </p:to>
                                    </p:set>
                                    <p:anim calcmode="lin" valueType="num">
                                      <p:cBhvr>
                                        <p:cTn id="363" dur="2000" fill="hold"/>
                                        <p:tgtEl>
                                          <p:spTgt spid="115"/>
                                        </p:tgtEl>
                                        <p:attrNameLst>
                                          <p:attrName>ppt_w</p:attrName>
                                        </p:attrNameLst>
                                      </p:cBhvr>
                                      <p:tavLst>
                                        <p:tav tm="0">
                                          <p:val>
                                            <p:fltVal val="0"/>
                                          </p:val>
                                        </p:tav>
                                        <p:tav tm="100000">
                                          <p:val>
                                            <p:strVal val="#ppt_w"/>
                                          </p:val>
                                        </p:tav>
                                      </p:tavLst>
                                    </p:anim>
                                    <p:anim calcmode="lin" valueType="num">
                                      <p:cBhvr>
                                        <p:cTn id="364" dur="2000" fill="hold"/>
                                        <p:tgtEl>
                                          <p:spTgt spid="115"/>
                                        </p:tgtEl>
                                        <p:attrNameLst>
                                          <p:attrName>ppt_h</p:attrName>
                                        </p:attrNameLst>
                                      </p:cBhvr>
                                      <p:tavLst>
                                        <p:tav tm="0">
                                          <p:val>
                                            <p:fltVal val="0"/>
                                          </p:val>
                                        </p:tav>
                                        <p:tav tm="100000">
                                          <p:val>
                                            <p:strVal val="#ppt_h"/>
                                          </p:val>
                                        </p:tav>
                                      </p:tavLst>
                                    </p:anim>
                                  </p:childTnLst>
                                </p:cTn>
                              </p:par>
                              <p:par>
                                <p:cTn id="365" presetID="23" presetClass="entr" presetSubtype="16" fill="hold" grpId="0" nodeType="withEffect">
                                  <p:stCondLst>
                                    <p:cond delay="0"/>
                                  </p:stCondLst>
                                  <p:childTnLst>
                                    <p:set>
                                      <p:cBhvr>
                                        <p:cTn id="366" dur="1" fill="hold">
                                          <p:stCondLst>
                                            <p:cond delay="0"/>
                                          </p:stCondLst>
                                        </p:cTn>
                                        <p:tgtEl>
                                          <p:spTgt spid="116"/>
                                        </p:tgtEl>
                                        <p:attrNameLst>
                                          <p:attrName>style.visibility</p:attrName>
                                        </p:attrNameLst>
                                      </p:cBhvr>
                                      <p:to>
                                        <p:strVal val="visible"/>
                                      </p:to>
                                    </p:set>
                                    <p:anim calcmode="lin" valueType="num">
                                      <p:cBhvr>
                                        <p:cTn id="367" dur="2000" fill="hold"/>
                                        <p:tgtEl>
                                          <p:spTgt spid="116"/>
                                        </p:tgtEl>
                                        <p:attrNameLst>
                                          <p:attrName>ppt_w</p:attrName>
                                        </p:attrNameLst>
                                      </p:cBhvr>
                                      <p:tavLst>
                                        <p:tav tm="0">
                                          <p:val>
                                            <p:fltVal val="0"/>
                                          </p:val>
                                        </p:tav>
                                        <p:tav tm="100000">
                                          <p:val>
                                            <p:strVal val="#ppt_w"/>
                                          </p:val>
                                        </p:tav>
                                      </p:tavLst>
                                    </p:anim>
                                    <p:anim calcmode="lin" valueType="num">
                                      <p:cBhvr>
                                        <p:cTn id="368" dur="2000" fill="hold"/>
                                        <p:tgtEl>
                                          <p:spTgt spid="116"/>
                                        </p:tgtEl>
                                        <p:attrNameLst>
                                          <p:attrName>ppt_h</p:attrName>
                                        </p:attrNameLst>
                                      </p:cBhvr>
                                      <p:tavLst>
                                        <p:tav tm="0">
                                          <p:val>
                                            <p:fltVal val="0"/>
                                          </p:val>
                                        </p:tav>
                                        <p:tav tm="100000">
                                          <p:val>
                                            <p:strVal val="#ppt_h"/>
                                          </p:val>
                                        </p:tav>
                                      </p:tavLst>
                                    </p:anim>
                                  </p:childTnLst>
                                </p:cTn>
                              </p:par>
                              <p:par>
                                <p:cTn id="369" presetID="23" presetClass="entr" presetSubtype="16" fill="hold" grpId="0" nodeType="withEffect">
                                  <p:stCondLst>
                                    <p:cond delay="0"/>
                                  </p:stCondLst>
                                  <p:childTnLst>
                                    <p:set>
                                      <p:cBhvr>
                                        <p:cTn id="370" dur="1" fill="hold">
                                          <p:stCondLst>
                                            <p:cond delay="0"/>
                                          </p:stCondLst>
                                        </p:cTn>
                                        <p:tgtEl>
                                          <p:spTgt spid="117"/>
                                        </p:tgtEl>
                                        <p:attrNameLst>
                                          <p:attrName>style.visibility</p:attrName>
                                        </p:attrNameLst>
                                      </p:cBhvr>
                                      <p:to>
                                        <p:strVal val="visible"/>
                                      </p:to>
                                    </p:set>
                                    <p:anim calcmode="lin" valueType="num">
                                      <p:cBhvr>
                                        <p:cTn id="371" dur="2000" fill="hold"/>
                                        <p:tgtEl>
                                          <p:spTgt spid="117"/>
                                        </p:tgtEl>
                                        <p:attrNameLst>
                                          <p:attrName>ppt_w</p:attrName>
                                        </p:attrNameLst>
                                      </p:cBhvr>
                                      <p:tavLst>
                                        <p:tav tm="0">
                                          <p:val>
                                            <p:fltVal val="0"/>
                                          </p:val>
                                        </p:tav>
                                        <p:tav tm="100000">
                                          <p:val>
                                            <p:strVal val="#ppt_w"/>
                                          </p:val>
                                        </p:tav>
                                      </p:tavLst>
                                    </p:anim>
                                    <p:anim calcmode="lin" valueType="num">
                                      <p:cBhvr>
                                        <p:cTn id="372" dur="2000" fill="hold"/>
                                        <p:tgtEl>
                                          <p:spTgt spid="117"/>
                                        </p:tgtEl>
                                        <p:attrNameLst>
                                          <p:attrName>ppt_h</p:attrName>
                                        </p:attrNameLst>
                                      </p:cBhvr>
                                      <p:tavLst>
                                        <p:tav tm="0">
                                          <p:val>
                                            <p:fltVal val="0"/>
                                          </p:val>
                                        </p:tav>
                                        <p:tav tm="100000">
                                          <p:val>
                                            <p:strVal val="#ppt_h"/>
                                          </p:val>
                                        </p:tav>
                                      </p:tavLst>
                                    </p:anim>
                                  </p:childTnLst>
                                </p:cTn>
                              </p:par>
                              <p:par>
                                <p:cTn id="373" presetID="23" presetClass="entr" presetSubtype="16" fill="hold" grpId="0" nodeType="withEffect">
                                  <p:stCondLst>
                                    <p:cond delay="0"/>
                                  </p:stCondLst>
                                  <p:childTnLst>
                                    <p:set>
                                      <p:cBhvr>
                                        <p:cTn id="374" dur="1" fill="hold">
                                          <p:stCondLst>
                                            <p:cond delay="0"/>
                                          </p:stCondLst>
                                        </p:cTn>
                                        <p:tgtEl>
                                          <p:spTgt spid="118"/>
                                        </p:tgtEl>
                                        <p:attrNameLst>
                                          <p:attrName>style.visibility</p:attrName>
                                        </p:attrNameLst>
                                      </p:cBhvr>
                                      <p:to>
                                        <p:strVal val="visible"/>
                                      </p:to>
                                    </p:set>
                                    <p:anim calcmode="lin" valueType="num">
                                      <p:cBhvr>
                                        <p:cTn id="375" dur="2000" fill="hold"/>
                                        <p:tgtEl>
                                          <p:spTgt spid="118"/>
                                        </p:tgtEl>
                                        <p:attrNameLst>
                                          <p:attrName>ppt_w</p:attrName>
                                        </p:attrNameLst>
                                      </p:cBhvr>
                                      <p:tavLst>
                                        <p:tav tm="0">
                                          <p:val>
                                            <p:fltVal val="0"/>
                                          </p:val>
                                        </p:tav>
                                        <p:tav tm="100000">
                                          <p:val>
                                            <p:strVal val="#ppt_w"/>
                                          </p:val>
                                        </p:tav>
                                      </p:tavLst>
                                    </p:anim>
                                    <p:anim calcmode="lin" valueType="num">
                                      <p:cBhvr>
                                        <p:cTn id="376" dur="2000" fill="hold"/>
                                        <p:tgtEl>
                                          <p:spTgt spid="118"/>
                                        </p:tgtEl>
                                        <p:attrNameLst>
                                          <p:attrName>ppt_h</p:attrName>
                                        </p:attrNameLst>
                                      </p:cBhvr>
                                      <p:tavLst>
                                        <p:tav tm="0">
                                          <p:val>
                                            <p:fltVal val="0"/>
                                          </p:val>
                                        </p:tav>
                                        <p:tav tm="100000">
                                          <p:val>
                                            <p:strVal val="#ppt_h"/>
                                          </p:val>
                                        </p:tav>
                                      </p:tavLst>
                                    </p:anim>
                                  </p:childTnLst>
                                </p:cTn>
                              </p:par>
                              <p:par>
                                <p:cTn id="377" presetID="23" presetClass="entr" presetSubtype="16" fill="hold" grpId="0" nodeType="withEffect">
                                  <p:stCondLst>
                                    <p:cond delay="0"/>
                                  </p:stCondLst>
                                  <p:childTnLst>
                                    <p:set>
                                      <p:cBhvr>
                                        <p:cTn id="378" dur="1" fill="hold">
                                          <p:stCondLst>
                                            <p:cond delay="0"/>
                                          </p:stCondLst>
                                        </p:cTn>
                                        <p:tgtEl>
                                          <p:spTgt spid="119"/>
                                        </p:tgtEl>
                                        <p:attrNameLst>
                                          <p:attrName>style.visibility</p:attrName>
                                        </p:attrNameLst>
                                      </p:cBhvr>
                                      <p:to>
                                        <p:strVal val="visible"/>
                                      </p:to>
                                    </p:set>
                                    <p:anim calcmode="lin" valueType="num">
                                      <p:cBhvr>
                                        <p:cTn id="379" dur="2000" fill="hold"/>
                                        <p:tgtEl>
                                          <p:spTgt spid="119"/>
                                        </p:tgtEl>
                                        <p:attrNameLst>
                                          <p:attrName>ppt_w</p:attrName>
                                        </p:attrNameLst>
                                      </p:cBhvr>
                                      <p:tavLst>
                                        <p:tav tm="0">
                                          <p:val>
                                            <p:fltVal val="0"/>
                                          </p:val>
                                        </p:tav>
                                        <p:tav tm="100000">
                                          <p:val>
                                            <p:strVal val="#ppt_w"/>
                                          </p:val>
                                        </p:tav>
                                      </p:tavLst>
                                    </p:anim>
                                    <p:anim calcmode="lin" valueType="num">
                                      <p:cBhvr>
                                        <p:cTn id="380" dur="2000" fill="hold"/>
                                        <p:tgtEl>
                                          <p:spTgt spid="119"/>
                                        </p:tgtEl>
                                        <p:attrNameLst>
                                          <p:attrName>ppt_h</p:attrName>
                                        </p:attrNameLst>
                                      </p:cBhvr>
                                      <p:tavLst>
                                        <p:tav tm="0">
                                          <p:val>
                                            <p:fltVal val="0"/>
                                          </p:val>
                                        </p:tav>
                                        <p:tav tm="100000">
                                          <p:val>
                                            <p:strVal val="#ppt_h"/>
                                          </p:val>
                                        </p:tav>
                                      </p:tavLst>
                                    </p:anim>
                                  </p:childTnLst>
                                </p:cTn>
                              </p:par>
                              <p:par>
                                <p:cTn id="381" presetID="23" presetClass="entr" presetSubtype="16" fill="hold" grpId="0" nodeType="withEffect">
                                  <p:stCondLst>
                                    <p:cond delay="0"/>
                                  </p:stCondLst>
                                  <p:childTnLst>
                                    <p:set>
                                      <p:cBhvr>
                                        <p:cTn id="382" dur="1" fill="hold">
                                          <p:stCondLst>
                                            <p:cond delay="0"/>
                                          </p:stCondLst>
                                        </p:cTn>
                                        <p:tgtEl>
                                          <p:spTgt spid="120"/>
                                        </p:tgtEl>
                                        <p:attrNameLst>
                                          <p:attrName>style.visibility</p:attrName>
                                        </p:attrNameLst>
                                      </p:cBhvr>
                                      <p:to>
                                        <p:strVal val="visible"/>
                                      </p:to>
                                    </p:set>
                                    <p:anim calcmode="lin" valueType="num">
                                      <p:cBhvr>
                                        <p:cTn id="383" dur="2000" fill="hold"/>
                                        <p:tgtEl>
                                          <p:spTgt spid="120"/>
                                        </p:tgtEl>
                                        <p:attrNameLst>
                                          <p:attrName>ppt_w</p:attrName>
                                        </p:attrNameLst>
                                      </p:cBhvr>
                                      <p:tavLst>
                                        <p:tav tm="0">
                                          <p:val>
                                            <p:fltVal val="0"/>
                                          </p:val>
                                        </p:tav>
                                        <p:tav tm="100000">
                                          <p:val>
                                            <p:strVal val="#ppt_w"/>
                                          </p:val>
                                        </p:tav>
                                      </p:tavLst>
                                    </p:anim>
                                    <p:anim calcmode="lin" valueType="num">
                                      <p:cBhvr>
                                        <p:cTn id="384" dur="2000" fill="hold"/>
                                        <p:tgtEl>
                                          <p:spTgt spid="120"/>
                                        </p:tgtEl>
                                        <p:attrNameLst>
                                          <p:attrName>ppt_h</p:attrName>
                                        </p:attrNameLst>
                                      </p:cBhvr>
                                      <p:tavLst>
                                        <p:tav tm="0">
                                          <p:val>
                                            <p:fltVal val="0"/>
                                          </p:val>
                                        </p:tav>
                                        <p:tav tm="100000">
                                          <p:val>
                                            <p:strVal val="#ppt_h"/>
                                          </p:val>
                                        </p:tav>
                                      </p:tavLst>
                                    </p:anim>
                                  </p:childTnLst>
                                </p:cTn>
                              </p:par>
                              <p:par>
                                <p:cTn id="385" presetID="23" presetClass="entr" presetSubtype="16" fill="hold" grpId="0" nodeType="withEffect">
                                  <p:stCondLst>
                                    <p:cond delay="0"/>
                                  </p:stCondLst>
                                  <p:childTnLst>
                                    <p:set>
                                      <p:cBhvr>
                                        <p:cTn id="386" dur="1" fill="hold">
                                          <p:stCondLst>
                                            <p:cond delay="0"/>
                                          </p:stCondLst>
                                        </p:cTn>
                                        <p:tgtEl>
                                          <p:spTgt spid="121"/>
                                        </p:tgtEl>
                                        <p:attrNameLst>
                                          <p:attrName>style.visibility</p:attrName>
                                        </p:attrNameLst>
                                      </p:cBhvr>
                                      <p:to>
                                        <p:strVal val="visible"/>
                                      </p:to>
                                    </p:set>
                                    <p:anim calcmode="lin" valueType="num">
                                      <p:cBhvr>
                                        <p:cTn id="387" dur="2000" fill="hold"/>
                                        <p:tgtEl>
                                          <p:spTgt spid="121"/>
                                        </p:tgtEl>
                                        <p:attrNameLst>
                                          <p:attrName>ppt_w</p:attrName>
                                        </p:attrNameLst>
                                      </p:cBhvr>
                                      <p:tavLst>
                                        <p:tav tm="0">
                                          <p:val>
                                            <p:fltVal val="0"/>
                                          </p:val>
                                        </p:tav>
                                        <p:tav tm="100000">
                                          <p:val>
                                            <p:strVal val="#ppt_w"/>
                                          </p:val>
                                        </p:tav>
                                      </p:tavLst>
                                    </p:anim>
                                    <p:anim calcmode="lin" valueType="num">
                                      <p:cBhvr>
                                        <p:cTn id="388" dur="2000" fill="hold"/>
                                        <p:tgtEl>
                                          <p:spTgt spid="121"/>
                                        </p:tgtEl>
                                        <p:attrNameLst>
                                          <p:attrName>ppt_h</p:attrName>
                                        </p:attrNameLst>
                                      </p:cBhvr>
                                      <p:tavLst>
                                        <p:tav tm="0">
                                          <p:val>
                                            <p:fltVal val="0"/>
                                          </p:val>
                                        </p:tav>
                                        <p:tav tm="100000">
                                          <p:val>
                                            <p:strVal val="#ppt_h"/>
                                          </p:val>
                                        </p:tav>
                                      </p:tavLst>
                                    </p:anim>
                                  </p:childTnLst>
                                </p:cTn>
                              </p:par>
                              <p:par>
                                <p:cTn id="389" presetID="23" presetClass="entr" presetSubtype="16" fill="hold" grpId="0" nodeType="withEffect">
                                  <p:stCondLst>
                                    <p:cond delay="0"/>
                                  </p:stCondLst>
                                  <p:childTnLst>
                                    <p:set>
                                      <p:cBhvr>
                                        <p:cTn id="390" dur="1" fill="hold">
                                          <p:stCondLst>
                                            <p:cond delay="0"/>
                                          </p:stCondLst>
                                        </p:cTn>
                                        <p:tgtEl>
                                          <p:spTgt spid="122"/>
                                        </p:tgtEl>
                                        <p:attrNameLst>
                                          <p:attrName>style.visibility</p:attrName>
                                        </p:attrNameLst>
                                      </p:cBhvr>
                                      <p:to>
                                        <p:strVal val="visible"/>
                                      </p:to>
                                    </p:set>
                                    <p:anim calcmode="lin" valueType="num">
                                      <p:cBhvr>
                                        <p:cTn id="391" dur="2000" fill="hold"/>
                                        <p:tgtEl>
                                          <p:spTgt spid="122"/>
                                        </p:tgtEl>
                                        <p:attrNameLst>
                                          <p:attrName>ppt_w</p:attrName>
                                        </p:attrNameLst>
                                      </p:cBhvr>
                                      <p:tavLst>
                                        <p:tav tm="0">
                                          <p:val>
                                            <p:fltVal val="0"/>
                                          </p:val>
                                        </p:tav>
                                        <p:tav tm="100000">
                                          <p:val>
                                            <p:strVal val="#ppt_w"/>
                                          </p:val>
                                        </p:tav>
                                      </p:tavLst>
                                    </p:anim>
                                    <p:anim calcmode="lin" valueType="num">
                                      <p:cBhvr>
                                        <p:cTn id="392" dur="2000" fill="hold"/>
                                        <p:tgtEl>
                                          <p:spTgt spid="122"/>
                                        </p:tgtEl>
                                        <p:attrNameLst>
                                          <p:attrName>ppt_h</p:attrName>
                                        </p:attrNameLst>
                                      </p:cBhvr>
                                      <p:tavLst>
                                        <p:tav tm="0">
                                          <p:val>
                                            <p:fltVal val="0"/>
                                          </p:val>
                                        </p:tav>
                                        <p:tav tm="100000">
                                          <p:val>
                                            <p:strVal val="#ppt_h"/>
                                          </p:val>
                                        </p:tav>
                                      </p:tavLst>
                                    </p:anim>
                                  </p:childTnLst>
                                </p:cTn>
                              </p:par>
                              <p:par>
                                <p:cTn id="393" presetID="23" presetClass="entr" presetSubtype="16" fill="hold" grpId="0" nodeType="withEffect">
                                  <p:stCondLst>
                                    <p:cond delay="0"/>
                                  </p:stCondLst>
                                  <p:childTnLst>
                                    <p:set>
                                      <p:cBhvr>
                                        <p:cTn id="394" dur="1" fill="hold">
                                          <p:stCondLst>
                                            <p:cond delay="0"/>
                                          </p:stCondLst>
                                        </p:cTn>
                                        <p:tgtEl>
                                          <p:spTgt spid="123"/>
                                        </p:tgtEl>
                                        <p:attrNameLst>
                                          <p:attrName>style.visibility</p:attrName>
                                        </p:attrNameLst>
                                      </p:cBhvr>
                                      <p:to>
                                        <p:strVal val="visible"/>
                                      </p:to>
                                    </p:set>
                                    <p:anim calcmode="lin" valueType="num">
                                      <p:cBhvr>
                                        <p:cTn id="395" dur="2000" fill="hold"/>
                                        <p:tgtEl>
                                          <p:spTgt spid="123"/>
                                        </p:tgtEl>
                                        <p:attrNameLst>
                                          <p:attrName>ppt_w</p:attrName>
                                        </p:attrNameLst>
                                      </p:cBhvr>
                                      <p:tavLst>
                                        <p:tav tm="0">
                                          <p:val>
                                            <p:fltVal val="0"/>
                                          </p:val>
                                        </p:tav>
                                        <p:tav tm="100000">
                                          <p:val>
                                            <p:strVal val="#ppt_w"/>
                                          </p:val>
                                        </p:tav>
                                      </p:tavLst>
                                    </p:anim>
                                    <p:anim calcmode="lin" valueType="num">
                                      <p:cBhvr>
                                        <p:cTn id="396" dur="2000" fill="hold"/>
                                        <p:tgtEl>
                                          <p:spTgt spid="123"/>
                                        </p:tgtEl>
                                        <p:attrNameLst>
                                          <p:attrName>ppt_h</p:attrName>
                                        </p:attrNameLst>
                                      </p:cBhvr>
                                      <p:tavLst>
                                        <p:tav tm="0">
                                          <p:val>
                                            <p:fltVal val="0"/>
                                          </p:val>
                                        </p:tav>
                                        <p:tav tm="100000">
                                          <p:val>
                                            <p:strVal val="#ppt_h"/>
                                          </p:val>
                                        </p:tav>
                                      </p:tavLst>
                                    </p:anim>
                                  </p:childTnLst>
                                </p:cTn>
                              </p:par>
                              <p:par>
                                <p:cTn id="397" presetID="23" presetClass="entr" presetSubtype="16" fill="hold" grpId="0" nodeType="withEffect">
                                  <p:stCondLst>
                                    <p:cond delay="0"/>
                                  </p:stCondLst>
                                  <p:childTnLst>
                                    <p:set>
                                      <p:cBhvr>
                                        <p:cTn id="398" dur="1" fill="hold">
                                          <p:stCondLst>
                                            <p:cond delay="0"/>
                                          </p:stCondLst>
                                        </p:cTn>
                                        <p:tgtEl>
                                          <p:spTgt spid="124"/>
                                        </p:tgtEl>
                                        <p:attrNameLst>
                                          <p:attrName>style.visibility</p:attrName>
                                        </p:attrNameLst>
                                      </p:cBhvr>
                                      <p:to>
                                        <p:strVal val="visible"/>
                                      </p:to>
                                    </p:set>
                                    <p:anim calcmode="lin" valueType="num">
                                      <p:cBhvr>
                                        <p:cTn id="399" dur="2000" fill="hold"/>
                                        <p:tgtEl>
                                          <p:spTgt spid="124"/>
                                        </p:tgtEl>
                                        <p:attrNameLst>
                                          <p:attrName>ppt_w</p:attrName>
                                        </p:attrNameLst>
                                      </p:cBhvr>
                                      <p:tavLst>
                                        <p:tav tm="0">
                                          <p:val>
                                            <p:fltVal val="0"/>
                                          </p:val>
                                        </p:tav>
                                        <p:tav tm="100000">
                                          <p:val>
                                            <p:strVal val="#ppt_w"/>
                                          </p:val>
                                        </p:tav>
                                      </p:tavLst>
                                    </p:anim>
                                    <p:anim calcmode="lin" valueType="num">
                                      <p:cBhvr>
                                        <p:cTn id="400" dur="2000" fill="hold"/>
                                        <p:tgtEl>
                                          <p:spTgt spid="124"/>
                                        </p:tgtEl>
                                        <p:attrNameLst>
                                          <p:attrName>ppt_h</p:attrName>
                                        </p:attrNameLst>
                                      </p:cBhvr>
                                      <p:tavLst>
                                        <p:tav tm="0">
                                          <p:val>
                                            <p:fltVal val="0"/>
                                          </p:val>
                                        </p:tav>
                                        <p:tav tm="100000">
                                          <p:val>
                                            <p:strVal val="#ppt_h"/>
                                          </p:val>
                                        </p:tav>
                                      </p:tavLst>
                                    </p:anim>
                                  </p:childTnLst>
                                </p:cTn>
                              </p:par>
                              <p:par>
                                <p:cTn id="401" presetID="23" presetClass="entr" presetSubtype="16" fill="hold" grpId="0" nodeType="withEffect">
                                  <p:stCondLst>
                                    <p:cond delay="0"/>
                                  </p:stCondLst>
                                  <p:childTnLst>
                                    <p:set>
                                      <p:cBhvr>
                                        <p:cTn id="402" dur="1" fill="hold">
                                          <p:stCondLst>
                                            <p:cond delay="0"/>
                                          </p:stCondLst>
                                        </p:cTn>
                                        <p:tgtEl>
                                          <p:spTgt spid="125"/>
                                        </p:tgtEl>
                                        <p:attrNameLst>
                                          <p:attrName>style.visibility</p:attrName>
                                        </p:attrNameLst>
                                      </p:cBhvr>
                                      <p:to>
                                        <p:strVal val="visible"/>
                                      </p:to>
                                    </p:set>
                                    <p:anim calcmode="lin" valueType="num">
                                      <p:cBhvr>
                                        <p:cTn id="403" dur="2000" fill="hold"/>
                                        <p:tgtEl>
                                          <p:spTgt spid="125"/>
                                        </p:tgtEl>
                                        <p:attrNameLst>
                                          <p:attrName>ppt_w</p:attrName>
                                        </p:attrNameLst>
                                      </p:cBhvr>
                                      <p:tavLst>
                                        <p:tav tm="0">
                                          <p:val>
                                            <p:fltVal val="0"/>
                                          </p:val>
                                        </p:tav>
                                        <p:tav tm="100000">
                                          <p:val>
                                            <p:strVal val="#ppt_w"/>
                                          </p:val>
                                        </p:tav>
                                      </p:tavLst>
                                    </p:anim>
                                    <p:anim calcmode="lin" valueType="num">
                                      <p:cBhvr>
                                        <p:cTn id="404" dur="2000" fill="hold"/>
                                        <p:tgtEl>
                                          <p:spTgt spid="125"/>
                                        </p:tgtEl>
                                        <p:attrNameLst>
                                          <p:attrName>ppt_h</p:attrName>
                                        </p:attrNameLst>
                                      </p:cBhvr>
                                      <p:tavLst>
                                        <p:tav tm="0">
                                          <p:val>
                                            <p:fltVal val="0"/>
                                          </p:val>
                                        </p:tav>
                                        <p:tav tm="100000">
                                          <p:val>
                                            <p:strVal val="#ppt_h"/>
                                          </p:val>
                                        </p:tav>
                                      </p:tavLst>
                                    </p:anim>
                                  </p:childTnLst>
                                </p:cTn>
                              </p:par>
                              <p:par>
                                <p:cTn id="405" presetID="8" presetClass="emph" presetSubtype="0" fill="hold" grpId="1" nodeType="withEffect">
                                  <p:stCondLst>
                                    <p:cond delay="0"/>
                                  </p:stCondLst>
                                  <p:childTnLst>
                                    <p:animRot by="21600000">
                                      <p:cBhvr>
                                        <p:cTn id="406" dur="2000" fill="hold"/>
                                        <p:tgtEl>
                                          <p:spTgt spid="26"/>
                                        </p:tgtEl>
                                        <p:attrNameLst>
                                          <p:attrName>r</p:attrName>
                                        </p:attrNameLst>
                                      </p:cBhvr>
                                    </p:animRot>
                                  </p:childTnLst>
                                </p:cTn>
                              </p:par>
                              <p:par>
                                <p:cTn id="407" presetID="8" presetClass="emph" presetSubtype="0" fill="hold" grpId="1" nodeType="withEffect">
                                  <p:stCondLst>
                                    <p:cond delay="0"/>
                                  </p:stCondLst>
                                  <p:childTnLst>
                                    <p:animRot by="21600000">
                                      <p:cBhvr>
                                        <p:cTn id="408" dur="2000" fill="hold"/>
                                        <p:tgtEl>
                                          <p:spTgt spid="27"/>
                                        </p:tgtEl>
                                        <p:attrNameLst>
                                          <p:attrName>r</p:attrName>
                                        </p:attrNameLst>
                                      </p:cBhvr>
                                    </p:animRot>
                                  </p:childTnLst>
                                </p:cTn>
                              </p:par>
                              <p:par>
                                <p:cTn id="409" presetID="8" presetClass="emph" presetSubtype="0" fill="hold" grpId="1" nodeType="withEffect">
                                  <p:stCondLst>
                                    <p:cond delay="0"/>
                                  </p:stCondLst>
                                  <p:childTnLst>
                                    <p:animRot by="21600000">
                                      <p:cBhvr>
                                        <p:cTn id="410" dur="2000" fill="hold"/>
                                        <p:tgtEl>
                                          <p:spTgt spid="28"/>
                                        </p:tgtEl>
                                        <p:attrNameLst>
                                          <p:attrName>r</p:attrName>
                                        </p:attrNameLst>
                                      </p:cBhvr>
                                    </p:animRot>
                                  </p:childTnLst>
                                </p:cTn>
                              </p:par>
                              <p:par>
                                <p:cTn id="411" presetID="8" presetClass="emph" presetSubtype="0" fill="hold" grpId="1" nodeType="withEffect">
                                  <p:stCondLst>
                                    <p:cond delay="0"/>
                                  </p:stCondLst>
                                  <p:childTnLst>
                                    <p:animRot by="21600000">
                                      <p:cBhvr>
                                        <p:cTn id="412" dur="2000" fill="hold"/>
                                        <p:tgtEl>
                                          <p:spTgt spid="29"/>
                                        </p:tgtEl>
                                        <p:attrNameLst>
                                          <p:attrName>r</p:attrName>
                                        </p:attrNameLst>
                                      </p:cBhvr>
                                    </p:animRot>
                                  </p:childTnLst>
                                </p:cTn>
                              </p:par>
                              <p:par>
                                <p:cTn id="413" presetID="8" presetClass="emph" presetSubtype="0" fill="hold" grpId="1" nodeType="withEffect">
                                  <p:stCondLst>
                                    <p:cond delay="0"/>
                                  </p:stCondLst>
                                  <p:childTnLst>
                                    <p:animRot by="21600000">
                                      <p:cBhvr>
                                        <p:cTn id="414" dur="2000" fill="hold"/>
                                        <p:tgtEl>
                                          <p:spTgt spid="30"/>
                                        </p:tgtEl>
                                        <p:attrNameLst>
                                          <p:attrName>r</p:attrName>
                                        </p:attrNameLst>
                                      </p:cBhvr>
                                    </p:animRot>
                                  </p:childTnLst>
                                </p:cTn>
                              </p:par>
                              <p:par>
                                <p:cTn id="415" presetID="8" presetClass="emph" presetSubtype="0" fill="hold" grpId="1" nodeType="withEffect">
                                  <p:stCondLst>
                                    <p:cond delay="0"/>
                                  </p:stCondLst>
                                  <p:childTnLst>
                                    <p:animRot by="21600000">
                                      <p:cBhvr>
                                        <p:cTn id="416" dur="2000" fill="hold"/>
                                        <p:tgtEl>
                                          <p:spTgt spid="31"/>
                                        </p:tgtEl>
                                        <p:attrNameLst>
                                          <p:attrName>r</p:attrName>
                                        </p:attrNameLst>
                                      </p:cBhvr>
                                    </p:animRot>
                                  </p:childTnLst>
                                </p:cTn>
                              </p:par>
                              <p:par>
                                <p:cTn id="417" presetID="8" presetClass="emph" presetSubtype="0" fill="hold" grpId="1" nodeType="withEffect">
                                  <p:stCondLst>
                                    <p:cond delay="0"/>
                                  </p:stCondLst>
                                  <p:childTnLst>
                                    <p:animRot by="21600000">
                                      <p:cBhvr>
                                        <p:cTn id="418" dur="2000" fill="hold"/>
                                        <p:tgtEl>
                                          <p:spTgt spid="32"/>
                                        </p:tgtEl>
                                        <p:attrNameLst>
                                          <p:attrName>r</p:attrName>
                                        </p:attrNameLst>
                                      </p:cBhvr>
                                    </p:animRot>
                                  </p:childTnLst>
                                </p:cTn>
                              </p:par>
                              <p:par>
                                <p:cTn id="419" presetID="8" presetClass="emph" presetSubtype="0" fill="hold" grpId="1" nodeType="withEffect">
                                  <p:stCondLst>
                                    <p:cond delay="0"/>
                                  </p:stCondLst>
                                  <p:childTnLst>
                                    <p:animRot by="21600000">
                                      <p:cBhvr>
                                        <p:cTn id="420" dur="2000" fill="hold"/>
                                        <p:tgtEl>
                                          <p:spTgt spid="33"/>
                                        </p:tgtEl>
                                        <p:attrNameLst>
                                          <p:attrName>r</p:attrName>
                                        </p:attrNameLst>
                                      </p:cBhvr>
                                    </p:animRot>
                                  </p:childTnLst>
                                </p:cTn>
                              </p:par>
                              <p:par>
                                <p:cTn id="421" presetID="8" presetClass="emph" presetSubtype="0" fill="hold" grpId="1" nodeType="withEffect">
                                  <p:stCondLst>
                                    <p:cond delay="0"/>
                                  </p:stCondLst>
                                  <p:childTnLst>
                                    <p:animRot by="21600000">
                                      <p:cBhvr>
                                        <p:cTn id="422" dur="2000" fill="hold"/>
                                        <p:tgtEl>
                                          <p:spTgt spid="34"/>
                                        </p:tgtEl>
                                        <p:attrNameLst>
                                          <p:attrName>r</p:attrName>
                                        </p:attrNameLst>
                                      </p:cBhvr>
                                    </p:animRot>
                                  </p:childTnLst>
                                </p:cTn>
                              </p:par>
                              <p:par>
                                <p:cTn id="423" presetID="8" presetClass="emph" presetSubtype="0" fill="hold" grpId="1" nodeType="withEffect">
                                  <p:stCondLst>
                                    <p:cond delay="0"/>
                                  </p:stCondLst>
                                  <p:childTnLst>
                                    <p:animRot by="21600000">
                                      <p:cBhvr>
                                        <p:cTn id="424" dur="2000" fill="hold"/>
                                        <p:tgtEl>
                                          <p:spTgt spid="35"/>
                                        </p:tgtEl>
                                        <p:attrNameLst>
                                          <p:attrName>r</p:attrName>
                                        </p:attrNameLst>
                                      </p:cBhvr>
                                    </p:animRot>
                                  </p:childTnLst>
                                </p:cTn>
                              </p:par>
                              <p:par>
                                <p:cTn id="425" presetID="8" presetClass="emph" presetSubtype="0" fill="hold" grpId="1" nodeType="withEffect">
                                  <p:stCondLst>
                                    <p:cond delay="0"/>
                                  </p:stCondLst>
                                  <p:childTnLst>
                                    <p:animRot by="21600000">
                                      <p:cBhvr>
                                        <p:cTn id="426" dur="2000" fill="hold"/>
                                        <p:tgtEl>
                                          <p:spTgt spid="36"/>
                                        </p:tgtEl>
                                        <p:attrNameLst>
                                          <p:attrName>r</p:attrName>
                                        </p:attrNameLst>
                                      </p:cBhvr>
                                    </p:animRot>
                                  </p:childTnLst>
                                </p:cTn>
                              </p:par>
                              <p:par>
                                <p:cTn id="427" presetID="8" presetClass="emph" presetSubtype="0" fill="hold" grpId="1" nodeType="withEffect">
                                  <p:stCondLst>
                                    <p:cond delay="0"/>
                                  </p:stCondLst>
                                  <p:childTnLst>
                                    <p:animRot by="21600000">
                                      <p:cBhvr>
                                        <p:cTn id="428" dur="2000" fill="hold"/>
                                        <p:tgtEl>
                                          <p:spTgt spid="37"/>
                                        </p:tgtEl>
                                        <p:attrNameLst>
                                          <p:attrName>r</p:attrName>
                                        </p:attrNameLst>
                                      </p:cBhvr>
                                    </p:animRot>
                                  </p:childTnLst>
                                </p:cTn>
                              </p:par>
                              <p:par>
                                <p:cTn id="429" presetID="8" presetClass="emph" presetSubtype="0" fill="hold" grpId="1" nodeType="withEffect">
                                  <p:stCondLst>
                                    <p:cond delay="0"/>
                                  </p:stCondLst>
                                  <p:childTnLst>
                                    <p:animRot by="21600000">
                                      <p:cBhvr>
                                        <p:cTn id="430" dur="2000" fill="hold"/>
                                        <p:tgtEl>
                                          <p:spTgt spid="38"/>
                                        </p:tgtEl>
                                        <p:attrNameLst>
                                          <p:attrName>r</p:attrName>
                                        </p:attrNameLst>
                                      </p:cBhvr>
                                    </p:animRot>
                                  </p:childTnLst>
                                </p:cTn>
                              </p:par>
                              <p:par>
                                <p:cTn id="431" presetID="8" presetClass="emph" presetSubtype="0" fill="hold" grpId="1" nodeType="withEffect">
                                  <p:stCondLst>
                                    <p:cond delay="0"/>
                                  </p:stCondLst>
                                  <p:childTnLst>
                                    <p:animRot by="21600000">
                                      <p:cBhvr>
                                        <p:cTn id="432" dur="2000" fill="hold"/>
                                        <p:tgtEl>
                                          <p:spTgt spid="39"/>
                                        </p:tgtEl>
                                        <p:attrNameLst>
                                          <p:attrName>r</p:attrName>
                                        </p:attrNameLst>
                                      </p:cBhvr>
                                    </p:animRot>
                                  </p:childTnLst>
                                </p:cTn>
                              </p:par>
                              <p:par>
                                <p:cTn id="433" presetID="8" presetClass="emph" presetSubtype="0" fill="hold" grpId="1" nodeType="withEffect">
                                  <p:stCondLst>
                                    <p:cond delay="0"/>
                                  </p:stCondLst>
                                  <p:childTnLst>
                                    <p:animRot by="21600000">
                                      <p:cBhvr>
                                        <p:cTn id="434" dur="2000" fill="hold"/>
                                        <p:tgtEl>
                                          <p:spTgt spid="40"/>
                                        </p:tgtEl>
                                        <p:attrNameLst>
                                          <p:attrName>r</p:attrName>
                                        </p:attrNameLst>
                                      </p:cBhvr>
                                    </p:animRot>
                                  </p:childTnLst>
                                </p:cTn>
                              </p:par>
                              <p:par>
                                <p:cTn id="435" presetID="8" presetClass="emph" presetSubtype="0" fill="hold" grpId="1" nodeType="withEffect">
                                  <p:stCondLst>
                                    <p:cond delay="0"/>
                                  </p:stCondLst>
                                  <p:childTnLst>
                                    <p:animRot by="21600000">
                                      <p:cBhvr>
                                        <p:cTn id="436" dur="2000" fill="hold"/>
                                        <p:tgtEl>
                                          <p:spTgt spid="41"/>
                                        </p:tgtEl>
                                        <p:attrNameLst>
                                          <p:attrName>r</p:attrName>
                                        </p:attrNameLst>
                                      </p:cBhvr>
                                    </p:animRot>
                                  </p:childTnLst>
                                </p:cTn>
                              </p:par>
                              <p:par>
                                <p:cTn id="437" presetID="8" presetClass="emph" presetSubtype="0" fill="hold" grpId="1" nodeType="withEffect">
                                  <p:stCondLst>
                                    <p:cond delay="0"/>
                                  </p:stCondLst>
                                  <p:childTnLst>
                                    <p:animRot by="21600000">
                                      <p:cBhvr>
                                        <p:cTn id="438" dur="2000" fill="hold"/>
                                        <p:tgtEl>
                                          <p:spTgt spid="42"/>
                                        </p:tgtEl>
                                        <p:attrNameLst>
                                          <p:attrName>r</p:attrName>
                                        </p:attrNameLst>
                                      </p:cBhvr>
                                    </p:animRot>
                                  </p:childTnLst>
                                </p:cTn>
                              </p:par>
                              <p:par>
                                <p:cTn id="439" presetID="8" presetClass="emph" presetSubtype="0" fill="hold" grpId="1" nodeType="withEffect">
                                  <p:stCondLst>
                                    <p:cond delay="0"/>
                                  </p:stCondLst>
                                  <p:childTnLst>
                                    <p:animRot by="21600000">
                                      <p:cBhvr>
                                        <p:cTn id="440" dur="2000" fill="hold"/>
                                        <p:tgtEl>
                                          <p:spTgt spid="43"/>
                                        </p:tgtEl>
                                        <p:attrNameLst>
                                          <p:attrName>r</p:attrName>
                                        </p:attrNameLst>
                                      </p:cBhvr>
                                    </p:animRot>
                                  </p:childTnLst>
                                </p:cTn>
                              </p:par>
                              <p:par>
                                <p:cTn id="441" presetID="8" presetClass="emph" presetSubtype="0" fill="hold" grpId="1" nodeType="withEffect">
                                  <p:stCondLst>
                                    <p:cond delay="0"/>
                                  </p:stCondLst>
                                  <p:childTnLst>
                                    <p:animRot by="21600000">
                                      <p:cBhvr>
                                        <p:cTn id="442" dur="2000" fill="hold"/>
                                        <p:tgtEl>
                                          <p:spTgt spid="44"/>
                                        </p:tgtEl>
                                        <p:attrNameLst>
                                          <p:attrName>r</p:attrName>
                                        </p:attrNameLst>
                                      </p:cBhvr>
                                    </p:animRot>
                                  </p:childTnLst>
                                </p:cTn>
                              </p:par>
                              <p:par>
                                <p:cTn id="443" presetID="8" presetClass="emph" presetSubtype="0" fill="hold" grpId="1" nodeType="withEffect">
                                  <p:stCondLst>
                                    <p:cond delay="0"/>
                                  </p:stCondLst>
                                  <p:childTnLst>
                                    <p:animRot by="21600000">
                                      <p:cBhvr>
                                        <p:cTn id="444" dur="2000" fill="hold"/>
                                        <p:tgtEl>
                                          <p:spTgt spid="45"/>
                                        </p:tgtEl>
                                        <p:attrNameLst>
                                          <p:attrName>r</p:attrName>
                                        </p:attrNameLst>
                                      </p:cBhvr>
                                    </p:animRot>
                                  </p:childTnLst>
                                </p:cTn>
                              </p:par>
                              <p:par>
                                <p:cTn id="445" presetID="8" presetClass="emph" presetSubtype="0" fill="hold" grpId="1" nodeType="withEffect">
                                  <p:stCondLst>
                                    <p:cond delay="0"/>
                                  </p:stCondLst>
                                  <p:childTnLst>
                                    <p:animRot by="21600000">
                                      <p:cBhvr>
                                        <p:cTn id="446" dur="2000" fill="hold"/>
                                        <p:tgtEl>
                                          <p:spTgt spid="46"/>
                                        </p:tgtEl>
                                        <p:attrNameLst>
                                          <p:attrName>r</p:attrName>
                                        </p:attrNameLst>
                                      </p:cBhvr>
                                    </p:animRot>
                                  </p:childTnLst>
                                </p:cTn>
                              </p:par>
                              <p:par>
                                <p:cTn id="447" presetID="8" presetClass="emph" presetSubtype="0" fill="hold" grpId="1" nodeType="withEffect">
                                  <p:stCondLst>
                                    <p:cond delay="0"/>
                                  </p:stCondLst>
                                  <p:childTnLst>
                                    <p:animRot by="21600000">
                                      <p:cBhvr>
                                        <p:cTn id="448" dur="2000" fill="hold"/>
                                        <p:tgtEl>
                                          <p:spTgt spid="47"/>
                                        </p:tgtEl>
                                        <p:attrNameLst>
                                          <p:attrName>r</p:attrName>
                                        </p:attrNameLst>
                                      </p:cBhvr>
                                    </p:animRot>
                                  </p:childTnLst>
                                </p:cTn>
                              </p:par>
                              <p:par>
                                <p:cTn id="449" presetID="8" presetClass="emph" presetSubtype="0" fill="hold" grpId="1" nodeType="withEffect">
                                  <p:stCondLst>
                                    <p:cond delay="0"/>
                                  </p:stCondLst>
                                  <p:childTnLst>
                                    <p:animRot by="21600000">
                                      <p:cBhvr>
                                        <p:cTn id="450" dur="2000" fill="hold"/>
                                        <p:tgtEl>
                                          <p:spTgt spid="48"/>
                                        </p:tgtEl>
                                        <p:attrNameLst>
                                          <p:attrName>r</p:attrName>
                                        </p:attrNameLst>
                                      </p:cBhvr>
                                    </p:animRot>
                                  </p:childTnLst>
                                </p:cTn>
                              </p:par>
                              <p:par>
                                <p:cTn id="451" presetID="8" presetClass="emph" presetSubtype="0" fill="hold" grpId="1" nodeType="withEffect">
                                  <p:stCondLst>
                                    <p:cond delay="0"/>
                                  </p:stCondLst>
                                  <p:childTnLst>
                                    <p:animRot by="21600000">
                                      <p:cBhvr>
                                        <p:cTn id="452" dur="2000" fill="hold"/>
                                        <p:tgtEl>
                                          <p:spTgt spid="49"/>
                                        </p:tgtEl>
                                        <p:attrNameLst>
                                          <p:attrName>r</p:attrName>
                                        </p:attrNameLst>
                                      </p:cBhvr>
                                    </p:animRot>
                                  </p:childTnLst>
                                </p:cTn>
                              </p:par>
                              <p:par>
                                <p:cTn id="453" presetID="8" presetClass="emph" presetSubtype="0" fill="hold" grpId="1" nodeType="withEffect">
                                  <p:stCondLst>
                                    <p:cond delay="0"/>
                                  </p:stCondLst>
                                  <p:childTnLst>
                                    <p:animRot by="21600000">
                                      <p:cBhvr>
                                        <p:cTn id="454" dur="2000" fill="hold"/>
                                        <p:tgtEl>
                                          <p:spTgt spid="50"/>
                                        </p:tgtEl>
                                        <p:attrNameLst>
                                          <p:attrName>r</p:attrName>
                                        </p:attrNameLst>
                                      </p:cBhvr>
                                    </p:animRot>
                                  </p:childTnLst>
                                </p:cTn>
                              </p:par>
                              <p:par>
                                <p:cTn id="455" presetID="8" presetClass="emph" presetSubtype="0" fill="hold" grpId="1" nodeType="withEffect">
                                  <p:stCondLst>
                                    <p:cond delay="0"/>
                                  </p:stCondLst>
                                  <p:childTnLst>
                                    <p:animRot by="21600000">
                                      <p:cBhvr>
                                        <p:cTn id="456" dur="2000" fill="hold"/>
                                        <p:tgtEl>
                                          <p:spTgt spid="51"/>
                                        </p:tgtEl>
                                        <p:attrNameLst>
                                          <p:attrName>r</p:attrName>
                                        </p:attrNameLst>
                                      </p:cBhvr>
                                    </p:animRot>
                                  </p:childTnLst>
                                </p:cTn>
                              </p:par>
                              <p:par>
                                <p:cTn id="457" presetID="8" presetClass="emph" presetSubtype="0" fill="hold" grpId="1" nodeType="withEffect">
                                  <p:stCondLst>
                                    <p:cond delay="0"/>
                                  </p:stCondLst>
                                  <p:childTnLst>
                                    <p:animRot by="21600000">
                                      <p:cBhvr>
                                        <p:cTn id="458" dur="2000" fill="hold"/>
                                        <p:tgtEl>
                                          <p:spTgt spid="52"/>
                                        </p:tgtEl>
                                        <p:attrNameLst>
                                          <p:attrName>r</p:attrName>
                                        </p:attrNameLst>
                                      </p:cBhvr>
                                    </p:animRot>
                                  </p:childTnLst>
                                </p:cTn>
                              </p:par>
                              <p:par>
                                <p:cTn id="459" presetID="8" presetClass="emph" presetSubtype="0" fill="hold" grpId="1" nodeType="withEffect">
                                  <p:stCondLst>
                                    <p:cond delay="0"/>
                                  </p:stCondLst>
                                  <p:childTnLst>
                                    <p:animRot by="21600000">
                                      <p:cBhvr>
                                        <p:cTn id="460" dur="2000" fill="hold"/>
                                        <p:tgtEl>
                                          <p:spTgt spid="53"/>
                                        </p:tgtEl>
                                        <p:attrNameLst>
                                          <p:attrName>r</p:attrName>
                                        </p:attrNameLst>
                                      </p:cBhvr>
                                    </p:animRot>
                                  </p:childTnLst>
                                </p:cTn>
                              </p:par>
                              <p:par>
                                <p:cTn id="461" presetID="8" presetClass="emph" presetSubtype="0" fill="hold" grpId="1" nodeType="withEffect">
                                  <p:stCondLst>
                                    <p:cond delay="0"/>
                                  </p:stCondLst>
                                  <p:childTnLst>
                                    <p:animRot by="21600000">
                                      <p:cBhvr>
                                        <p:cTn id="462" dur="2000" fill="hold"/>
                                        <p:tgtEl>
                                          <p:spTgt spid="54"/>
                                        </p:tgtEl>
                                        <p:attrNameLst>
                                          <p:attrName>r</p:attrName>
                                        </p:attrNameLst>
                                      </p:cBhvr>
                                    </p:animRot>
                                  </p:childTnLst>
                                </p:cTn>
                              </p:par>
                              <p:par>
                                <p:cTn id="463" presetID="8" presetClass="emph" presetSubtype="0" fill="hold" grpId="1" nodeType="withEffect">
                                  <p:stCondLst>
                                    <p:cond delay="0"/>
                                  </p:stCondLst>
                                  <p:childTnLst>
                                    <p:animRot by="21600000">
                                      <p:cBhvr>
                                        <p:cTn id="464" dur="2000" fill="hold"/>
                                        <p:tgtEl>
                                          <p:spTgt spid="55"/>
                                        </p:tgtEl>
                                        <p:attrNameLst>
                                          <p:attrName>r</p:attrName>
                                        </p:attrNameLst>
                                      </p:cBhvr>
                                    </p:animRot>
                                  </p:childTnLst>
                                </p:cTn>
                              </p:par>
                              <p:par>
                                <p:cTn id="465" presetID="8" presetClass="emph" presetSubtype="0" fill="hold" grpId="1" nodeType="withEffect">
                                  <p:stCondLst>
                                    <p:cond delay="0"/>
                                  </p:stCondLst>
                                  <p:childTnLst>
                                    <p:animRot by="21600000">
                                      <p:cBhvr>
                                        <p:cTn id="466" dur="2000" fill="hold"/>
                                        <p:tgtEl>
                                          <p:spTgt spid="56"/>
                                        </p:tgtEl>
                                        <p:attrNameLst>
                                          <p:attrName>r</p:attrName>
                                        </p:attrNameLst>
                                      </p:cBhvr>
                                    </p:animRot>
                                  </p:childTnLst>
                                </p:cTn>
                              </p:par>
                              <p:par>
                                <p:cTn id="467" presetID="8" presetClass="emph" presetSubtype="0" fill="hold" grpId="1" nodeType="withEffect">
                                  <p:stCondLst>
                                    <p:cond delay="0"/>
                                  </p:stCondLst>
                                  <p:childTnLst>
                                    <p:animRot by="21600000">
                                      <p:cBhvr>
                                        <p:cTn id="468" dur="2000" fill="hold"/>
                                        <p:tgtEl>
                                          <p:spTgt spid="57"/>
                                        </p:tgtEl>
                                        <p:attrNameLst>
                                          <p:attrName>r</p:attrName>
                                        </p:attrNameLst>
                                      </p:cBhvr>
                                    </p:animRot>
                                  </p:childTnLst>
                                </p:cTn>
                              </p:par>
                              <p:par>
                                <p:cTn id="469" presetID="8" presetClass="emph" presetSubtype="0" fill="hold" grpId="1" nodeType="withEffect">
                                  <p:stCondLst>
                                    <p:cond delay="0"/>
                                  </p:stCondLst>
                                  <p:childTnLst>
                                    <p:animRot by="21600000">
                                      <p:cBhvr>
                                        <p:cTn id="470" dur="2000" fill="hold"/>
                                        <p:tgtEl>
                                          <p:spTgt spid="58"/>
                                        </p:tgtEl>
                                        <p:attrNameLst>
                                          <p:attrName>r</p:attrName>
                                        </p:attrNameLst>
                                      </p:cBhvr>
                                    </p:animRot>
                                  </p:childTnLst>
                                </p:cTn>
                              </p:par>
                              <p:par>
                                <p:cTn id="471" presetID="8" presetClass="emph" presetSubtype="0" fill="hold" grpId="1" nodeType="withEffect">
                                  <p:stCondLst>
                                    <p:cond delay="0"/>
                                  </p:stCondLst>
                                  <p:childTnLst>
                                    <p:animRot by="21600000">
                                      <p:cBhvr>
                                        <p:cTn id="472" dur="2000" fill="hold"/>
                                        <p:tgtEl>
                                          <p:spTgt spid="59"/>
                                        </p:tgtEl>
                                        <p:attrNameLst>
                                          <p:attrName>r</p:attrName>
                                        </p:attrNameLst>
                                      </p:cBhvr>
                                    </p:animRot>
                                  </p:childTnLst>
                                </p:cTn>
                              </p:par>
                              <p:par>
                                <p:cTn id="473" presetID="8" presetClass="emph" presetSubtype="0" fill="hold" grpId="1" nodeType="withEffect">
                                  <p:stCondLst>
                                    <p:cond delay="0"/>
                                  </p:stCondLst>
                                  <p:childTnLst>
                                    <p:animRot by="21600000">
                                      <p:cBhvr>
                                        <p:cTn id="474" dur="2000" fill="hold"/>
                                        <p:tgtEl>
                                          <p:spTgt spid="60"/>
                                        </p:tgtEl>
                                        <p:attrNameLst>
                                          <p:attrName>r</p:attrName>
                                        </p:attrNameLst>
                                      </p:cBhvr>
                                    </p:animRot>
                                  </p:childTnLst>
                                </p:cTn>
                              </p:par>
                              <p:par>
                                <p:cTn id="475" presetID="8" presetClass="emph" presetSubtype="0" fill="hold" grpId="1" nodeType="withEffect">
                                  <p:stCondLst>
                                    <p:cond delay="0"/>
                                  </p:stCondLst>
                                  <p:childTnLst>
                                    <p:animRot by="21600000">
                                      <p:cBhvr>
                                        <p:cTn id="476" dur="2000" fill="hold"/>
                                        <p:tgtEl>
                                          <p:spTgt spid="61"/>
                                        </p:tgtEl>
                                        <p:attrNameLst>
                                          <p:attrName>r</p:attrName>
                                        </p:attrNameLst>
                                      </p:cBhvr>
                                    </p:animRot>
                                  </p:childTnLst>
                                </p:cTn>
                              </p:par>
                              <p:par>
                                <p:cTn id="477" presetID="8" presetClass="emph" presetSubtype="0" fill="hold" grpId="1" nodeType="withEffect">
                                  <p:stCondLst>
                                    <p:cond delay="0"/>
                                  </p:stCondLst>
                                  <p:childTnLst>
                                    <p:animRot by="21600000">
                                      <p:cBhvr>
                                        <p:cTn id="478" dur="2000" fill="hold"/>
                                        <p:tgtEl>
                                          <p:spTgt spid="62"/>
                                        </p:tgtEl>
                                        <p:attrNameLst>
                                          <p:attrName>r</p:attrName>
                                        </p:attrNameLst>
                                      </p:cBhvr>
                                    </p:animRot>
                                  </p:childTnLst>
                                </p:cTn>
                              </p:par>
                              <p:par>
                                <p:cTn id="479" presetID="8" presetClass="emph" presetSubtype="0" fill="hold" grpId="1" nodeType="withEffect">
                                  <p:stCondLst>
                                    <p:cond delay="0"/>
                                  </p:stCondLst>
                                  <p:childTnLst>
                                    <p:animRot by="21600000">
                                      <p:cBhvr>
                                        <p:cTn id="480" dur="2000" fill="hold"/>
                                        <p:tgtEl>
                                          <p:spTgt spid="63"/>
                                        </p:tgtEl>
                                        <p:attrNameLst>
                                          <p:attrName>r</p:attrName>
                                        </p:attrNameLst>
                                      </p:cBhvr>
                                    </p:animRot>
                                  </p:childTnLst>
                                </p:cTn>
                              </p:par>
                              <p:par>
                                <p:cTn id="481" presetID="8" presetClass="emph" presetSubtype="0" fill="hold" grpId="1" nodeType="withEffect">
                                  <p:stCondLst>
                                    <p:cond delay="0"/>
                                  </p:stCondLst>
                                  <p:childTnLst>
                                    <p:animRot by="21600000">
                                      <p:cBhvr>
                                        <p:cTn id="482" dur="2000" fill="hold"/>
                                        <p:tgtEl>
                                          <p:spTgt spid="64"/>
                                        </p:tgtEl>
                                        <p:attrNameLst>
                                          <p:attrName>r</p:attrName>
                                        </p:attrNameLst>
                                      </p:cBhvr>
                                    </p:animRot>
                                  </p:childTnLst>
                                </p:cTn>
                              </p:par>
                              <p:par>
                                <p:cTn id="483" presetID="8" presetClass="emph" presetSubtype="0" fill="hold" grpId="1" nodeType="withEffect">
                                  <p:stCondLst>
                                    <p:cond delay="0"/>
                                  </p:stCondLst>
                                  <p:childTnLst>
                                    <p:animRot by="21600000">
                                      <p:cBhvr>
                                        <p:cTn id="484" dur="2000" fill="hold"/>
                                        <p:tgtEl>
                                          <p:spTgt spid="65"/>
                                        </p:tgtEl>
                                        <p:attrNameLst>
                                          <p:attrName>r</p:attrName>
                                        </p:attrNameLst>
                                      </p:cBhvr>
                                    </p:animRot>
                                  </p:childTnLst>
                                </p:cTn>
                              </p:par>
                              <p:par>
                                <p:cTn id="485" presetID="8" presetClass="emph" presetSubtype="0" fill="hold" grpId="1" nodeType="withEffect">
                                  <p:stCondLst>
                                    <p:cond delay="0"/>
                                  </p:stCondLst>
                                  <p:childTnLst>
                                    <p:animRot by="21600000">
                                      <p:cBhvr>
                                        <p:cTn id="486" dur="2000" fill="hold"/>
                                        <p:tgtEl>
                                          <p:spTgt spid="66"/>
                                        </p:tgtEl>
                                        <p:attrNameLst>
                                          <p:attrName>r</p:attrName>
                                        </p:attrNameLst>
                                      </p:cBhvr>
                                    </p:animRot>
                                  </p:childTnLst>
                                </p:cTn>
                              </p:par>
                              <p:par>
                                <p:cTn id="487" presetID="8" presetClass="emph" presetSubtype="0" fill="hold" grpId="1" nodeType="withEffect">
                                  <p:stCondLst>
                                    <p:cond delay="0"/>
                                  </p:stCondLst>
                                  <p:childTnLst>
                                    <p:animRot by="21600000">
                                      <p:cBhvr>
                                        <p:cTn id="488" dur="2000" fill="hold"/>
                                        <p:tgtEl>
                                          <p:spTgt spid="67"/>
                                        </p:tgtEl>
                                        <p:attrNameLst>
                                          <p:attrName>r</p:attrName>
                                        </p:attrNameLst>
                                      </p:cBhvr>
                                    </p:animRot>
                                  </p:childTnLst>
                                </p:cTn>
                              </p:par>
                              <p:par>
                                <p:cTn id="489" presetID="8" presetClass="emph" presetSubtype="0" fill="hold" grpId="1" nodeType="withEffect">
                                  <p:stCondLst>
                                    <p:cond delay="0"/>
                                  </p:stCondLst>
                                  <p:childTnLst>
                                    <p:animRot by="21600000">
                                      <p:cBhvr>
                                        <p:cTn id="490" dur="2000" fill="hold"/>
                                        <p:tgtEl>
                                          <p:spTgt spid="68"/>
                                        </p:tgtEl>
                                        <p:attrNameLst>
                                          <p:attrName>r</p:attrName>
                                        </p:attrNameLst>
                                      </p:cBhvr>
                                    </p:animRot>
                                  </p:childTnLst>
                                </p:cTn>
                              </p:par>
                              <p:par>
                                <p:cTn id="491" presetID="8" presetClass="emph" presetSubtype="0" fill="hold" grpId="1" nodeType="withEffect">
                                  <p:stCondLst>
                                    <p:cond delay="0"/>
                                  </p:stCondLst>
                                  <p:childTnLst>
                                    <p:animRot by="21600000">
                                      <p:cBhvr>
                                        <p:cTn id="492" dur="2000" fill="hold"/>
                                        <p:tgtEl>
                                          <p:spTgt spid="69"/>
                                        </p:tgtEl>
                                        <p:attrNameLst>
                                          <p:attrName>r</p:attrName>
                                        </p:attrNameLst>
                                      </p:cBhvr>
                                    </p:animRot>
                                  </p:childTnLst>
                                </p:cTn>
                              </p:par>
                              <p:par>
                                <p:cTn id="493" presetID="8" presetClass="emph" presetSubtype="0" fill="hold" grpId="1" nodeType="withEffect">
                                  <p:stCondLst>
                                    <p:cond delay="0"/>
                                  </p:stCondLst>
                                  <p:childTnLst>
                                    <p:animRot by="21600000">
                                      <p:cBhvr>
                                        <p:cTn id="494" dur="2000" fill="hold"/>
                                        <p:tgtEl>
                                          <p:spTgt spid="70"/>
                                        </p:tgtEl>
                                        <p:attrNameLst>
                                          <p:attrName>r</p:attrName>
                                        </p:attrNameLst>
                                      </p:cBhvr>
                                    </p:animRot>
                                  </p:childTnLst>
                                </p:cTn>
                              </p:par>
                              <p:par>
                                <p:cTn id="495" presetID="8" presetClass="emph" presetSubtype="0" fill="hold" grpId="1" nodeType="withEffect">
                                  <p:stCondLst>
                                    <p:cond delay="0"/>
                                  </p:stCondLst>
                                  <p:childTnLst>
                                    <p:animRot by="21600000">
                                      <p:cBhvr>
                                        <p:cTn id="496" dur="2000" fill="hold"/>
                                        <p:tgtEl>
                                          <p:spTgt spid="71"/>
                                        </p:tgtEl>
                                        <p:attrNameLst>
                                          <p:attrName>r</p:attrName>
                                        </p:attrNameLst>
                                      </p:cBhvr>
                                    </p:animRot>
                                  </p:childTnLst>
                                </p:cTn>
                              </p:par>
                              <p:par>
                                <p:cTn id="497" presetID="8" presetClass="emph" presetSubtype="0" fill="hold" grpId="1" nodeType="withEffect">
                                  <p:stCondLst>
                                    <p:cond delay="0"/>
                                  </p:stCondLst>
                                  <p:childTnLst>
                                    <p:animRot by="21600000">
                                      <p:cBhvr>
                                        <p:cTn id="498" dur="2000" fill="hold"/>
                                        <p:tgtEl>
                                          <p:spTgt spid="72"/>
                                        </p:tgtEl>
                                        <p:attrNameLst>
                                          <p:attrName>r</p:attrName>
                                        </p:attrNameLst>
                                      </p:cBhvr>
                                    </p:animRot>
                                  </p:childTnLst>
                                </p:cTn>
                              </p:par>
                              <p:par>
                                <p:cTn id="499" presetID="8" presetClass="emph" presetSubtype="0" fill="hold" grpId="1" nodeType="withEffect">
                                  <p:stCondLst>
                                    <p:cond delay="0"/>
                                  </p:stCondLst>
                                  <p:childTnLst>
                                    <p:animRot by="21600000">
                                      <p:cBhvr>
                                        <p:cTn id="500" dur="2000" fill="hold"/>
                                        <p:tgtEl>
                                          <p:spTgt spid="73"/>
                                        </p:tgtEl>
                                        <p:attrNameLst>
                                          <p:attrName>r</p:attrName>
                                        </p:attrNameLst>
                                      </p:cBhvr>
                                    </p:animRot>
                                  </p:childTnLst>
                                </p:cTn>
                              </p:par>
                              <p:par>
                                <p:cTn id="501" presetID="8" presetClass="emph" presetSubtype="0" fill="hold" grpId="1" nodeType="withEffect">
                                  <p:stCondLst>
                                    <p:cond delay="0"/>
                                  </p:stCondLst>
                                  <p:childTnLst>
                                    <p:animRot by="21600000">
                                      <p:cBhvr>
                                        <p:cTn id="502" dur="2000" fill="hold"/>
                                        <p:tgtEl>
                                          <p:spTgt spid="74"/>
                                        </p:tgtEl>
                                        <p:attrNameLst>
                                          <p:attrName>r</p:attrName>
                                        </p:attrNameLst>
                                      </p:cBhvr>
                                    </p:animRot>
                                  </p:childTnLst>
                                </p:cTn>
                              </p:par>
                              <p:par>
                                <p:cTn id="503" presetID="8" presetClass="emph" presetSubtype="0" fill="hold" grpId="1" nodeType="withEffect">
                                  <p:stCondLst>
                                    <p:cond delay="0"/>
                                  </p:stCondLst>
                                  <p:childTnLst>
                                    <p:animRot by="21600000">
                                      <p:cBhvr>
                                        <p:cTn id="504" dur="2000" fill="hold"/>
                                        <p:tgtEl>
                                          <p:spTgt spid="75"/>
                                        </p:tgtEl>
                                        <p:attrNameLst>
                                          <p:attrName>r</p:attrName>
                                        </p:attrNameLst>
                                      </p:cBhvr>
                                    </p:animRot>
                                  </p:childTnLst>
                                </p:cTn>
                              </p:par>
                              <p:par>
                                <p:cTn id="505" presetID="8" presetClass="emph" presetSubtype="0" fill="hold" grpId="1" nodeType="withEffect">
                                  <p:stCondLst>
                                    <p:cond delay="0"/>
                                  </p:stCondLst>
                                  <p:childTnLst>
                                    <p:animRot by="21600000">
                                      <p:cBhvr>
                                        <p:cTn id="506" dur="2000" fill="hold"/>
                                        <p:tgtEl>
                                          <p:spTgt spid="76"/>
                                        </p:tgtEl>
                                        <p:attrNameLst>
                                          <p:attrName>r</p:attrName>
                                        </p:attrNameLst>
                                      </p:cBhvr>
                                    </p:animRot>
                                  </p:childTnLst>
                                </p:cTn>
                              </p:par>
                              <p:par>
                                <p:cTn id="507" presetID="8" presetClass="emph" presetSubtype="0" fill="hold" grpId="1" nodeType="withEffect">
                                  <p:stCondLst>
                                    <p:cond delay="0"/>
                                  </p:stCondLst>
                                  <p:childTnLst>
                                    <p:animRot by="21600000">
                                      <p:cBhvr>
                                        <p:cTn id="508" dur="2000" fill="hold"/>
                                        <p:tgtEl>
                                          <p:spTgt spid="77"/>
                                        </p:tgtEl>
                                        <p:attrNameLst>
                                          <p:attrName>r</p:attrName>
                                        </p:attrNameLst>
                                      </p:cBhvr>
                                    </p:animRot>
                                  </p:childTnLst>
                                </p:cTn>
                              </p:par>
                              <p:par>
                                <p:cTn id="509" presetID="8" presetClass="emph" presetSubtype="0" fill="hold" grpId="1" nodeType="withEffect">
                                  <p:stCondLst>
                                    <p:cond delay="0"/>
                                  </p:stCondLst>
                                  <p:childTnLst>
                                    <p:animRot by="21600000">
                                      <p:cBhvr>
                                        <p:cTn id="510" dur="2000" fill="hold"/>
                                        <p:tgtEl>
                                          <p:spTgt spid="78"/>
                                        </p:tgtEl>
                                        <p:attrNameLst>
                                          <p:attrName>r</p:attrName>
                                        </p:attrNameLst>
                                      </p:cBhvr>
                                    </p:animRot>
                                  </p:childTnLst>
                                </p:cTn>
                              </p:par>
                              <p:par>
                                <p:cTn id="511" presetID="8" presetClass="emph" presetSubtype="0" fill="hold" grpId="1" nodeType="withEffect">
                                  <p:stCondLst>
                                    <p:cond delay="0"/>
                                  </p:stCondLst>
                                  <p:childTnLst>
                                    <p:animRot by="21600000">
                                      <p:cBhvr>
                                        <p:cTn id="512" dur="2000" fill="hold"/>
                                        <p:tgtEl>
                                          <p:spTgt spid="79"/>
                                        </p:tgtEl>
                                        <p:attrNameLst>
                                          <p:attrName>r</p:attrName>
                                        </p:attrNameLst>
                                      </p:cBhvr>
                                    </p:animRot>
                                  </p:childTnLst>
                                </p:cTn>
                              </p:par>
                              <p:par>
                                <p:cTn id="513" presetID="8" presetClass="emph" presetSubtype="0" fill="hold" grpId="1" nodeType="withEffect">
                                  <p:stCondLst>
                                    <p:cond delay="0"/>
                                  </p:stCondLst>
                                  <p:childTnLst>
                                    <p:animRot by="21600000">
                                      <p:cBhvr>
                                        <p:cTn id="514" dur="2000" fill="hold"/>
                                        <p:tgtEl>
                                          <p:spTgt spid="80"/>
                                        </p:tgtEl>
                                        <p:attrNameLst>
                                          <p:attrName>r</p:attrName>
                                        </p:attrNameLst>
                                      </p:cBhvr>
                                    </p:animRot>
                                  </p:childTnLst>
                                </p:cTn>
                              </p:par>
                              <p:par>
                                <p:cTn id="515" presetID="8" presetClass="emph" presetSubtype="0" fill="hold" grpId="1" nodeType="withEffect">
                                  <p:stCondLst>
                                    <p:cond delay="0"/>
                                  </p:stCondLst>
                                  <p:childTnLst>
                                    <p:animRot by="21600000">
                                      <p:cBhvr>
                                        <p:cTn id="516" dur="2000" fill="hold"/>
                                        <p:tgtEl>
                                          <p:spTgt spid="81"/>
                                        </p:tgtEl>
                                        <p:attrNameLst>
                                          <p:attrName>r</p:attrName>
                                        </p:attrNameLst>
                                      </p:cBhvr>
                                    </p:animRot>
                                  </p:childTnLst>
                                </p:cTn>
                              </p:par>
                              <p:par>
                                <p:cTn id="517" presetID="8" presetClass="emph" presetSubtype="0" fill="hold" grpId="1" nodeType="withEffect">
                                  <p:stCondLst>
                                    <p:cond delay="0"/>
                                  </p:stCondLst>
                                  <p:childTnLst>
                                    <p:animRot by="21600000">
                                      <p:cBhvr>
                                        <p:cTn id="518" dur="2000" fill="hold"/>
                                        <p:tgtEl>
                                          <p:spTgt spid="82"/>
                                        </p:tgtEl>
                                        <p:attrNameLst>
                                          <p:attrName>r</p:attrName>
                                        </p:attrNameLst>
                                      </p:cBhvr>
                                    </p:animRot>
                                  </p:childTnLst>
                                </p:cTn>
                              </p:par>
                              <p:par>
                                <p:cTn id="519" presetID="8" presetClass="emph" presetSubtype="0" fill="hold" grpId="1" nodeType="withEffect">
                                  <p:stCondLst>
                                    <p:cond delay="0"/>
                                  </p:stCondLst>
                                  <p:childTnLst>
                                    <p:animRot by="21600000">
                                      <p:cBhvr>
                                        <p:cTn id="520" dur="2000" fill="hold"/>
                                        <p:tgtEl>
                                          <p:spTgt spid="83"/>
                                        </p:tgtEl>
                                        <p:attrNameLst>
                                          <p:attrName>r</p:attrName>
                                        </p:attrNameLst>
                                      </p:cBhvr>
                                    </p:animRot>
                                  </p:childTnLst>
                                </p:cTn>
                              </p:par>
                              <p:par>
                                <p:cTn id="521" presetID="8" presetClass="emph" presetSubtype="0" fill="hold" grpId="1" nodeType="withEffect">
                                  <p:stCondLst>
                                    <p:cond delay="0"/>
                                  </p:stCondLst>
                                  <p:childTnLst>
                                    <p:animRot by="21600000">
                                      <p:cBhvr>
                                        <p:cTn id="522" dur="2000" fill="hold"/>
                                        <p:tgtEl>
                                          <p:spTgt spid="84"/>
                                        </p:tgtEl>
                                        <p:attrNameLst>
                                          <p:attrName>r</p:attrName>
                                        </p:attrNameLst>
                                      </p:cBhvr>
                                    </p:animRot>
                                  </p:childTnLst>
                                </p:cTn>
                              </p:par>
                              <p:par>
                                <p:cTn id="523" presetID="8" presetClass="emph" presetSubtype="0" fill="hold" grpId="1" nodeType="withEffect">
                                  <p:stCondLst>
                                    <p:cond delay="0"/>
                                  </p:stCondLst>
                                  <p:childTnLst>
                                    <p:animRot by="21600000">
                                      <p:cBhvr>
                                        <p:cTn id="524" dur="2000" fill="hold"/>
                                        <p:tgtEl>
                                          <p:spTgt spid="85"/>
                                        </p:tgtEl>
                                        <p:attrNameLst>
                                          <p:attrName>r</p:attrName>
                                        </p:attrNameLst>
                                      </p:cBhvr>
                                    </p:animRot>
                                  </p:childTnLst>
                                </p:cTn>
                              </p:par>
                              <p:par>
                                <p:cTn id="525" presetID="8" presetClass="emph" presetSubtype="0" fill="hold" grpId="1" nodeType="withEffect">
                                  <p:stCondLst>
                                    <p:cond delay="0"/>
                                  </p:stCondLst>
                                  <p:childTnLst>
                                    <p:animRot by="21600000">
                                      <p:cBhvr>
                                        <p:cTn id="526" dur="2000" fill="hold"/>
                                        <p:tgtEl>
                                          <p:spTgt spid="86"/>
                                        </p:tgtEl>
                                        <p:attrNameLst>
                                          <p:attrName>r</p:attrName>
                                        </p:attrNameLst>
                                      </p:cBhvr>
                                    </p:animRot>
                                  </p:childTnLst>
                                </p:cTn>
                              </p:par>
                              <p:par>
                                <p:cTn id="527" presetID="8" presetClass="emph" presetSubtype="0" fill="hold" grpId="1" nodeType="withEffect">
                                  <p:stCondLst>
                                    <p:cond delay="0"/>
                                  </p:stCondLst>
                                  <p:childTnLst>
                                    <p:animRot by="21600000">
                                      <p:cBhvr>
                                        <p:cTn id="528" dur="2000" fill="hold"/>
                                        <p:tgtEl>
                                          <p:spTgt spid="87"/>
                                        </p:tgtEl>
                                        <p:attrNameLst>
                                          <p:attrName>r</p:attrName>
                                        </p:attrNameLst>
                                      </p:cBhvr>
                                    </p:animRot>
                                  </p:childTnLst>
                                </p:cTn>
                              </p:par>
                              <p:par>
                                <p:cTn id="529" presetID="8" presetClass="emph" presetSubtype="0" fill="hold" grpId="1" nodeType="withEffect">
                                  <p:stCondLst>
                                    <p:cond delay="0"/>
                                  </p:stCondLst>
                                  <p:childTnLst>
                                    <p:animRot by="21600000">
                                      <p:cBhvr>
                                        <p:cTn id="530" dur="2000" fill="hold"/>
                                        <p:tgtEl>
                                          <p:spTgt spid="88"/>
                                        </p:tgtEl>
                                        <p:attrNameLst>
                                          <p:attrName>r</p:attrName>
                                        </p:attrNameLst>
                                      </p:cBhvr>
                                    </p:animRot>
                                  </p:childTnLst>
                                </p:cTn>
                              </p:par>
                              <p:par>
                                <p:cTn id="531" presetID="8" presetClass="emph" presetSubtype="0" fill="hold" grpId="1" nodeType="withEffect">
                                  <p:stCondLst>
                                    <p:cond delay="0"/>
                                  </p:stCondLst>
                                  <p:childTnLst>
                                    <p:animRot by="21600000">
                                      <p:cBhvr>
                                        <p:cTn id="532" dur="2000" fill="hold"/>
                                        <p:tgtEl>
                                          <p:spTgt spid="89"/>
                                        </p:tgtEl>
                                        <p:attrNameLst>
                                          <p:attrName>r</p:attrName>
                                        </p:attrNameLst>
                                      </p:cBhvr>
                                    </p:animRot>
                                  </p:childTnLst>
                                </p:cTn>
                              </p:par>
                              <p:par>
                                <p:cTn id="533" presetID="8" presetClass="emph" presetSubtype="0" fill="hold" grpId="1" nodeType="withEffect">
                                  <p:stCondLst>
                                    <p:cond delay="0"/>
                                  </p:stCondLst>
                                  <p:childTnLst>
                                    <p:animRot by="21600000">
                                      <p:cBhvr>
                                        <p:cTn id="534" dur="2000" fill="hold"/>
                                        <p:tgtEl>
                                          <p:spTgt spid="90"/>
                                        </p:tgtEl>
                                        <p:attrNameLst>
                                          <p:attrName>r</p:attrName>
                                        </p:attrNameLst>
                                      </p:cBhvr>
                                    </p:animRot>
                                  </p:childTnLst>
                                </p:cTn>
                              </p:par>
                              <p:par>
                                <p:cTn id="535" presetID="8" presetClass="emph" presetSubtype="0" fill="hold" grpId="1" nodeType="withEffect">
                                  <p:stCondLst>
                                    <p:cond delay="0"/>
                                  </p:stCondLst>
                                  <p:childTnLst>
                                    <p:animRot by="21600000">
                                      <p:cBhvr>
                                        <p:cTn id="536" dur="2000" fill="hold"/>
                                        <p:tgtEl>
                                          <p:spTgt spid="91"/>
                                        </p:tgtEl>
                                        <p:attrNameLst>
                                          <p:attrName>r</p:attrName>
                                        </p:attrNameLst>
                                      </p:cBhvr>
                                    </p:animRot>
                                  </p:childTnLst>
                                </p:cTn>
                              </p:par>
                              <p:par>
                                <p:cTn id="537" presetID="8" presetClass="emph" presetSubtype="0" fill="hold" grpId="1" nodeType="withEffect">
                                  <p:stCondLst>
                                    <p:cond delay="0"/>
                                  </p:stCondLst>
                                  <p:childTnLst>
                                    <p:animRot by="21600000">
                                      <p:cBhvr>
                                        <p:cTn id="538" dur="2000" fill="hold"/>
                                        <p:tgtEl>
                                          <p:spTgt spid="92"/>
                                        </p:tgtEl>
                                        <p:attrNameLst>
                                          <p:attrName>r</p:attrName>
                                        </p:attrNameLst>
                                      </p:cBhvr>
                                    </p:animRot>
                                  </p:childTnLst>
                                </p:cTn>
                              </p:par>
                              <p:par>
                                <p:cTn id="539" presetID="8" presetClass="emph" presetSubtype="0" fill="hold" grpId="1" nodeType="withEffect">
                                  <p:stCondLst>
                                    <p:cond delay="0"/>
                                  </p:stCondLst>
                                  <p:childTnLst>
                                    <p:animRot by="21600000">
                                      <p:cBhvr>
                                        <p:cTn id="540" dur="2000" fill="hold"/>
                                        <p:tgtEl>
                                          <p:spTgt spid="93"/>
                                        </p:tgtEl>
                                        <p:attrNameLst>
                                          <p:attrName>r</p:attrName>
                                        </p:attrNameLst>
                                      </p:cBhvr>
                                    </p:animRot>
                                  </p:childTnLst>
                                </p:cTn>
                              </p:par>
                              <p:par>
                                <p:cTn id="541" presetID="8" presetClass="emph" presetSubtype="0" fill="hold" grpId="1" nodeType="withEffect">
                                  <p:stCondLst>
                                    <p:cond delay="0"/>
                                  </p:stCondLst>
                                  <p:childTnLst>
                                    <p:animRot by="21600000">
                                      <p:cBhvr>
                                        <p:cTn id="542" dur="2000" fill="hold"/>
                                        <p:tgtEl>
                                          <p:spTgt spid="94"/>
                                        </p:tgtEl>
                                        <p:attrNameLst>
                                          <p:attrName>r</p:attrName>
                                        </p:attrNameLst>
                                      </p:cBhvr>
                                    </p:animRot>
                                  </p:childTnLst>
                                </p:cTn>
                              </p:par>
                              <p:par>
                                <p:cTn id="543" presetID="8" presetClass="emph" presetSubtype="0" fill="hold" grpId="1" nodeType="withEffect">
                                  <p:stCondLst>
                                    <p:cond delay="0"/>
                                  </p:stCondLst>
                                  <p:childTnLst>
                                    <p:animRot by="21600000">
                                      <p:cBhvr>
                                        <p:cTn id="544" dur="2000" fill="hold"/>
                                        <p:tgtEl>
                                          <p:spTgt spid="95"/>
                                        </p:tgtEl>
                                        <p:attrNameLst>
                                          <p:attrName>r</p:attrName>
                                        </p:attrNameLst>
                                      </p:cBhvr>
                                    </p:animRot>
                                  </p:childTnLst>
                                </p:cTn>
                              </p:par>
                              <p:par>
                                <p:cTn id="545" presetID="8" presetClass="emph" presetSubtype="0" fill="hold" grpId="1" nodeType="withEffect">
                                  <p:stCondLst>
                                    <p:cond delay="0"/>
                                  </p:stCondLst>
                                  <p:childTnLst>
                                    <p:animRot by="21600000">
                                      <p:cBhvr>
                                        <p:cTn id="546" dur="2000" fill="hold"/>
                                        <p:tgtEl>
                                          <p:spTgt spid="96"/>
                                        </p:tgtEl>
                                        <p:attrNameLst>
                                          <p:attrName>r</p:attrName>
                                        </p:attrNameLst>
                                      </p:cBhvr>
                                    </p:animRot>
                                  </p:childTnLst>
                                </p:cTn>
                              </p:par>
                              <p:par>
                                <p:cTn id="547" presetID="8" presetClass="emph" presetSubtype="0" fill="hold" grpId="1" nodeType="withEffect">
                                  <p:stCondLst>
                                    <p:cond delay="0"/>
                                  </p:stCondLst>
                                  <p:childTnLst>
                                    <p:animRot by="21600000">
                                      <p:cBhvr>
                                        <p:cTn id="548" dur="2000" fill="hold"/>
                                        <p:tgtEl>
                                          <p:spTgt spid="97"/>
                                        </p:tgtEl>
                                        <p:attrNameLst>
                                          <p:attrName>r</p:attrName>
                                        </p:attrNameLst>
                                      </p:cBhvr>
                                    </p:animRot>
                                  </p:childTnLst>
                                </p:cTn>
                              </p:par>
                              <p:par>
                                <p:cTn id="549" presetID="8" presetClass="emph" presetSubtype="0" fill="hold" grpId="1" nodeType="withEffect">
                                  <p:stCondLst>
                                    <p:cond delay="0"/>
                                  </p:stCondLst>
                                  <p:childTnLst>
                                    <p:animRot by="21600000">
                                      <p:cBhvr>
                                        <p:cTn id="550" dur="2000" fill="hold"/>
                                        <p:tgtEl>
                                          <p:spTgt spid="98"/>
                                        </p:tgtEl>
                                        <p:attrNameLst>
                                          <p:attrName>r</p:attrName>
                                        </p:attrNameLst>
                                      </p:cBhvr>
                                    </p:animRot>
                                  </p:childTnLst>
                                </p:cTn>
                              </p:par>
                              <p:par>
                                <p:cTn id="551" presetID="8" presetClass="emph" presetSubtype="0" fill="hold" grpId="1" nodeType="withEffect">
                                  <p:stCondLst>
                                    <p:cond delay="0"/>
                                  </p:stCondLst>
                                  <p:childTnLst>
                                    <p:animRot by="21600000">
                                      <p:cBhvr>
                                        <p:cTn id="552" dur="2000" fill="hold"/>
                                        <p:tgtEl>
                                          <p:spTgt spid="99"/>
                                        </p:tgtEl>
                                        <p:attrNameLst>
                                          <p:attrName>r</p:attrName>
                                        </p:attrNameLst>
                                      </p:cBhvr>
                                    </p:animRot>
                                  </p:childTnLst>
                                </p:cTn>
                              </p:par>
                              <p:par>
                                <p:cTn id="553" presetID="8" presetClass="emph" presetSubtype="0" fill="hold" grpId="1" nodeType="withEffect">
                                  <p:stCondLst>
                                    <p:cond delay="0"/>
                                  </p:stCondLst>
                                  <p:childTnLst>
                                    <p:animRot by="21600000">
                                      <p:cBhvr>
                                        <p:cTn id="554" dur="2000" fill="hold"/>
                                        <p:tgtEl>
                                          <p:spTgt spid="100"/>
                                        </p:tgtEl>
                                        <p:attrNameLst>
                                          <p:attrName>r</p:attrName>
                                        </p:attrNameLst>
                                      </p:cBhvr>
                                    </p:animRot>
                                  </p:childTnLst>
                                </p:cTn>
                              </p:par>
                              <p:par>
                                <p:cTn id="555" presetID="8" presetClass="emph" presetSubtype="0" fill="hold" grpId="1" nodeType="withEffect">
                                  <p:stCondLst>
                                    <p:cond delay="0"/>
                                  </p:stCondLst>
                                  <p:childTnLst>
                                    <p:animRot by="21600000">
                                      <p:cBhvr>
                                        <p:cTn id="556" dur="2000" fill="hold"/>
                                        <p:tgtEl>
                                          <p:spTgt spid="101"/>
                                        </p:tgtEl>
                                        <p:attrNameLst>
                                          <p:attrName>r</p:attrName>
                                        </p:attrNameLst>
                                      </p:cBhvr>
                                    </p:animRot>
                                  </p:childTnLst>
                                </p:cTn>
                              </p:par>
                              <p:par>
                                <p:cTn id="557" presetID="8" presetClass="emph" presetSubtype="0" fill="hold" grpId="1" nodeType="withEffect">
                                  <p:stCondLst>
                                    <p:cond delay="0"/>
                                  </p:stCondLst>
                                  <p:childTnLst>
                                    <p:animRot by="21600000">
                                      <p:cBhvr>
                                        <p:cTn id="558" dur="2000" fill="hold"/>
                                        <p:tgtEl>
                                          <p:spTgt spid="102"/>
                                        </p:tgtEl>
                                        <p:attrNameLst>
                                          <p:attrName>r</p:attrName>
                                        </p:attrNameLst>
                                      </p:cBhvr>
                                    </p:animRot>
                                  </p:childTnLst>
                                </p:cTn>
                              </p:par>
                              <p:par>
                                <p:cTn id="559" presetID="8" presetClass="emph" presetSubtype="0" fill="hold" grpId="1" nodeType="withEffect">
                                  <p:stCondLst>
                                    <p:cond delay="0"/>
                                  </p:stCondLst>
                                  <p:childTnLst>
                                    <p:animRot by="21600000">
                                      <p:cBhvr>
                                        <p:cTn id="560" dur="2000" fill="hold"/>
                                        <p:tgtEl>
                                          <p:spTgt spid="103"/>
                                        </p:tgtEl>
                                        <p:attrNameLst>
                                          <p:attrName>r</p:attrName>
                                        </p:attrNameLst>
                                      </p:cBhvr>
                                    </p:animRot>
                                  </p:childTnLst>
                                </p:cTn>
                              </p:par>
                              <p:par>
                                <p:cTn id="561" presetID="8" presetClass="emph" presetSubtype="0" fill="hold" grpId="1" nodeType="withEffect">
                                  <p:stCondLst>
                                    <p:cond delay="0"/>
                                  </p:stCondLst>
                                  <p:childTnLst>
                                    <p:animRot by="21600000">
                                      <p:cBhvr>
                                        <p:cTn id="562" dur="2000" fill="hold"/>
                                        <p:tgtEl>
                                          <p:spTgt spid="104"/>
                                        </p:tgtEl>
                                        <p:attrNameLst>
                                          <p:attrName>r</p:attrName>
                                        </p:attrNameLst>
                                      </p:cBhvr>
                                    </p:animRot>
                                  </p:childTnLst>
                                </p:cTn>
                              </p:par>
                              <p:par>
                                <p:cTn id="563" presetID="8" presetClass="emph" presetSubtype="0" fill="hold" grpId="1" nodeType="withEffect">
                                  <p:stCondLst>
                                    <p:cond delay="0"/>
                                  </p:stCondLst>
                                  <p:childTnLst>
                                    <p:animRot by="21600000">
                                      <p:cBhvr>
                                        <p:cTn id="564" dur="2000" fill="hold"/>
                                        <p:tgtEl>
                                          <p:spTgt spid="105"/>
                                        </p:tgtEl>
                                        <p:attrNameLst>
                                          <p:attrName>r</p:attrName>
                                        </p:attrNameLst>
                                      </p:cBhvr>
                                    </p:animRot>
                                  </p:childTnLst>
                                </p:cTn>
                              </p:par>
                              <p:par>
                                <p:cTn id="565" presetID="8" presetClass="emph" presetSubtype="0" fill="hold" grpId="1" nodeType="withEffect">
                                  <p:stCondLst>
                                    <p:cond delay="0"/>
                                  </p:stCondLst>
                                  <p:childTnLst>
                                    <p:animRot by="21600000">
                                      <p:cBhvr>
                                        <p:cTn id="566" dur="2000" fill="hold"/>
                                        <p:tgtEl>
                                          <p:spTgt spid="106"/>
                                        </p:tgtEl>
                                        <p:attrNameLst>
                                          <p:attrName>r</p:attrName>
                                        </p:attrNameLst>
                                      </p:cBhvr>
                                    </p:animRot>
                                  </p:childTnLst>
                                </p:cTn>
                              </p:par>
                              <p:par>
                                <p:cTn id="567" presetID="8" presetClass="emph" presetSubtype="0" fill="hold" grpId="1" nodeType="withEffect">
                                  <p:stCondLst>
                                    <p:cond delay="0"/>
                                  </p:stCondLst>
                                  <p:childTnLst>
                                    <p:animRot by="21600000">
                                      <p:cBhvr>
                                        <p:cTn id="568" dur="2000" fill="hold"/>
                                        <p:tgtEl>
                                          <p:spTgt spid="107"/>
                                        </p:tgtEl>
                                        <p:attrNameLst>
                                          <p:attrName>r</p:attrName>
                                        </p:attrNameLst>
                                      </p:cBhvr>
                                    </p:animRot>
                                  </p:childTnLst>
                                </p:cTn>
                              </p:par>
                              <p:par>
                                <p:cTn id="569" presetID="8" presetClass="emph" presetSubtype="0" fill="hold" grpId="1" nodeType="withEffect">
                                  <p:stCondLst>
                                    <p:cond delay="0"/>
                                  </p:stCondLst>
                                  <p:childTnLst>
                                    <p:animRot by="21600000">
                                      <p:cBhvr>
                                        <p:cTn id="570" dur="2000" fill="hold"/>
                                        <p:tgtEl>
                                          <p:spTgt spid="108"/>
                                        </p:tgtEl>
                                        <p:attrNameLst>
                                          <p:attrName>r</p:attrName>
                                        </p:attrNameLst>
                                      </p:cBhvr>
                                    </p:animRot>
                                  </p:childTnLst>
                                </p:cTn>
                              </p:par>
                              <p:par>
                                <p:cTn id="571" presetID="8" presetClass="emph" presetSubtype="0" fill="hold" grpId="1" nodeType="withEffect">
                                  <p:stCondLst>
                                    <p:cond delay="0"/>
                                  </p:stCondLst>
                                  <p:childTnLst>
                                    <p:animRot by="21600000">
                                      <p:cBhvr>
                                        <p:cTn id="572" dur="2000" fill="hold"/>
                                        <p:tgtEl>
                                          <p:spTgt spid="109"/>
                                        </p:tgtEl>
                                        <p:attrNameLst>
                                          <p:attrName>r</p:attrName>
                                        </p:attrNameLst>
                                      </p:cBhvr>
                                    </p:animRot>
                                  </p:childTnLst>
                                </p:cTn>
                              </p:par>
                              <p:par>
                                <p:cTn id="573" presetID="8" presetClass="emph" presetSubtype="0" fill="hold" grpId="1" nodeType="withEffect">
                                  <p:stCondLst>
                                    <p:cond delay="0"/>
                                  </p:stCondLst>
                                  <p:childTnLst>
                                    <p:animRot by="21600000">
                                      <p:cBhvr>
                                        <p:cTn id="574" dur="2000" fill="hold"/>
                                        <p:tgtEl>
                                          <p:spTgt spid="110"/>
                                        </p:tgtEl>
                                        <p:attrNameLst>
                                          <p:attrName>r</p:attrName>
                                        </p:attrNameLst>
                                      </p:cBhvr>
                                    </p:animRot>
                                  </p:childTnLst>
                                </p:cTn>
                              </p:par>
                              <p:par>
                                <p:cTn id="575" presetID="8" presetClass="emph" presetSubtype="0" fill="hold" grpId="1" nodeType="withEffect">
                                  <p:stCondLst>
                                    <p:cond delay="0"/>
                                  </p:stCondLst>
                                  <p:childTnLst>
                                    <p:animRot by="21600000">
                                      <p:cBhvr>
                                        <p:cTn id="576" dur="2000" fill="hold"/>
                                        <p:tgtEl>
                                          <p:spTgt spid="111"/>
                                        </p:tgtEl>
                                        <p:attrNameLst>
                                          <p:attrName>r</p:attrName>
                                        </p:attrNameLst>
                                      </p:cBhvr>
                                    </p:animRot>
                                  </p:childTnLst>
                                </p:cTn>
                              </p:par>
                              <p:par>
                                <p:cTn id="577" presetID="8" presetClass="emph" presetSubtype="0" fill="hold" grpId="1" nodeType="withEffect">
                                  <p:stCondLst>
                                    <p:cond delay="0"/>
                                  </p:stCondLst>
                                  <p:childTnLst>
                                    <p:animRot by="21600000">
                                      <p:cBhvr>
                                        <p:cTn id="578" dur="2000" fill="hold"/>
                                        <p:tgtEl>
                                          <p:spTgt spid="112"/>
                                        </p:tgtEl>
                                        <p:attrNameLst>
                                          <p:attrName>r</p:attrName>
                                        </p:attrNameLst>
                                      </p:cBhvr>
                                    </p:animRot>
                                  </p:childTnLst>
                                </p:cTn>
                              </p:par>
                              <p:par>
                                <p:cTn id="579" presetID="8" presetClass="emph" presetSubtype="0" fill="hold" grpId="1" nodeType="withEffect">
                                  <p:stCondLst>
                                    <p:cond delay="0"/>
                                  </p:stCondLst>
                                  <p:childTnLst>
                                    <p:animRot by="21600000">
                                      <p:cBhvr>
                                        <p:cTn id="580" dur="2000" fill="hold"/>
                                        <p:tgtEl>
                                          <p:spTgt spid="113"/>
                                        </p:tgtEl>
                                        <p:attrNameLst>
                                          <p:attrName>r</p:attrName>
                                        </p:attrNameLst>
                                      </p:cBhvr>
                                    </p:animRot>
                                  </p:childTnLst>
                                </p:cTn>
                              </p:par>
                              <p:par>
                                <p:cTn id="581" presetID="8" presetClass="emph" presetSubtype="0" fill="hold" grpId="1" nodeType="withEffect">
                                  <p:stCondLst>
                                    <p:cond delay="0"/>
                                  </p:stCondLst>
                                  <p:childTnLst>
                                    <p:animRot by="21600000">
                                      <p:cBhvr>
                                        <p:cTn id="582" dur="2000" fill="hold"/>
                                        <p:tgtEl>
                                          <p:spTgt spid="114"/>
                                        </p:tgtEl>
                                        <p:attrNameLst>
                                          <p:attrName>r</p:attrName>
                                        </p:attrNameLst>
                                      </p:cBhvr>
                                    </p:animRot>
                                  </p:childTnLst>
                                </p:cTn>
                              </p:par>
                              <p:par>
                                <p:cTn id="583" presetID="8" presetClass="emph" presetSubtype="0" fill="hold" grpId="1" nodeType="withEffect">
                                  <p:stCondLst>
                                    <p:cond delay="0"/>
                                  </p:stCondLst>
                                  <p:childTnLst>
                                    <p:animRot by="21600000">
                                      <p:cBhvr>
                                        <p:cTn id="584" dur="2000" fill="hold"/>
                                        <p:tgtEl>
                                          <p:spTgt spid="115"/>
                                        </p:tgtEl>
                                        <p:attrNameLst>
                                          <p:attrName>r</p:attrName>
                                        </p:attrNameLst>
                                      </p:cBhvr>
                                    </p:animRot>
                                  </p:childTnLst>
                                </p:cTn>
                              </p:par>
                              <p:par>
                                <p:cTn id="585" presetID="8" presetClass="emph" presetSubtype="0" fill="hold" grpId="1" nodeType="withEffect">
                                  <p:stCondLst>
                                    <p:cond delay="0"/>
                                  </p:stCondLst>
                                  <p:childTnLst>
                                    <p:animRot by="21600000">
                                      <p:cBhvr>
                                        <p:cTn id="586" dur="2000" fill="hold"/>
                                        <p:tgtEl>
                                          <p:spTgt spid="116"/>
                                        </p:tgtEl>
                                        <p:attrNameLst>
                                          <p:attrName>r</p:attrName>
                                        </p:attrNameLst>
                                      </p:cBhvr>
                                    </p:animRot>
                                  </p:childTnLst>
                                </p:cTn>
                              </p:par>
                              <p:par>
                                <p:cTn id="587" presetID="8" presetClass="emph" presetSubtype="0" fill="hold" grpId="1" nodeType="withEffect">
                                  <p:stCondLst>
                                    <p:cond delay="0"/>
                                  </p:stCondLst>
                                  <p:childTnLst>
                                    <p:animRot by="21600000">
                                      <p:cBhvr>
                                        <p:cTn id="588" dur="2000" fill="hold"/>
                                        <p:tgtEl>
                                          <p:spTgt spid="117"/>
                                        </p:tgtEl>
                                        <p:attrNameLst>
                                          <p:attrName>r</p:attrName>
                                        </p:attrNameLst>
                                      </p:cBhvr>
                                    </p:animRot>
                                  </p:childTnLst>
                                </p:cTn>
                              </p:par>
                              <p:par>
                                <p:cTn id="589" presetID="8" presetClass="emph" presetSubtype="0" fill="hold" grpId="1" nodeType="withEffect">
                                  <p:stCondLst>
                                    <p:cond delay="0"/>
                                  </p:stCondLst>
                                  <p:childTnLst>
                                    <p:animRot by="21600000">
                                      <p:cBhvr>
                                        <p:cTn id="590" dur="2000" fill="hold"/>
                                        <p:tgtEl>
                                          <p:spTgt spid="118"/>
                                        </p:tgtEl>
                                        <p:attrNameLst>
                                          <p:attrName>r</p:attrName>
                                        </p:attrNameLst>
                                      </p:cBhvr>
                                    </p:animRot>
                                  </p:childTnLst>
                                </p:cTn>
                              </p:par>
                              <p:par>
                                <p:cTn id="591" presetID="8" presetClass="emph" presetSubtype="0" fill="hold" grpId="1" nodeType="withEffect">
                                  <p:stCondLst>
                                    <p:cond delay="0"/>
                                  </p:stCondLst>
                                  <p:childTnLst>
                                    <p:animRot by="21600000">
                                      <p:cBhvr>
                                        <p:cTn id="592" dur="2000" fill="hold"/>
                                        <p:tgtEl>
                                          <p:spTgt spid="119"/>
                                        </p:tgtEl>
                                        <p:attrNameLst>
                                          <p:attrName>r</p:attrName>
                                        </p:attrNameLst>
                                      </p:cBhvr>
                                    </p:animRot>
                                  </p:childTnLst>
                                </p:cTn>
                              </p:par>
                              <p:par>
                                <p:cTn id="593" presetID="8" presetClass="emph" presetSubtype="0" fill="hold" grpId="1" nodeType="withEffect">
                                  <p:stCondLst>
                                    <p:cond delay="0"/>
                                  </p:stCondLst>
                                  <p:childTnLst>
                                    <p:animRot by="21600000">
                                      <p:cBhvr>
                                        <p:cTn id="594" dur="2000" fill="hold"/>
                                        <p:tgtEl>
                                          <p:spTgt spid="120"/>
                                        </p:tgtEl>
                                        <p:attrNameLst>
                                          <p:attrName>r</p:attrName>
                                        </p:attrNameLst>
                                      </p:cBhvr>
                                    </p:animRot>
                                  </p:childTnLst>
                                </p:cTn>
                              </p:par>
                              <p:par>
                                <p:cTn id="595" presetID="8" presetClass="emph" presetSubtype="0" fill="hold" grpId="1" nodeType="withEffect">
                                  <p:stCondLst>
                                    <p:cond delay="0"/>
                                  </p:stCondLst>
                                  <p:childTnLst>
                                    <p:animRot by="21600000">
                                      <p:cBhvr>
                                        <p:cTn id="596" dur="2000" fill="hold"/>
                                        <p:tgtEl>
                                          <p:spTgt spid="121"/>
                                        </p:tgtEl>
                                        <p:attrNameLst>
                                          <p:attrName>r</p:attrName>
                                        </p:attrNameLst>
                                      </p:cBhvr>
                                    </p:animRot>
                                  </p:childTnLst>
                                </p:cTn>
                              </p:par>
                              <p:par>
                                <p:cTn id="597" presetID="8" presetClass="emph" presetSubtype="0" fill="hold" grpId="1" nodeType="withEffect">
                                  <p:stCondLst>
                                    <p:cond delay="0"/>
                                  </p:stCondLst>
                                  <p:childTnLst>
                                    <p:animRot by="21600000">
                                      <p:cBhvr>
                                        <p:cTn id="598" dur="2000" fill="hold"/>
                                        <p:tgtEl>
                                          <p:spTgt spid="122"/>
                                        </p:tgtEl>
                                        <p:attrNameLst>
                                          <p:attrName>r</p:attrName>
                                        </p:attrNameLst>
                                      </p:cBhvr>
                                    </p:animRot>
                                  </p:childTnLst>
                                </p:cTn>
                              </p:par>
                              <p:par>
                                <p:cTn id="599" presetID="8" presetClass="emph" presetSubtype="0" fill="hold" grpId="1" nodeType="withEffect">
                                  <p:stCondLst>
                                    <p:cond delay="0"/>
                                  </p:stCondLst>
                                  <p:childTnLst>
                                    <p:animRot by="21600000">
                                      <p:cBhvr>
                                        <p:cTn id="600" dur="2000" fill="hold"/>
                                        <p:tgtEl>
                                          <p:spTgt spid="123"/>
                                        </p:tgtEl>
                                        <p:attrNameLst>
                                          <p:attrName>r</p:attrName>
                                        </p:attrNameLst>
                                      </p:cBhvr>
                                    </p:animRot>
                                  </p:childTnLst>
                                </p:cTn>
                              </p:par>
                              <p:par>
                                <p:cTn id="601" presetID="8" presetClass="emph" presetSubtype="0" fill="hold" grpId="1" nodeType="withEffect">
                                  <p:stCondLst>
                                    <p:cond delay="0"/>
                                  </p:stCondLst>
                                  <p:childTnLst>
                                    <p:animRot by="21600000">
                                      <p:cBhvr>
                                        <p:cTn id="602" dur="2000" fill="hold"/>
                                        <p:tgtEl>
                                          <p:spTgt spid="124"/>
                                        </p:tgtEl>
                                        <p:attrNameLst>
                                          <p:attrName>r</p:attrName>
                                        </p:attrNameLst>
                                      </p:cBhvr>
                                    </p:animRot>
                                  </p:childTnLst>
                                </p:cTn>
                              </p:par>
                              <p:par>
                                <p:cTn id="603" presetID="8" presetClass="emph" presetSubtype="0" fill="hold" grpId="1" nodeType="withEffect">
                                  <p:stCondLst>
                                    <p:cond delay="0"/>
                                  </p:stCondLst>
                                  <p:childTnLst>
                                    <p:animRot by="21600000">
                                      <p:cBhvr>
                                        <p:cTn id="604" dur="2000" fill="hold"/>
                                        <p:tgtEl>
                                          <p:spTgt spid="125"/>
                                        </p:tgtEl>
                                        <p:attrNameLst>
                                          <p:attrName>r</p:attrName>
                                        </p:attrNameLst>
                                      </p:cBhvr>
                                    </p:animRot>
                                  </p:childTnLst>
                                </p:cTn>
                              </p:par>
                              <p:par>
                                <p:cTn id="605" presetID="22" presetClass="entr" presetSubtype="4" fill="hold" nodeType="withEffect">
                                  <p:stCondLst>
                                    <p:cond delay="6700"/>
                                  </p:stCondLst>
                                  <p:childTnLst>
                                    <p:set>
                                      <p:cBhvr>
                                        <p:cTn id="606" dur="1" fill="hold">
                                          <p:stCondLst>
                                            <p:cond delay="0"/>
                                          </p:stCondLst>
                                        </p:cTn>
                                        <p:tgtEl>
                                          <p:spTgt spid="142"/>
                                        </p:tgtEl>
                                        <p:attrNameLst>
                                          <p:attrName>style.visibility</p:attrName>
                                        </p:attrNameLst>
                                      </p:cBhvr>
                                      <p:to>
                                        <p:strVal val="visible"/>
                                      </p:to>
                                    </p:set>
                                    <p:animEffect transition="in" filter="wipe(down)">
                                      <p:cBhvr>
                                        <p:cTn id="607" dur="500"/>
                                        <p:tgtEl>
                                          <p:spTgt spid="142"/>
                                        </p:tgtEl>
                                      </p:cBhvr>
                                    </p:animEffect>
                                  </p:childTnLst>
                                </p:cTn>
                              </p:par>
                              <p:par>
                                <p:cTn id="608" presetID="41" presetClass="entr" presetSubtype="0" fill="hold" grpId="0" nodeType="withEffect">
                                  <p:stCondLst>
                                    <p:cond delay="7100"/>
                                  </p:stCondLst>
                                  <p:iterate type="lt">
                                    <p:tmPct val="10000"/>
                                  </p:iterate>
                                  <p:childTnLst>
                                    <p:set>
                                      <p:cBhvr>
                                        <p:cTn id="609" dur="1" fill="hold">
                                          <p:stCondLst>
                                            <p:cond delay="0"/>
                                          </p:stCondLst>
                                        </p:cTn>
                                        <p:tgtEl>
                                          <p:spTgt spid="143">
                                            <p:txEl>
                                              <p:pRg st="0" end="0"/>
                                            </p:txEl>
                                          </p:spTgt>
                                        </p:tgtEl>
                                        <p:attrNameLst>
                                          <p:attrName>style.visibility</p:attrName>
                                        </p:attrNameLst>
                                      </p:cBhvr>
                                      <p:to>
                                        <p:strVal val="visible"/>
                                      </p:to>
                                    </p:set>
                                    <p:anim calcmode="lin" valueType="num">
                                      <p:cBhvr>
                                        <p:cTn id="610" dur="500" fill="hold"/>
                                        <p:tgtEl>
                                          <p:spTgt spid="14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611" dur="500" fill="hold"/>
                                        <p:tgtEl>
                                          <p:spTgt spid="143">
                                            <p:txEl>
                                              <p:pRg st="0" end="0"/>
                                            </p:txEl>
                                          </p:spTgt>
                                        </p:tgtEl>
                                        <p:attrNameLst>
                                          <p:attrName>ppt_y</p:attrName>
                                        </p:attrNameLst>
                                      </p:cBhvr>
                                      <p:tavLst>
                                        <p:tav tm="0">
                                          <p:val>
                                            <p:strVal val="#ppt_y"/>
                                          </p:val>
                                        </p:tav>
                                        <p:tav tm="100000">
                                          <p:val>
                                            <p:strVal val="#ppt_y"/>
                                          </p:val>
                                        </p:tav>
                                      </p:tavLst>
                                    </p:anim>
                                    <p:anim calcmode="lin" valueType="num">
                                      <p:cBhvr>
                                        <p:cTn id="612" dur="500" fill="hold"/>
                                        <p:tgtEl>
                                          <p:spTgt spid="14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13" dur="500" fill="hold"/>
                                        <p:tgtEl>
                                          <p:spTgt spid="14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14" dur="500" tmFilter="0,0; .5, 1; 1, 1"/>
                                        <p:tgtEl>
                                          <p:spTgt spid="143">
                                            <p:txEl>
                                              <p:pRg st="0" end="0"/>
                                            </p:txEl>
                                          </p:spTgt>
                                        </p:tgtEl>
                                      </p:cBhvr>
                                    </p:animEffect>
                                  </p:childTnLst>
                                </p:cTn>
                              </p:par>
                              <p:par>
                                <p:cTn id="615" presetID="10" presetClass="entr" presetSubtype="0" fill="hold" grpId="0" nodeType="withEffect">
                                  <p:stCondLst>
                                    <p:cond delay="7100"/>
                                  </p:stCondLst>
                                  <p:childTnLst>
                                    <p:set>
                                      <p:cBhvr>
                                        <p:cTn id="616" dur="1" fill="hold">
                                          <p:stCondLst>
                                            <p:cond delay="0"/>
                                          </p:stCondLst>
                                        </p:cTn>
                                        <p:tgtEl>
                                          <p:spTgt spid="146"/>
                                        </p:tgtEl>
                                        <p:attrNameLst>
                                          <p:attrName>style.visibility</p:attrName>
                                        </p:attrNameLst>
                                      </p:cBhvr>
                                      <p:to>
                                        <p:strVal val="visible"/>
                                      </p:to>
                                    </p:set>
                                    <p:animEffect transition="in" filter="fade">
                                      <p:cBhvr>
                                        <p:cTn id="617" dur="500"/>
                                        <p:tgtEl>
                                          <p:spTgt spid="146"/>
                                        </p:tgtEl>
                                      </p:cBhvr>
                                    </p:animEffect>
                                  </p:childTnLst>
                                </p:cTn>
                              </p:par>
                              <p:par>
                                <p:cTn id="618" presetID="42" presetClass="entr" presetSubtype="0" fill="hold" grpId="0" nodeType="withEffect">
                                  <p:stCondLst>
                                    <p:cond delay="7800"/>
                                  </p:stCondLst>
                                  <p:childTnLst>
                                    <p:set>
                                      <p:cBhvr>
                                        <p:cTn id="619" dur="1" fill="hold">
                                          <p:stCondLst>
                                            <p:cond delay="0"/>
                                          </p:stCondLst>
                                        </p:cTn>
                                        <p:tgtEl>
                                          <p:spTgt spid="144"/>
                                        </p:tgtEl>
                                        <p:attrNameLst>
                                          <p:attrName>style.visibility</p:attrName>
                                        </p:attrNameLst>
                                      </p:cBhvr>
                                      <p:to>
                                        <p:strVal val="visible"/>
                                      </p:to>
                                    </p:set>
                                    <p:animEffect transition="in" filter="fade">
                                      <p:cBhvr>
                                        <p:cTn id="620" dur="1000"/>
                                        <p:tgtEl>
                                          <p:spTgt spid="144"/>
                                        </p:tgtEl>
                                      </p:cBhvr>
                                    </p:animEffect>
                                    <p:anim calcmode="lin" valueType="num">
                                      <p:cBhvr>
                                        <p:cTn id="621" dur="1000" fill="hold"/>
                                        <p:tgtEl>
                                          <p:spTgt spid="144"/>
                                        </p:tgtEl>
                                        <p:attrNameLst>
                                          <p:attrName>ppt_x</p:attrName>
                                        </p:attrNameLst>
                                      </p:cBhvr>
                                      <p:tavLst>
                                        <p:tav tm="0">
                                          <p:val>
                                            <p:strVal val="#ppt_x"/>
                                          </p:val>
                                        </p:tav>
                                        <p:tav tm="100000">
                                          <p:val>
                                            <p:strVal val="#ppt_x"/>
                                          </p:val>
                                        </p:tav>
                                      </p:tavLst>
                                    </p:anim>
                                    <p:anim calcmode="lin" valueType="num">
                                      <p:cBhvr>
                                        <p:cTn id="622" dur="1000" fill="hold"/>
                                        <p:tgtEl>
                                          <p:spTgt spid="144"/>
                                        </p:tgtEl>
                                        <p:attrNameLst>
                                          <p:attrName>ppt_y</p:attrName>
                                        </p:attrNameLst>
                                      </p:cBhvr>
                                      <p:tavLst>
                                        <p:tav tm="0">
                                          <p:val>
                                            <p:strVal val="#ppt_y+.1"/>
                                          </p:val>
                                        </p:tav>
                                        <p:tav tm="100000">
                                          <p:val>
                                            <p:strVal val="#ppt_y"/>
                                          </p:val>
                                        </p:tav>
                                      </p:tavLst>
                                    </p:anim>
                                  </p:childTnLst>
                                </p:cTn>
                              </p:par>
                              <p:par>
                                <p:cTn id="623" presetID="10" presetClass="entr" presetSubtype="0" fill="hold" grpId="0" nodeType="withEffect">
                                  <p:stCondLst>
                                    <p:cond delay="8700"/>
                                  </p:stCondLst>
                                  <p:childTnLst>
                                    <p:set>
                                      <p:cBhvr>
                                        <p:cTn id="624" dur="1" fill="hold">
                                          <p:stCondLst>
                                            <p:cond delay="0"/>
                                          </p:stCondLst>
                                        </p:cTn>
                                        <p:tgtEl>
                                          <p:spTgt spid="145"/>
                                        </p:tgtEl>
                                        <p:attrNameLst>
                                          <p:attrName>style.visibility</p:attrName>
                                        </p:attrNameLst>
                                      </p:cBhvr>
                                      <p:to>
                                        <p:strVal val="visible"/>
                                      </p:to>
                                    </p:set>
                                    <p:animEffect transition="in" filter="fade">
                                      <p:cBhvr>
                                        <p:cTn id="625" dur="500"/>
                                        <p:tgtEl>
                                          <p:spTgt spid="145"/>
                                        </p:tgtEl>
                                      </p:cBhvr>
                                    </p:animEffect>
                                  </p:childTnLst>
                                </p:cTn>
                              </p:par>
                              <p:par>
                                <p:cTn id="626" presetID="45" presetClass="entr" presetSubtype="0" fill="hold" grpId="0" nodeType="withEffect">
                                  <p:stCondLst>
                                    <p:cond delay="9600"/>
                                  </p:stCondLst>
                                  <p:childTnLst>
                                    <p:set>
                                      <p:cBhvr>
                                        <p:cTn id="627" dur="1" fill="hold">
                                          <p:stCondLst>
                                            <p:cond delay="0"/>
                                          </p:stCondLst>
                                        </p:cTn>
                                        <p:tgtEl>
                                          <p:spTgt spid="156"/>
                                        </p:tgtEl>
                                        <p:attrNameLst>
                                          <p:attrName>style.visibility</p:attrName>
                                        </p:attrNameLst>
                                      </p:cBhvr>
                                      <p:to>
                                        <p:strVal val="visible"/>
                                      </p:to>
                                    </p:set>
                                    <p:animEffect transition="in" filter="fade">
                                      <p:cBhvr>
                                        <p:cTn id="628" dur="1000"/>
                                        <p:tgtEl>
                                          <p:spTgt spid="156"/>
                                        </p:tgtEl>
                                      </p:cBhvr>
                                    </p:animEffect>
                                    <p:anim calcmode="lin" valueType="num">
                                      <p:cBhvr>
                                        <p:cTn id="629" dur="1000" fill="hold"/>
                                        <p:tgtEl>
                                          <p:spTgt spid="156"/>
                                        </p:tgtEl>
                                        <p:attrNameLst>
                                          <p:attrName>ppt_w</p:attrName>
                                        </p:attrNameLst>
                                      </p:cBhvr>
                                      <p:tavLst>
                                        <p:tav tm="0" fmla="#ppt_w*sin(2.5*pi*$)">
                                          <p:val>
                                            <p:fltVal val="0"/>
                                          </p:val>
                                        </p:tav>
                                        <p:tav tm="100000">
                                          <p:val>
                                            <p:fltVal val="1"/>
                                          </p:val>
                                        </p:tav>
                                      </p:tavLst>
                                    </p:anim>
                                    <p:anim calcmode="lin" valueType="num">
                                      <p:cBhvr>
                                        <p:cTn id="630" dur="1000" fill="hold"/>
                                        <p:tgtEl>
                                          <p:spTgt spid="156"/>
                                        </p:tgtEl>
                                        <p:attrNameLst>
                                          <p:attrName>ppt_h</p:attrName>
                                        </p:attrNameLst>
                                      </p:cBhvr>
                                      <p:tavLst>
                                        <p:tav tm="0">
                                          <p:val>
                                            <p:strVal val="#ppt_h"/>
                                          </p:val>
                                        </p:tav>
                                        <p:tav tm="100000">
                                          <p:val>
                                            <p:strVal val="#ppt_h"/>
                                          </p:val>
                                        </p:tav>
                                      </p:tavLst>
                                    </p:anim>
                                  </p:childTnLst>
                                </p:cTn>
                              </p:par>
                              <p:par>
                                <p:cTn id="631" presetID="45" presetClass="entr" presetSubtype="0" fill="hold" grpId="0" nodeType="withEffect">
                                  <p:stCondLst>
                                    <p:cond delay="9200"/>
                                  </p:stCondLst>
                                  <p:childTnLst>
                                    <p:set>
                                      <p:cBhvr>
                                        <p:cTn id="632" dur="1" fill="hold">
                                          <p:stCondLst>
                                            <p:cond delay="0"/>
                                          </p:stCondLst>
                                        </p:cTn>
                                        <p:tgtEl>
                                          <p:spTgt spid="155"/>
                                        </p:tgtEl>
                                        <p:attrNameLst>
                                          <p:attrName>style.visibility</p:attrName>
                                        </p:attrNameLst>
                                      </p:cBhvr>
                                      <p:to>
                                        <p:strVal val="visible"/>
                                      </p:to>
                                    </p:set>
                                    <p:animEffect transition="in" filter="fade">
                                      <p:cBhvr>
                                        <p:cTn id="633" dur="1000"/>
                                        <p:tgtEl>
                                          <p:spTgt spid="155"/>
                                        </p:tgtEl>
                                      </p:cBhvr>
                                    </p:animEffect>
                                    <p:anim calcmode="lin" valueType="num">
                                      <p:cBhvr>
                                        <p:cTn id="634" dur="1000" fill="hold"/>
                                        <p:tgtEl>
                                          <p:spTgt spid="155"/>
                                        </p:tgtEl>
                                        <p:attrNameLst>
                                          <p:attrName>ppt_w</p:attrName>
                                        </p:attrNameLst>
                                      </p:cBhvr>
                                      <p:tavLst>
                                        <p:tav tm="0" fmla="#ppt_w*sin(2.5*pi*$)">
                                          <p:val>
                                            <p:fltVal val="0"/>
                                          </p:val>
                                        </p:tav>
                                        <p:tav tm="100000">
                                          <p:val>
                                            <p:fltVal val="1"/>
                                          </p:val>
                                        </p:tav>
                                      </p:tavLst>
                                    </p:anim>
                                    <p:anim calcmode="lin" valueType="num">
                                      <p:cBhvr>
                                        <p:cTn id="635" dur="1000" fill="hold"/>
                                        <p:tgtEl>
                                          <p:spTgt spid="155"/>
                                        </p:tgtEl>
                                        <p:attrNameLst>
                                          <p:attrName>ppt_h</p:attrName>
                                        </p:attrNameLst>
                                      </p:cBhvr>
                                      <p:tavLst>
                                        <p:tav tm="0">
                                          <p:val>
                                            <p:strVal val="#ppt_h"/>
                                          </p:val>
                                        </p:tav>
                                        <p:tav tm="100000">
                                          <p:val>
                                            <p:strVal val="#ppt_h"/>
                                          </p:val>
                                        </p:tav>
                                      </p:tavLst>
                                    </p:anim>
                                  </p:childTnLst>
                                </p:cTn>
                              </p:par>
                              <p:par>
                                <p:cTn id="636" presetID="45" presetClass="entr" presetSubtype="0" fill="hold" grpId="0" nodeType="withEffect">
                                  <p:stCondLst>
                                    <p:cond delay="9400"/>
                                  </p:stCondLst>
                                  <p:childTnLst>
                                    <p:set>
                                      <p:cBhvr>
                                        <p:cTn id="637" dur="1" fill="hold">
                                          <p:stCondLst>
                                            <p:cond delay="0"/>
                                          </p:stCondLst>
                                        </p:cTn>
                                        <p:tgtEl>
                                          <p:spTgt spid="147"/>
                                        </p:tgtEl>
                                        <p:attrNameLst>
                                          <p:attrName>style.visibility</p:attrName>
                                        </p:attrNameLst>
                                      </p:cBhvr>
                                      <p:to>
                                        <p:strVal val="visible"/>
                                      </p:to>
                                    </p:set>
                                    <p:animEffect transition="in" filter="fade">
                                      <p:cBhvr>
                                        <p:cTn id="638" dur="1000"/>
                                        <p:tgtEl>
                                          <p:spTgt spid="147"/>
                                        </p:tgtEl>
                                      </p:cBhvr>
                                    </p:animEffect>
                                    <p:anim calcmode="lin" valueType="num">
                                      <p:cBhvr>
                                        <p:cTn id="639" dur="1000" fill="hold"/>
                                        <p:tgtEl>
                                          <p:spTgt spid="147"/>
                                        </p:tgtEl>
                                        <p:attrNameLst>
                                          <p:attrName>ppt_w</p:attrName>
                                        </p:attrNameLst>
                                      </p:cBhvr>
                                      <p:tavLst>
                                        <p:tav tm="0" fmla="#ppt_w*sin(2.5*pi*$)">
                                          <p:val>
                                            <p:fltVal val="0"/>
                                          </p:val>
                                        </p:tav>
                                        <p:tav tm="100000">
                                          <p:val>
                                            <p:fltVal val="1"/>
                                          </p:val>
                                        </p:tav>
                                      </p:tavLst>
                                    </p:anim>
                                    <p:anim calcmode="lin" valueType="num">
                                      <p:cBhvr>
                                        <p:cTn id="640" dur="1000" fill="hold"/>
                                        <p:tgtEl>
                                          <p:spTgt spid="147"/>
                                        </p:tgtEl>
                                        <p:attrNameLst>
                                          <p:attrName>ppt_h</p:attrName>
                                        </p:attrNameLst>
                                      </p:cBhvr>
                                      <p:tavLst>
                                        <p:tav tm="0">
                                          <p:val>
                                            <p:strVal val="#ppt_h"/>
                                          </p:val>
                                        </p:tav>
                                        <p:tav tm="100000">
                                          <p:val>
                                            <p:strVal val="#ppt_h"/>
                                          </p:val>
                                        </p:tav>
                                      </p:tavLst>
                                    </p:anim>
                                  </p:childTnLst>
                                </p:cTn>
                              </p:par>
                              <p:par>
                                <p:cTn id="641" presetID="45" presetClass="entr" presetSubtype="0" fill="hold" grpId="0" nodeType="withEffect">
                                  <p:stCondLst>
                                    <p:cond delay="9200"/>
                                  </p:stCondLst>
                                  <p:childTnLst>
                                    <p:set>
                                      <p:cBhvr>
                                        <p:cTn id="642" dur="1" fill="hold">
                                          <p:stCondLst>
                                            <p:cond delay="0"/>
                                          </p:stCondLst>
                                        </p:cTn>
                                        <p:tgtEl>
                                          <p:spTgt spid="150"/>
                                        </p:tgtEl>
                                        <p:attrNameLst>
                                          <p:attrName>style.visibility</p:attrName>
                                        </p:attrNameLst>
                                      </p:cBhvr>
                                      <p:to>
                                        <p:strVal val="visible"/>
                                      </p:to>
                                    </p:set>
                                    <p:animEffect transition="in" filter="fade">
                                      <p:cBhvr>
                                        <p:cTn id="643" dur="1000"/>
                                        <p:tgtEl>
                                          <p:spTgt spid="150"/>
                                        </p:tgtEl>
                                      </p:cBhvr>
                                    </p:animEffect>
                                    <p:anim calcmode="lin" valueType="num">
                                      <p:cBhvr>
                                        <p:cTn id="644" dur="1000" fill="hold"/>
                                        <p:tgtEl>
                                          <p:spTgt spid="150"/>
                                        </p:tgtEl>
                                        <p:attrNameLst>
                                          <p:attrName>ppt_w</p:attrName>
                                        </p:attrNameLst>
                                      </p:cBhvr>
                                      <p:tavLst>
                                        <p:tav tm="0" fmla="#ppt_w*sin(2.5*pi*$)">
                                          <p:val>
                                            <p:fltVal val="0"/>
                                          </p:val>
                                        </p:tav>
                                        <p:tav tm="100000">
                                          <p:val>
                                            <p:fltVal val="1"/>
                                          </p:val>
                                        </p:tav>
                                      </p:tavLst>
                                    </p:anim>
                                    <p:anim calcmode="lin" valueType="num">
                                      <p:cBhvr>
                                        <p:cTn id="645" dur="1000" fill="hold"/>
                                        <p:tgtEl>
                                          <p:spTgt spid="150"/>
                                        </p:tgtEl>
                                        <p:attrNameLst>
                                          <p:attrName>ppt_h</p:attrName>
                                        </p:attrNameLst>
                                      </p:cBhvr>
                                      <p:tavLst>
                                        <p:tav tm="0">
                                          <p:val>
                                            <p:strVal val="#ppt_h"/>
                                          </p:val>
                                        </p:tav>
                                        <p:tav tm="100000">
                                          <p:val>
                                            <p:strVal val="#ppt_h"/>
                                          </p:val>
                                        </p:tav>
                                      </p:tavLst>
                                    </p:anim>
                                  </p:childTnLst>
                                </p:cTn>
                              </p:par>
                              <p:par>
                                <p:cTn id="646" presetID="45" presetClass="entr" presetSubtype="0" fill="hold" grpId="0" nodeType="withEffect">
                                  <p:stCondLst>
                                    <p:cond delay="9400"/>
                                  </p:stCondLst>
                                  <p:childTnLst>
                                    <p:set>
                                      <p:cBhvr>
                                        <p:cTn id="647" dur="1" fill="hold">
                                          <p:stCondLst>
                                            <p:cond delay="0"/>
                                          </p:stCondLst>
                                        </p:cTn>
                                        <p:tgtEl>
                                          <p:spTgt spid="154"/>
                                        </p:tgtEl>
                                        <p:attrNameLst>
                                          <p:attrName>style.visibility</p:attrName>
                                        </p:attrNameLst>
                                      </p:cBhvr>
                                      <p:to>
                                        <p:strVal val="visible"/>
                                      </p:to>
                                    </p:set>
                                    <p:animEffect transition="in" filter="fade">
                                      <p:cBhvr>
                                        <p:cTn id="648" dur="1000"/>
                                        <p:tgtEl>
                                          <p:spTgt spid="154"/>
                                        </p:tgtEl>
                                      </p:cBhvr>
                                    </p:animEffect>
                                    <p:anim calcmode="lin" valueType="num">
                                      <p:cBhvr>
                                        <p:cTn id="649" dur="1000" fill="hold"/>
                                        <p:tgtEl>
                                          <p:spTgt spid="154"/>
                                        </p:tgtEl>
                                        <p:attrNameLst>
                                          <p:attrName>ppt_w</p:attrName>
                                        </p:attrNameLst>
                                      </p:cBhvr>
                                      <p:tavLst>
                                        <p:tav tm="0" fmla="#ppt_w*sin(2.5*pi*$)">
                                          <p:val>
                                            <p:fltVal val="0"/>
                                          </p:val>
                                        </p:tav>
                                        <p:tav tm="100000">
                                          <p:val>
                                            <p:fltVal val="1"/>
                                          </p:val>
                                        </p:tav>
                                      </p:tavLst>
                                    </p:anim>
                                    <p:anim calcmode="lin" valueType="num">
                                      <p:cBhvr>
                                        <p:cTn id="650" dur="1000" fill="hold"/>
                                        <p:tgtEl>
                                          <p:spTgt spid="154"/>
                                        </p:tgtEl>
                                        <p:attrNameLst>
                                          <p:attrName>ppt_h</p:attrName>
                                        </p:attrNameLst>
                                      </p:cBhvr>
                                      <p:tavLst>
                                        <p:tav tm="0">
                                          <p:val>
                                            <p:strVal val="#ppt_h"/>
                                          </p:val>
                                        </p:tav>
                                        <p:tav tm="100000">
                                          <p:val>
                                            <p:strVal val="#ppt_h"/>
                                          </p:val>
                                        </p:tav>
                                      </p:tavLst>
                                    </p:anim>
                                  </p:childTnLst>
                                </p:cTn>
                              </p:par>
                              <p:par>
                                <p:cTn id="651" presetID="45" presetClass="entr" presetSubtype="0" fill="hold" grpId="0" nodeType="withEffect">
                                  <p:stCondLst>
                                    <p:cond delay="9200"/>
                                  </p:stCondLst>
                                  <p:childTnLst>
                                    <p:set>
                                      <p:cBhvr>
                                        <p:cTn id="652" dur="1" fill="hold">
                                          <p:stCondLst>
                                            <p:cond delay="0"/>
                                          </p:stCondLst>
                                        </p:cTn>
                                        <p:tgtEl>
                                          <p:spTgt spid="157"/>
                                        </p:tgtEl>
                                        <p:attrNameLst>
                                          <p:attrName>style.visibility</p:attrName>
                                        </p:attrNameLst>
                                      </p:cBhvr>
                                      <p:to>
                                        <p:strVal val="visible"/>
                                      </p:to>
                                    </p:set>
                                    <p:animEffect transition="in" filter="fade">
                                      <p:cBhvr>
                                        <p:cTn id="653" dur="1000"/>
                                        <p:tgtEl>
                                          <p:spTgt spid="157"/>
                                        </p:tgtEl>
                                      </p:cBhvr>
                                    </p:animEffect>
                                    <p:anim calcmode="lin" valueType="num">
                                      <p:cBhvr>
                                        <p:cTn id="654" dur="1000" fill="hold"/>
                                        <p:tgtEl>
                                          <p:spTgt spid="157"/>
                                        </p:tgtEl>
                                        <p:attrNameLst>
                                          <p:attrName>ppt_w</p:attrName>
                                        </p:attrNameLst>
                                      </p:cBhvr>
                                      <p:tavLst>
                                        <p:tav tm="0" fmla="#ppt_w*sin(2.5*pi*$)">
                                          <p:val>
                                            <p:fltVal val="0"/>
                                          </p:val>
                                        </p:tav>
                                        <p:tav tm="100000">
                                          <p:val>
                                            <p:fltVal val="1"/>
                                          </p:val>
                                        </p:tav>
                                      </p:tavLst>
                                    </p:anim>
                                    <p:anim calcmode="lin" valueType="num">
                                      <p:cBhvr>
                                        <p:cTn id="655" dur="1000" fill="hold"/>
                                        <p:tgtEl>
                                          <p:spTgt spid="157"/>
                                        </p:tgtEl>
                                        <p:attrNameLst>
                                          <p:attrName>ppt_h</p:attrName>
                                        </p:attrNameLst>
                                      </p:cBhvr>
                                      <p:tavLst>
                                        <p:tav tm="0">
                                          <p:val>
                                            <p:strVal val="#ppt_h"/>
                                          </p:val>
                                        </p:tav>
                                        <p:tav tm="100000">
                                          <p:val>
                                            <p:strVal val="#ppt_h"/>
                                          </p:val>
                                        </p:tav>
                                      </p:tavLst>
                                    </p:anim>
                                  </p:childTnLst>
                                </p:cTn>
                              </p:par>
                              <p:par>
                                <p:cTn id="656" presetID="45" presetClass="entr" presetSubtype="0" fill="hold" grpId="0" nodeType="withEffect">
                                  <p:stCondLst>
                                    <p:cond delay="9600"/>
                                  </p:stCondLst>
                                  <p:childTnLst>
                                    <p:set>
                                      <p:cBhvr>
                                        <p:cTn id="657" dur="1" fill="hold">
                                          <p:stCondLst>
                                            <p:cond delay="0"/>
                                          </p:stCondLst>
                                        </p:cTn>
                                        <p:tgtEl>
                                          <p:spTgt spid="153"/>
                                        </p:tgtEl>
                                        <p:attrNameLst>
                                          <p:attrName>style.visibility</p:attrName>
                                        </p:attrNameLst>
                                      </p:cBhvr>
                                      <p:to>
                                        <p:strVal val="visible"/>
                                      </p:to>
                                    </p:set>
                                    <p:animEffect transition="in" filter="fade">
                                      <p:cBhvr>
                                        <p:cTn id="658" dur="1000"/>
                                        <p:tgtEl>
                                          <p:spTgt spid="153"/>
                                        </p:tgtEl>
                                      </p:cBhvr>
                                    </p:animEffect>
                                    <p:anim calcmode="lin" valueType="num">
                                      <p:cBhvr>
                                        <p:cTn id="659" dur="1000" fill="hold"/>
                                        <p:tgtEl>
                                          <p:spTgt spid="153"/>
                                        </p:tgtEl>
                                        <p:attrNameLst>
                                          <p:attrName>ppt_w</p:attrName>
                                        </p:attrNameLst>
                                      </p:cBhvr>
                                      <p:tavLst>
                                        <p:tav tm="0" fmla="#ppt_w*sin(2.5*pi*$)">
                                          <p:val>
                                            <p:fltVal val="0"/>
                                          </p:val>
                                        </p:tav>
                                        <p:tav tm="100000">
                                          <p:val>
                                            <p:fltVal val="1"/>
                                          </p:val>
                                        </p:tav>
                                      </p:tavLst>
                                    </p:anim>
                                    <p:anim calcmode="lin" valueType="num">
                                      <p:cBhvr>
                                        <p:cTn id="660" dur="1000" fill="hold"/>
                                        <p:tgtEl>
                                          <p:spTgt spid="153"/>
                                        </p:tgtEl>
                                        <p:attrNameLst>
                                          <p:attrName>ppt_h</p:attrName>
                                        </p:attrNameLst>
                                      </p:cBhvr>
                                      <p:tavLst>
                                        <p:tav tm="0">
                                          <p:val>
                                            <p:strVal val="#ppt_h"/>
                                          </p:val>
                                        </p:tav>
                                        <p:tav tm="100000">
                                          <p:val>
                                            <p:strVal val="#ppt_h"/>
                                          </p:val>
                                        </p:tav>
                                      </p:tavLst>
                                    </p:anim>
                                  </p:childTnLst>
                                </p:cTn>
                              </p:par>
                              <p:par>
                                <p:cTn id="661" presetID="45" presetClass="entr" presetSubtype="0" fill="hold" grpId="0" nodeType="withEffect">
                                  <p:stCondLst>
                                    <p:cond delay="9400"/>
                                  </p:stCondLst>
                                  <p:childTnLst>
                                    <p:set>
                                      <p:cBhvr>
                                        <p:cTn id="662" dur="1" fill="hold">
                                          <p:stCondLst>
                                            <p:cond delay="0"/>
                                          </p:stCondLst>
                                        </p:cTn>
                                        <p:tgtEl>
                                          <p:spTgt spid="152"/>
                                        </p:tgtEl>
                                        <p:attrNameLst>
                                          <p:attrName>style.visibility</p:attrName>
                                        </p:attrNameLst>
                                      </p:cBhvr>
                                      <p:to>
                                        <p:strVal val="visible"/>
                                      </p:to>
                                    </p:set>
                                    <p:animEffect transition="in" filter="fade">
                                      <p:cBhvr>
                                        <p:cTn id="663" dur="1000"/>
                                        <p:tgtEl>
                                          <p:spTgt spid="152"/>
                                        </p:tgtEl>
                                      </p:cBhvr>
                                    </p:animEffect>
                                    <p:anim calcmode="lin" valueType="num">
                                      <p:cBhvr>
                                        <p:cTn id="664" dur="1000" fill="hold"/>
                                        <p:tgtEl>
                                          <p:spTgt spid="152"/>
                                        </p:tgtEl>
                                        <p:attrNameLst>
                                          <p:attrName>ppt_w</p:attrName>
                                        </p:attrNameLst>
                                      </p:cBhvr>
                                      <p:tavLst>
                                        <p:tav tm="0" fmla="#ppt_w*sin(2.5*pi*$)">
                                          <p:val>
                                            <p:fltVal val="0"/>
                                          </p:val>
                                        </p:tav>
                                        <p:tav tm="100000">
                                          <p:val>
                                            <p:fltVal val="1"/>
                                          </p:val>
                                        </p:tav>
                                      </p:tavLst>
                                    </p:anim>
                                    <p:anim calcmode="lin" valueType="num">
                                      <p:cBhvr>
                                        <p:cTn id="665" dur="1000" fill="hold"/>
                                        <p:tgtEl>
                                          <p:spTgt spid="152"/>
                                        </p:tgtEl>
                                        <p:attrNameLst>
                                          <p:attrName>ppt_h</p:attrName>
                                        </p:attrNameLst>
                                      </p:cBhvr>
                                      <p:tavLst>
                                        <p:tav tm="0">
                                          <p:val>
                                            <p:strVal val="#ppt_h"/>
                                          </p:val>
                                        </p:tav>
                                        <p:tav tm="100000">
                                          <p:val>
                                            <p:strVal val="#ppt_h"/>
                                          </p:val>
                                        </p:tav>
                                      </p:tavLst>
                                    </p:anim>
                                  </p:childTnLst>
                                </p:cTn>
                              </p:par>
                              <p:par>
                                <p:cTn id="666" presetID="45" presetClass="entr" presetSubtype="0" fill="hold" grpId="0" nodeType="withEffect">
                                  <p:stCondLst>
                                    <p:cond delay="9200"/>
                                  </p:stCondLst>
                                  <p:childTnLst>
                                    <p:set>
                                      <p:cBhvr>
                                        <p:cTn id="667" dur="1" fill="hold">
                                          <p:stCondLst>
                                            <p:cond delay="0"/>
                                          </p:stCondLst>
                                        </p:cTn>
                                        <p:tgtEl>
                                          <p:spTgt spid="151"/>
                                        </p:tgtEl>
                                        <p:attrNameLst>
                                          <p:attrName>style.visibility</p:attrName>
                                        </p:attrNameLst>
                                      </p:cBhvr>
                                      <p:to>
                                        <p:strVal val="visible"/>
                                      </p:to>
                                    </p:set>
                                    <p:animEffect transition="in" filter="fade">
                                      <p:cBhvr>
                                        <p:cTn id="668" dur="1000"/>
                                        <p:tgtEl>
                                          <p:spTgt spid="151"/>
                                        </p:tgtEl>
                                      </p:cBhvr>
                                    </p:animEffect>
                                    <p:anim calcmode="lin" valueType="num">
                                      <p:cBhvr>
                                        <p:cTn id="669" dur="1000" fill="hold"/>
                                        <p:tgtEl>
                                          <p:spTgt spid="151"/>
                                        </p:tgtEl>
                                        <p:attrNameLst>
                                          <p:attrName>ppt_w</p:attrName>
                                        </p:attrNameLst>
                                      </p:cBhvr>
                                      <p:tavLst>
                                        <p:tav tm="0" fmla="#ppt_w*sin(2.5*pi*$)">
                                          <p:val>
                                            <p:fltVal val="0"/>
                                          </p:val>
                                        </p:tav>
                                        <p:tav tm="100000">
                                          <p:val>
                                            <p:fltVal val="1"/>
                                          </p:val>
                                        </p:tav>
                                      </p:tavLst>
                                    </p:anim>
                                    <p:anim calcmode="lin" valueType="num">
                                      <p:cBhvr>
                                        <p:cTn id="670" dur="1000" fill="hold"/>
                                        <p:tgtEl>
                                          <p:spTgt spid="151"/>
                                        </p:tgtEl>
                                        <p:attrNameLst>
                                          <p:attrName>ppt_h</p:attrName>
                                        </p:attrNameLst>
                                      </p:cBhvr>
                                      <p:tavLst>
                                        <p:tav tm="0">
                                          <p:val>
                                            <p:strVal val="#ppt_h"/>
                                          </p:val>
                                        </p:tav>
                                        <p:tav tm="100000">
                                          <p:val>
                                            <p:strVal val="#ppt_h"/>
                                          </p:val>
                                        </p:tav>
                                      </p:tavLst>
                                    </p:anim>
                                  </p:childTnLst>
                                </p:cTn>
                              </p:par>
                              <p:par>
                                <p:cTn id="671" presetID="10" presetClass="entr" presetSubtype="0" fill="hold" grpId="0" nodeType="withEffect">
                                  <p:stCondLst>
                                    <p:cond delay="0"/>
                                  </p:stCondLst>
                                  <p:childTnLst>
                                    <p:set>
                                      <p:cBhvr>
                                        <p:cTn id="672" dur="1" fill="hold">
                                          <p:stCondLst>
                                            <p:cond delay="0"/>
                                          </p:stCondLst>
                                        </p:cTn>
                                        <p:tgtEl>
                                          <p:spTgt spid="158"/>
                                        </p:tgtEl>
                                        <p:attrNameLst>
                                          <p:attrName>style.visibility</p:attrName>
                                        </p:attrNameLst>
                                      </p:cBhvr>
                                      <p:to>
                                        <p:strVal val="visible"/>
                                      </p:to>
                                    </p:set>
                                    <p:animEffect transition="in" filter="fade">
                                      <p:cBhvr>
                                        <p:cTn id="673" dur="20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43" grpId="0" build="allAtOnce"/>
      <p:bldP spid="144" grpId="0"/>
      <p:bldP spid="145" grpId="0" animBg="1"/>
      <p:bldP spid="146" grpId="0" animBg="1"/>
      <p:bldP spid="147" grpId="0" animBg="1"/>
      <p:bldP spid="150" grpId="0" animBg="1"/>
      <p:bldP spid="151" grpId="0" animBg="1"/>
      <p:bldP spid="152" grpId="0" animBg="1"/>
      <p:bldP spid="153" grpId="0" animBg="1"/>
      <p:bldP spid="154" grpId="0" animBg="1"/>
      <p:bldP spid="155" grpId="0" animBg="1"/>
      <p:bldP spid="156" grpId="0" animBg="1"/>
      <p:bldP spid="1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6" name="矩形 5"/>
          <p:cNvSpPr/>
          <p:nvPr/>
        </p:nvSpPr>
        <p:spPr>
          <a:xfrm>
            <a:off x="0" y="0"/>
            <a:ext cx="12192000" cy="6857999"/>
          </a:xfrm>
          <a:prstGeom prst="rect">
            <a:avLst/>
          </a:prstGeom>
          <a:gradFill flip="none" rotWithShape="1">
            <a:gsLst>
              <a:gs pos="61000">
                <a:srgbClr val="C784BF">
                  <a:alpha val="10000"/>
                </a:srgbClr>
              </a:gs>
              <a:gs pos="38000">
                <a:srgbClr val="BB5BA0">
                  <a:alpha val="20000"/>
                </a:srgbClr>
              </a:gs>
              <a:gs pos="0">
                <a:srgbClr val="612748">
                  <a:alpha val="25000"/>
                </a:srgbClr>
              </a:gs>
              <a:gs pos="19000">
                <a:srgbClr val="752F5B">
                  <a:alpha val="25000"/>
                </a:srgbClr>
              </a:gs>
              <a:gs pos="100000">
                <a:srgbClr val="B04787">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4" name="组合 3"/>
          <p:cNvGrpSpPr/>
          <p:nvPr/>
        </p:nvGrpSpPr>
        <p:grpSpPr>
          <a:xfrm>
            <a:off x="4843739" y="1138084"/>
            <a:ext cx="2504522" cy="622300"/>
            <a:chOff x="4851399" y="1619934"/>
            <a:chExt cx="2504522" cy="622300"/>
          </a:xfrm>
        </p:grpSpPr>
        <p:sp>
          <p:nvSpPr>
            <p:cNvPr id="3" name="矩形: 圆角 2"/>
            <p:cNvSpPr/>
            <p:nvPr/>
          </p:nvSpPr>
          <p:spPr>
            <a:xfrm>
              <a:off x="4851399" y="1619934"/>
              <a:ext cx="2504522" cy="622300"/>
            </a:xfrm>
            <a:prstGeom prst="roundRect">
              <a:avLst>
                <a:gd name="adj" fmla="val 50000"/>
              </a:avLst>
            </a:prstGeom>
            <a:solidFill>
              <a:srgbClr val="ECD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 name="矩形 1"/>
            <p:cNvSpPr/>
            <p:nvPr/>
          </p:nvSpPr>
          <p:spPr>
            <a:xfrm>
              <a:off x="5023845" y="1700252"/>
              <a:ext cx="2159630" cy="461665"/>
            </a:xfrm>
            <a:prstGeom prst="rect">
              <a:avLst/>
            </a:prstGeom>
          </p:spPr>
          <p:txBody>
            <a:bodyPr wrap="none">
              <a:spAutoFit/>
            </a:bodyPr>
            <a:lstStyle/>
            <a:p>
              <a:pPr algn="ctr"/>
              <a:r>
                <a:rPr lang="en-US" altLang="zh-CN" sz="2400" dirty="0">
                  <a:solidFill>
                    <a:srgbClr val="381929"/>
                  </a:solidFill>
                  <a:latin typeface="Source Han Sans SC"/>
                  <a:cs typeface="+mn-ea"/>
                  <a:sym typeface="Source Han Sans SC"/>
                </a:rPr>
                <a:t>INTRODUCTION</a:t>
              </a:r>
              <a:endParaRPr lang="zh-CN" altLang="en-US" sz="2400" dirty="0">
                <a:solidFill>
                  <a:srgbClr val="381929"/>
                </a:solidFill>
                <a:latin typeface="Source Han Sans SC"/>
                <a:cs typeface="+mn-ea"/>
                <a:sym typeface="Source Han Sans SC"/>
              </a:endParaRPr>
            </a:p>
          </p:txBody>
        </p:sp>
      </p:grpSp>
      <p:sp>
        <p:nvSpPr>
          <p:cNvPr id="7" name="文本框 6"/>
          <p:cNvSpPr txBox="1"/>
          <p:nvPr/>
        </p:nvSpPr>
        <p:spPr>
          <a:xfrm>
            <a:off x="2859882" y="2387904"/>
            <a:ext cx="6472237" cy="253916"/>
          </a:xfrm>
          <a:prstGeom prst="rect">
            <a:avLst/>
          </a:prstGeom>
          <a:noFill/>
        </p:spPr>
        <p:txBody>
          <a:bodyPr wrap="square" rtlCol="0">
            <a:spAutoFit/>
          </a:bodyPr>
          <a:lstStyle/>
          <a:p>
            <a:pPr algn="ctr"/>
            <a:endParaRPr lang="en-US" altLang="zh-CN" sz="1050" dirty="0">
              <a:solidFill>
                <a:schemeClr val="bg1">
                  <a:lumMod val="95000"/>
                </a:schemeClr>
              </a:solidFill>
              <a:latin typeface="Source Han Sans SC"/>
              <a:cs typeface="+mn-ea"/>
              <a:sym typeface="Source Han Sans SC"/>
            </a:endParaRPr>
          </a:p>
        </p:txBody>
      </p:sp>
      <p:sp>
        <p:nvSpPr>
          <p:cNvPr id="8" name="文本框 7"/>
          <p:cNvSpPr txBox="1"/>
          <p:nvPr/>
        </p:nvSpPr>
        <p:spPr>
          <a:xfrm>
            <a:off x="3041804" y="2445517"/>
            <a:ext cx="6108392" cy="2556726"/>
          </a:xfrm>
          <a:prstGeom prst="rect">
            <a:avLst/>
          </a:prstGeom>
          <a:noFill/>
        </p:spPr>
        <p:txBody>
          <a:bodyPr wrap="square" rtlCol="0">
            <a:spAutoFit/>
          </a:bodyPr>
          <a:lstStyle/>
          <a:p>
            <a:pPr algn="ctr">
              <a:lnSpc>
                <a:spcPct val="150000"/>
              </a:lnSpc>
            </a:pPr>
            <a:r>
              <a:rPr lang="en-US" altLang="zh-CN" sz="1200" dirty="0">
                <a:solidFill>
                  <a:srgbClr val="ECD4E9"/>
                </a:solidFill>
                <a:latin typeface="Source Han Sans SC"/>
                <a:cs typeface="+mn-ea"/>
                <a:sym typeface="Source Han Sans SC"/>
              </a:rPr>
              <a:t>Love is a lamp</a:t>
            </a:r>
            <a:r>
              <a:rPr lang="en-US" altLang="zh-CN" sz="1200" dirty="0">
                <a:solidFill>
                  <a:schemeClr val="bg1">
                    <a:lumMod val="95000"/>
                  </a:schemeClr>
                </a:solidFill>
                <a:latin typeface="Source Han Sans SC"/>
                <a:cs typeface="+mn-ea"/>
                <a:sym typeface="Source Han Sans SC"/>
              </a:rPr>
              <a:t>, while friendship is the shadow. When </a:t>
            </a:r>
          </a:p>
          <a:p>
            <a:pPr algn="ctr">
              <a:lnSpc>
                <a:spcPct val="150000"/>
              </a:lnSpc>
            </a:pPr>
            <a:r>
              <a:rPr lang="en-US" altLang="zh-CN" sz="1200" dirty="0">
                <a:solidFill>
                  <a:schemeClr val="bg1">
                    <a:lumMod val="95000"/>
                  </a:schemeClr>
                </a:solidFill>
                <a:latin typeface="Source Han Sans SC"/>
                <a:cs typeface="+mn-ea"/>
                <a:sym typeface="Source Han Sans SC"/>
              </a:rPr>
              <a:t>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a:t>
            </a:r>
          </a:p>
        </p:txBody>
      </p:sp>
      <p:sp>
        <p:nvSpPr>
          <p:cNvPr id="9" name="矩形 8"/>
          <p:cNvSpPr/>
          <p:nvPr/>
        </p:nvSpPr>
        <p:spPr>
          <a:xfrm>
            <a:off x="5344030" y="1870886"/>
            <a:ext cx="1426994" cy="276999"/>
          </a:xfrm>
          <a:prstGeom prst="rect">
            <a:avLst/>
          </a:prstGeom>
        </p:spPr>
        <p:txBody>
          <a:bodyPr wrap="none">
            <a:spAutoFit/>
          </a:bodyPr>
          <a:lstStyle/>
          <a:p>
            <a:r>
              <a:rPr lang="en-US" altLang="zh-CN" sz="1200" i="1" kern="1700" spc="100" dirty="0">
                <a:solidFill>
                  <a:schemeClr val="bg1">
                    <a:lumMod val="95000"/>
                  </a:schemeClr>
                </a:solidFill>
                <a:latin typeface="Source Han Sans SC"/>
                <a:cs typeface="+mn-ea"/>
                <a:sym typeface="Source Han Sans SC"/>
              </a:rPr>
              <a:t>SUGAR MOMENT</a:t>
            </a:r>
            <a:endParaRPr lang="zh-CN" altLang="en-US" sz="1200" i="1" kern="1700" spc="100" dirty="0">
              <a:solidFill>
                <a:schemeClr val="bg1">
                  <a:lumMod val="95000"/>
                </a:schemeClr>
              </a:solidFill>
              <a:latin typeface="Source Han Sans SC"/>
              <a:cs typeface="+mn-ea"/>
              <a:sym typeface="Source Han Sans SC"/>
            </a:endParaRPr>
          </a:p>
        </p:txBody>
      </p:sp>
      <p:pic>
        <p:nvPicPr>
          <p:cNvPr id="16" name="图片 15">
            <a:extLst>
              <a:ext uri="{FF2B5EF4-FFF2-40B4-BE49-F238E27FC236}">
                <a16:creationId xmlns:a16="http://schemas.microsoft.com/office/drawing/2014/main" id="{96CEEC2F-D06E-4258-B1D0-5E91E1B78EA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pic>
        <p:nvPicPr>
          <p:cNvPr id="13" name="图片 12">
            <a:extLst>
              <a:ext uri="{FF2B5EF4-FFF2-40B4-BE49-F238E27FC236}">
                <a16:creationId xmlns:a16="http://schemas.microsoft.com/office/drawing/2014/main" id="{FBACFBE0-B4B9-4F26-802F-DEDD105386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5284" y="-343862"/>
            <a:ext cx="3187726" cy="1793096"/>
          </a:xfrm>
          <a:prstGeom prst="rect">
            <a:avLst/>
          </a:prstGeom>
        </p:spPr>
      </p:pic>
      <p:sp>
        <p:nvSpPr>
          <p:cNvPr id="5" name="文本框 4">
            <a:extLst>
              <a:ext uri="{FF2B5EF4-FFF2-40B4-BE49-F238E27FC236}">
                <a16:creationId xmlns:a16="http://schemas.microsoft.com/office/drawing/2014/main" id="{9CD4A1E6-4001-496E-BDCD-3066FA36A382}"/>
              </a:ext>
            </a:extLst>
          </p:cNvPr>
          <p:cNvSpPr txBox="1"/>
          <p:nvPr/>
        </p:nvSpPr>
        <p:spPr>
          <a:xfrm>
            <a:off x="4021753" y="1012952"/>
            <a:ext cx="4493538" cy="4832092"/>
          </a:xfrm>
          <a:prstGeom prst="rect">
            <a:avLst/>
          </a:prstGeom>
          <a:noFill/>
        </p:spPr>
        <p:txBody>
          <a:bodyPr wrap="none" rtlCol="0">
            <a:spAutoFit/>
          </a:bodyPr>
          <a:lstStyle/>
          <a:p>
            <a:r>
              <a:rPr lang="zh-CN" altLang="en-US" sz="1400" dirty="0">
                <a:solidFill>
                  <a:schemeClr val="bg1"/>
                </a:solidFill>
              </a:rPr>
              <a:t>来自</a:t>
            </a:r>
            <a:r>
              <a:rPr lang="en-US" altLang="zh-CN" sz="1400" dirty="0">
                <a:solidFill>
                  <a:schemeClr val="bg1"/>
                </a:solidFill>
              </a:rPr>
              <a:t>173</a:t>
            </a:r>
            <a:r>
              <a:rPr lang="zh-CN" altLang="en-US" sz="1400" dirty="0">
                <a:solidFill>
                  <a:schemeClr val="bg1"/>
                </a:solidFill>
              </a:rPr>
              <a:t>亿年前的一次爆炸</a:t>
            </a:r>
            <a:endParaRPr lang="en-US" altLang="zh-CN" sz="1400" dirty="0">
              <a:solidFill>
                <a:schemeClr val="bg1"/>
              </a:solidFill>
            </a:endParaRPr>
          </a:p>
          <a:p>
            <a:r>
              <a:rPr lang="zh-CN" altLang="en-US" sz="1400" dirty="0">
                <a:solidFill>
                  <a:schemeClr val="bg1"/>
                </a:solidFill>
              </a:rPr>
              <a:t>出现了万物星辰</a:t>
            </a:r>
            <a:endParaRPr lang="en-US" altLang="zh-CN" sz="1400" dirty="0">
              <a:solidFill>
                <a:schemeClr val="bg1"/>
              </a:solidFill>
            </a:endParaRPr>
          </a:p>
          <a:p>
            <a:r>
              <a:rPr lang="zh-CN" altLang="en-US" sz="1400" dirty="0">
                <a:solidFill>
                  <a:schemeClr val="bg1"/>
                </a:solidFill>
              </a:rPr>
              <a:t>燃烧在灰烬里</a:t>
            </a:r>
            <a:endParaRPr lang="en-US" altLang="zh-CN" sz="1400" dirty="0">
              <a:solidFill>
                <a:schemeClr val="bg1"/>
              </a:solidFill>
            </a:endParaRPr>
          </a:p>
          <a:p>
            <a:r>
              <a:rPr lang="zh-CN" altLang="en-US" sz="1400" dirty="0">
                <a:solidFill>
                  <a:schemeClr val="bg1"/>
                </a:solidFill>
              </a:rPr>
              <a:t>生命复苏的战歌</a:t>
            </a:r>
            <a:endParaRPr lang="en-US" altLang="zh-CN" sz="1400" dirty="0">
              <a:solidFill>
                <a:schemeClr val="bg1"/>
              </a:solidFill>
            </a:endParaRPr>
          </a:p>
          <a:p>
            <a:r>
              <a:rPr lang="zh-CN" altLang="en-US" sz="1400" dirty="0">
                <a:solidFill>
                  <a:schemeClr val="bg1"/>
                </a:solidFill>
              </a:rPr>
              <a:t>从无到有，化为万物</a:t>
            </a:r>
            <a:endParaRPr lang="en-US" altLang="zh-CN" sz="1400" dirty="0">
              <a:solidFill>
                <a:schemeClr val="bg1"/>
              </a:solidFill>
            </a:endParaRPr>
          </a:p>
          <a:p>
            <a:r>
              <a:rPr lang="zh-CN" altLang="en-US" sz="1400" dirty="0">
                <a:solidFill>
                  <a:schemeClr val="bg1"/>
                </a:solidFill>
              </a:rPr>
              <a:t>正是宇宙的主宰之力</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风沙之后的断壁残垣</a:t>
            </a:r>
            <a:endParaRPr lang="en-US" altLang="zh-CN" sz="1400" dirty="0">
              <a:solidFill>
                <a:schemeClr val="bg1"/>
              </a:solidFill>
            </a:endParaRPr>
          </a:p>
          <a:p>
            <a:r>
              <a:rPr lang="zh-CN" altLang="en-US" sz="1400" dirty="0">
                <a:solidFill>
                  <a:schemeClr val="bg1"/>
                </a:solidFill>
              </a:rPr>
              <a:t>诉说着辉煌的过往</a:t>
            </a:r>
            <a:endParaRPr lang="en-US" altLang="zh-CN" sz="1400" dirty="0">
              <a:solidFill>
                <a:schemeClr val="bg1"/>
              </a:solidFill>
            </a:endParaRPr>
          </a:p>
          <a:p>
            <a:r>
              <a:rPr lang="zh-CN" altLang="en-US" sz="1400" dirty="0">
                <a:solidFill>
                  <a:schemeClr val="bg1"/>
                </a:solidFill>
              </a:rPr>
              <a:t>如同生命 如同岁月</a:t>
            </a:r>
            <a:endParaRPr lang="en-US" altLang="zh-CN" sz="1400" dirty="0">
              <a:solidFill>
                <a:schemeClr val="bg1"/>
              </a:solidFill>
            </a:endParaRPr>
          </a:p>
          <a:p>
            <a:r>
              <a:rPr lang="zh-CN" altLang="en-US" sz="1400" dirty="0">
                <a:solidFill>
                  <a:schemeClr val="bg1"/>
                </a:solidFill>
              </a:rPr>
              <a:t>我们都无法逃脱宇宙的审判</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在中心化的世界里思想 </a:t>
            </a:r>
            <a:endParaRPr lang="en-US" altLang="zh-CN" sz="1400" dirty="0">
              <a:solidFill>
                <a:schemeClr val="bg1"/>
              </a:solidFill>
            </a:endParaRPr>
          </a:p>
          <a:p>
            <a:r>
              <a:rPr lang="zh-CN" altLang="en-US" sz="1400" dirty="0">
                <a:solidFill>
                  <a:schemeClr val="bg1"/>
                </a:solidFill>
              </a:rPr>
              <a:t>命运都被提前写入程序</a:t>
            </a:r>
            <a:endParaRPr lang="en-US" altLang="zh-CN" sz="1400" dirty="0">
              <a:solidFill>
                <a:schemeClr val="bg1"/>
              </a:solidFill>
            </a:endParaRPr>
          </a:p>
          <a:p>
            <a:r>
              <a:rPr lang="zh-CN" altLang="en-US" sz="1400" dirty="0">
                <a:solidFill>
                  <a:schemeClr val="bg1"/>
                </a:solidFill>
              </a:rPr>
              <a:t>人生不过践行历史存在的痕迹</a:t>
            </a:r>
            <a:endParaRPr lang="en-US" altLang="zh-CN" sz="1400" dirty="0">
              <a:solidFill>
                <a:schemeClr val="bg1"/>
              </a:solidFill>
            </a:endParaRPr>
          </a:p>
          <a:p>
            <a:r>
              <a:rPr lang="zh-CN" altLang="en-US" sz="1400" dirty="0">
                <a:solidFill>
                  <a:schemeClr val="bg1"/>
                </a:solidFill>
              </a:rPr>
              <a:t>所谓的民主</a:t>
            </a:r>
            <a:endParaRPr lang="en-US" altLang="zh-CN" sz="1400" dirty="0">
              <a:solidFill>
                <a:schemeClr val="bg1"/>
              </a:solidFill>
            </a:endParaRPr>
          </a:p>
          <a:p>
            <a:r>
              <a:rPr lang="zh-CN" altLang="en-US" sz="1400" dirty="0">
                <a:solidFill>
                  <a:schemeClr val="bg1"/>
                </a:solidFill>
              </a:rPr>
              <a:t>不过是掩饰霸权的说辞</a:t>
            </a:r>
            <a:endParaRPr lang="en-US" altLang="zh-CN" sz="1400" dirty="0">
              <a:solidFill>
                <a:schemeClr val="bg1"/>
              </a:solidFill>
            </a:endParaRPr>
          </a:p>
          <a:p>
            <a:r>
              <a:rPr lang="zh-CN" altLang="en-US" sz="1400" dirty="0">
                <a:solidFill>
                  <a:schemeClr val="bg1"/>
                </a:solidFill>
              </a:rPr>
              <a:t>我们无数次的期待自由 民主 </a:t>
            </a:r>
            <a:endParaRPr lang="en-US" altLang="zh-CN" sz="1400" dirty="0">
              <a:solidFill>
                <a:schemeClr val="bg1"/>
              </a:solidFill>
            </a:endParaRPr>
          </a:p>
          <a:p>
            <a:r>
              <a:rPr lang="zh-CN" altLang="en-US" sz="1400" dirty="0">
                <a:solidFill>
                  <a:schemeClr val="bg1"/>
                </a:solidFill>
              </a:rPr>
              <a:t>却只有在宗教的鸣唱中有过片刻的安宁</a:t>
            </a:r>
            <a:endParaRPr lang="en-US" altLang="zh-CN" sz="1400" dirty="0">
              <a:solidFill>
                <a:schemeClr val="bg1"/>
              </a:solidFill>
            </a:endParaRPr>
          </a:p>
          <a:p>
            <a:r>
              <a:rPr lang="zh-CN" altLang="en-US" sz="1400" dirty="0">
                <a:solidFill>
                  <a:schemeClr val="bg1"/>
                </a:solidFill>
              </a:rPr>
              <a:t>在我们快要认为中心化才是宇宙主宰万物的规则的时候</a:t>
            </a:r>
            <a:endParaRPr lang="en-US" altLang="zh-CN" sz="1400" dirty="0">
              <a:solidFill>
                <a:schemeClr val="bg1"/>
              </a:solidFill>
            </a:endParaRPr>
          </a:p>
          <a:p>
            <a:endParaRPr lang="en-US" altLang="zh-CN" sz="1400" dirty="0">
              <a:solidFill>
                <a:schemeClr val="bg1"/>
              </a:solidFill>
            </a:endParaRPr>
          </a:p>
          <a:p>
            <a:r>
              <a:rPr lang="zh-CN" altLang="en-US" sz="1400" dirty="0">
                <a:solidFill>
                  <a:schemeClr val="bg1"/>
                </a:solidFill>
              </a:rPr>
              <a:t>从深网诞生出了区块链</a:t>
            </a:r>
            <a:r>
              <a:rPr lang="en-US" altLang="zh-CN" sz="1400" dirty="0">
                <a:solidFill>
                  <a:schemeClr val="bg1"/>
                </a:solidFill>
              </a:rPr>
              <a:t>……</a:t>
            </a:r>
            <a:endParaRPr lang="zh-CN" altLang="en-US" sz="1400" dirty="0">
              <a:solidFill>
                <a:schemeClr val="bg1"/>
              </a:solidFill>
            </a:endParaRPr>
          </a:p>
        </p:txBody>
      </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800"/>
                                        <p:tgtEl>
                                          <p:spTgt spid="4"/>
                                        </p:tgtEl>
                                      </p:cBhvr>
                                    </p:animEffect>
                                  </p:childTnLst>
                                </p:cTn>
                              </p:par>
                              <p:par>
                                <p:cTn id="11" presetID="41" presetClass="entr" presetSubtype="0" fill="hold" grpId="0" nodeType="withEffect">
                                  <p:stCondLst>
                                    <p:cond delay="700"/>
                                  </p:stCondLst>
                                  <p:iterate type="lt">
                                    <p:tmPct val="10000"/>
                                  </p:iterate>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p:cTn id="13"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xEl>
                                              <p:pRg st="0" end="0"/>
                                            </p:txEl>
                                          </p:spTgt>
                                        </p:tgtEl>
                                      </p:cBhvr>
                                    </p:animEffect>
                                  </p:childTnLst>
                                </p:cTn>
                              </p:par>
                              <p:par>
                                <p:cTn id="18" presetID="41" presetClass="entr" presetSubtype="0" fill="hold" grpId="0" nodeType="withEffect">
                                  <p:stCondLst>
                                    <p:cond delay="1500"/>
                                  </p:stCondLst>
                                  <p:iterate type="lt">
                                    <p:tmPct val="10000"/>
                                  </p:iterate>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p:cTn id="20" dur="200" fill="hold"/>
                                        <p:tgtEl>
                                          <p:spTgt spid="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00" fill="hold"/>
                                        <p:tgtEl>
                                          <p:spTgt spid="8">
                                            <p:txEl>
                                              <p:pRg st="0" end="0"/>
                                            </p:txEl>
                                          </p:spTgt>
                                        </p:tgtEl>
                                        <p:attrNameLst>
                                          <p:attrName>ppt_y</p:attrName>
                                        </p:attrNameLst>
                                      </p:cBhvr>
                                      <p:tavLst>
                                        <p:tav tm="0">
                                          <p:val>
                                            <p:strVal val="#ppt_y"/>
                                          </p:val>
                                        </p:tav>
                                        <p:tav tm="100000">
                                          <p:val>
                                            <p:strVal val="#ppt_y"/>
                                          </p:val>
                                        </p:tav>
                                      </p:tavLst>
                                    </p:anim>
                                    <p:anim calcmode="lin" valueType="num">
                                      <p:cBhvr>
                                        <p:cTn id="22" dur="200" fill="hold"/>
                                        <p:tgtEl>
                                          <p:spTgt spid="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00" fill="hold"/>
                                        <p:tgtEl>
                                          <p:spTgt spid="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00" tmFilter="0,0; .5, 1; 1, 1"/>
                                        <p:tgtEl>
                                          <p:spTgt spid="8">
                                            <p:txEl>
                                              <p:pRg st="0" end="0"/>
                                            </p:txEl>
                                          </p:spTgt>
                                        </p:tgtEl>
                                      </p:cBhvr>
                                    </p:animEffect>
                                  </p:childTnLst>
                                </p:cTn>
                              </p:par>
                              <p:par>
                                <p:cTn id="25" presetID="41" presetClass="entr" presetSubtype="0" fill="hold" grpId="0" nodeType="withEffect">
                                  <p:stCondLst>
                                    <p:cond delay="1500"/>
                                  </p:stCondLst>
                                  <p:iterate type="lt">
                                    <p:tmPct val="10000"/>
                                  </p:iterate>
                                  <p:childTnLst>
                                    <p:set>
                                      <p:cBhvr>
                                        <p:cTn id="26" dur="1" fill="hold">
                                          <p:stCondLst>
                                            <p:cond delay="0"/>
                                          </p:stCondLst>
                                        </p:cTn>
                                        <p:tgtEl>
                                          <p:spTgt spid="8">
                                            <p:txEl>
                                              <p:pRg st="1" end="1"/>
                                            </p:txEl>
                                          </p:spTgt>
                                        </p:tgtEl>
                                        <p:attrNameLst>
                                          <p:attrName>style.visibility</p:attrName>
                                        </p:attrNameLst>
                                      </p:cBhvr>
                                      <p:to>
                                        <p:strVal val="visible"/>
                                      </p:to>
                                    </p:set>
                                    <p:anim calcmode="lin" valueType="num">
                                      <p:cBhvr>
                                        <p:cTn id="27" dur="200" fill="hold"/>
                                        <p:tgtEl>
                                          <p:spTgt spid="8">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200" fill="hold"/>
                                        <p:tgtEl>
                                          <p:spTgt spid="8">
                                            <p:txEl>
                                              <p:pRg st="1" end="1"/>
                                            </p:txEl>
                                          </p:spTgt>
                                        </p:tgtEl>
                                        <p:attrNameLst>
                                          <p:attrName>ppt_y</p:attrName>
                                        </p:attrNameLst>
                                      </p:cBhvr>
                                      <p:tavLst>
                                        <p:tav tm="0">
                                          <p:val>
                                            <p:strVal val="#ppt_y"/>
                                          </p:val>
                                        </p:tav>
                                        <p:tav tm="100000">
                                          <p:val>
                                            <p:strVal val="#ppt_y"/>
                                          </p:val>
                                        </p:tav>
                                      </p:tavLst>
                                    </p:anim>
                                    <p:anim calcmode="lin" valueType="num">
                                      <p:cBhvr>
                                        <p:cTn id="29" dur="200" fill="hold"/>
                                        <p:tgtEl>
                                          <p:spTgt spid="8">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200" fill="hold"/>
                                        <p:tgtEl>
                                          <p:spTgt spid="8">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00" tmFilter="0,0; .5, 1; 1, 1"/>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allAtOnce"/>
      <p:bldP spid="9"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09" name="矩形 208">
            <a:extLst>
              <a:ext uri="{FF2B5EF4-FFF2-40B4-BE49-F238E27FC236}">
                <a16:creationId xmlns:a16="http://schemas.microsoft.com/office/drawing/2014/main" id="{AF4879C6-7AFA-4917-9994-BF3289AAD881}"/>
              </a:ext>
            </a:extLst>
          </p:cNvPr>
          <p:cNvSpPr/>
          <p:nvPr/>
        </p:nvSpPr>
        <p:spPr>
          <a:xfrm>
            <a:off x="-2402941" y="-163767"/>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9" name="六边形 108"/>
          <p:cNvSpPr/>
          <p:nvPr/>
        </p:nvSpPr>
        <p:spPr>
          <a:xfrm rot="12320621">
            <a:off x="-580448" y="37820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0" name="六边形 109"/>
          <p:cNvSpPr/>
          <p:nvPr/>
        </p:nvSpPr>
        <p:spPr>
          <a:xfrm rot="12399544">
            <a:off x="-657229" y="374460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1" name="六边形 110"/>
          <p:cNvSpPr/>
          <p:nvPr/>
        </p:nvSpPr>
        <p:spPr>
          <a:xfrm rot="12478467">
            <a:off x="-733128" y="37054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2" name="六边形 111"/>
          <p:cNvSpPr/>
          <p:nvPr/>
        </p:nvSpPr>
        <p:spPr>
          <a:xfrm rot="12557390">
            <a:off x="-808108" y="366447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3" name="六边形 112"/>
          <p:cNvSpPr/>
          <p:nvPr/>
        </p:nvSpPr>
        <p:spPr>
          <a:xfrm rot="12636313">
            <a:off x="-882128" y="362182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4" name="六边形 113"/>
          <p:cNvSpPr/>
          <p:nvPr/>
        </p:nvSpPr>
        <p:spPr>
          <a:xfrm rot="12715236">
            <a:off x="-955151" y="357749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5" name="六边形 114"/>
          <p:cNvSpPr/>
          <p:nvPr/>
        </p:nvSpPr>
        <p:spPr>
          <a:xfrm rot="12794160">
            <a:off x="-1027136" y="353149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6" name="六边形 115"/>
          <p:cNvSpPr/>
          <p:nvPr/>
        </p:nvSpPr>
        <p:spPr>
          <a:xfrm rot="12873083">
            <a:off x="-1098046" y="348385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7" name="六边形 116"/>
          <p:cNvSpPr/>
          <p:nvPr/>
        </p:nvSpPr>
        <p:spPr>
          <a:xfrm rot="12952006">
            <a:off x="-1167844" y="343460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8" name="六边形 117"/>
          <p:cNvSpPr/>
          <p:nvPr/>
        </p:nvSpPr>
        <p:spPr>
          <a:xfrm rot="13030929">
            <a:off x="-1236492" y="338376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9" name="六边形 118"/>
          <p:cNvSpPr/>
          <p:nvPr/>
        </p:nvSpPr>
        <p:spPr>
          <a:xfrm rot="13109852">
            <a:off x="-1303956" y="333135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0" name="六边形 119"/>
          <p:cNvSpPr/>
          <p:nvPr/>
        </p:nvSpPr>
        <p:spPr>
          <a:xfrm rot="13188775">
            <a:off x="-1370199" y="327741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1" name="六边形 120"/>
          <p:cNvSpPr/>
          <p:nvPr/>
        </p:nvSpPr>
        <p:spPr>
          <a:xfrm rot="13267698">
            <a:off x="-1435187" y="322196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2" name="六边形 121"/>
          <p:cNvSpPr/>
          <p:nvPr/>
        </p:nvSpPr>
        <p:spPr>
          <a:xfrm rot="13346621">
            <a:off x="-1498884" y="31650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3" name="六边形 122"/>
          <p:cNvSpPr/>
          <p:nvPr/>
        </p:nvSpPr>
        <p:spPr>
          <a:xfrm rot="13425544">
            <a:off x="-1561257" y="310667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4" name="六边形 123"/>
          <p:cNvSpPr/>
          <p:nvPr/>
        </p:nvSpPr>
        <p:spPr>
          <a:xfrm rot="13504467">
            <a:off x="-1622274" y="304688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5" name="六边形 124"/>
          <p:cNvSpPr/>
          <p:nvPr/>
        </p:nvSpPr>
        <p:spPr>
          <a:xfrm rot="13583390">
            <a:off x="-1681903" y="298571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6" name="六边形 125"/>
          <p:cNvSpPr/>
          <p:nvPr/>
        </p:nvSpPr>
        <p:spPr>
          <a:xfrm rot="13662314">
            <a:off x="-1740112" y="292318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7" name="六边形 126"/>
          <p:cNvSpPr/>
          <p:nvPr/>
        </p:nvSpPr>
        <p:spPr>
          <a:xfrm rot="13741237">
            <a:off x="-1796871" y="285934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8" name="六边形 127"/>
          <p:cNvSpPr/>
          <p:nvPr/>
        </p:nvSpPr>
        <p:spPr>
          <a:xfrm rot="13820160">
            <a:off x="-1852148" y="279421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9" name="六边形 128"/>
          <p:cNvSpPr/>
          <p:nvPr/>
        </p:nvSpPr>
        <p:spPr>
          <a:xfrm rot="13899083">
            <a:off x="-1905916" y="27278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0" name="六边形 129"/>
          <p:cNvSpPr/>
          <p:nvPr/>
        </p:nvSpPr>
        <p:spPr>
          <a:xfrm rot="13978006">
            <a:off x="-1958146" y="26602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1" name="六边形 130"/>
          <p:cNvSpPr/>
          <p:nvPr/>
        </p:nvSpPr>
        <p:spPr>
          <a:xfrm rot="14056929">
            <a:off x="-2008810" y="259144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2" name="六边形 131"/>
          <p:cNvSpPr/>
          <p:nvPr/>
        </p:nvSpPr>
        <p:spPr>
          <a:xfrm rot="14135852">
            <a:off x="-2057882" y="252152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3" name="六边形 132"/>
          <p:cNvSpPr/>
          <p:nvPr/>
        </p:nvSpPr>
        <p:spPr>
          <a:xfrm rot="14214775">
            <a:off x="-2105336" y="24504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4" name="六边形 133"/>
          <p:cNvSpPr/>
          <p:nvPr/>
        </p:nvSpPr>
        <p:spPr>
          <a:xfrm rot="14293698">
            <a:off x="-2151147" y="237838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5" name="六边形 134"/>
          <p:cNvSpPr/>
          <p:nvPr/>
        </p:nvSpPr>
        <p:spPr>
          <a:xfrm rot="14372621">
            <a:off x="-2195290" y="230524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6" name="六边形 135"/>
          <p:cNvSpPr/>
          <p:nvPr/>
        </p:nvSpPr>
        <p:spPr>
          <a:xfrm rot="14451544">
            <a:off x="-2237743" y="22311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7" name="六边形 136"/>
          <p:cNvSpPr/>
          <p:nvPr/>
        </p:nvSpPr>
        <p:spPr>
          <a:xfrm rot="14530467">
            <a:off x="-2278482" y="21560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8" name="六边形 137"/>
          <p:cNvSpPr/>
          <p:nvPr/>
        </p:nvSpPr>
        <p:spPr>
          <a:xfrm rot="14609390">
            <a:off x="-2317488" y="20800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9" name="六边形 138"/>
          <p:cNvSpPr/>
          <p:nvPr/>
        </p:nvSpPr>
        <p:spPr>
          <a:xfrm rot="14688313">
            <a:off x="-2354739" y="20031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0" name="六边形 139"/>
          <p:cNvSpPr/>
          <p:nvPr/>
        </p:nvSpPr>
        <p:spPr>
          <a:xfrm rot="14767236">
            <a:off x="-2390215" y="192544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1" name="六边形 140"/>
          <p:cNvSpPr/>
          <p:nvPr/>
        </p:nvSpPr>
        <p:spPr>
          <a:xfrm rot="14846159">
            <a:off x="-2423898" y="184693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2" name="六边形 141"/>
          <p:cNvSpPr/>
          <p:nvPr/>
        </p:nvSpPr>
        <p:spPr>
          <a:xfrm rot="14925083">
            <a:off x="-2455769" y="176767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3" name="六边形 142"/>
          <p:cNvSpPr/>
          <p:nvPr/>
        </p:nvSpPr>
        <p:spPr>
          <a:xfrm rot="15004006">
            <a:off x="-2485813" y="168770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4" name="六边形 143"/>
          <p:cNvSpPr/>
          <p:nvPr/>
        </p:nvSpPr>
        <p:spPr>
          <a:xfrm rot="15082929">
            <a:off x="-2514014" y="160707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5" name="六边形 144"/>
          <p:cNvSpPr/>
          <p:nvPr/>
        </p:nvSpPr>
        <p:spPr>
          <a:xfrm rot="15161852">
            <a:off x="-2540355" y="15258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6" name="六边形 145"/>
          <p:cNvSpPr/>
          <p:nvPr/>
        </p:nvSpPr>
        <p:spPr>
          <a:xfrm rot="15240775">
            <a:off x="-2564825" y="14439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7" name="六边形 146"/>
          <p:cNvSpPr/>
          <p:nvPr/>
        </p:nvSpPr>
        <p:spPr>
          <a:xfrm rot="15319698">
            <a:off x="-2587409" y="136157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8" name="六边形 147"/>
          <p:cNvSpPr/>
          <p:nvPr/>
        </p:nvSpPr>
        <p:spPr>
          <a:xfrm rot="15398621">
            <a:off x="-2608096" y="12786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9" name="六边形 148"/>
          <p:cNvSpPr/>
          <p:nvPr/>
        </p:nvSpPr>
        <p:spPr>
          <a:xfrm rot="15477544">
            <a:off x="-2626874" y="11953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0" name="六边形 149"/>
          <p:cNvSpPr/>
          <p:nvPr/>
        </p:nvSpPr>
        <p:spPr>
          <a:xfrm rot="15556467">
            <a:off x="-2643735" y="11116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1" name="六边形 150"/>
          <p:cNvSpPr/>
          <p:nvPr/>
        </p:nvSpPr>
        <p:spPr>
          <a:xfrm rot="15635390">
            <a:off x="-2658668" y="102749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2" name="六边形 151"/>
          <p:cNvSpPr/>
          <p:nvPr/>
        </p:nvSpPr>
        <p:spPr>
          <a:xfrm rot="15714313">
            <a:off x="-2671668" y="94306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3" name="六边形 152"/>
          <p:cNvSpPr/>
          <p:nvPr/>
        </p:nvSpPr>
        <p:spPr>
          <a:xfrm rot="15793236">
            <a:off x="-2682725" y="85835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4" name="六边形 153"/>
          <p:cNvSpPr/>
          <p:nvPr/>
        </p:nvSpPr>
        <p:spPr>
          <a:xfrm rot="15872159">
            <a:off x="-2691835" y="7734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5" name="六边形 154"/>
          <p:cNvSpPr/>
          <p:nvPr/>
        </p:nvSpPr>
        <p:spPr>
          <a:xfrm rot="15951083">
            <a:off x="-2698993" y="68829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6" name="六边形 155"/>
          <p:cNvSpPr/>
          <p:nvPr/>
        </p:nvSpPr>
        <p:spPr>
          <a:xfrm rot="16030006">
            <a:off x="-2704194" y="60302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7" name="六边形 156"/>
          <p:cNvSpPr/>
          <p:nvPr/>
        </p:nvSpPr>
        <p:spPr>
          <a:xfrm rot="16108929">
            <a:off x="-2707437" y="51765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8" name="六边形 157"/>
          <p:cNvSpPr/>
          <p:nvPr/>
        </p:nvSpPr>
        <p:spPr>
          <a:xfrm rot="16187852">
            <a:off x="-2708720" y="43224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9" name="六边形 158"/>
          <p:cNvSpPr/>
          <p:nvPr/>
        </p:nvSpPr>
        <p:spPr>
          <a:xfrm rot="16266775">
            <a:off x="-2708041" y="34681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0" name="六边形 159"/>
          <p:cNvSpPr/>
          <p:nvPr/>
        </p:nvSpPr>
        <p:spPr>
          <a:xfrm rot="16345698">
            <a:off x="-2705401" y="26143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1" name="六边形 160"/>
          <p:cNvSpPr/>
          <p:nvPr/>
        </p:nvSpPr>
        <p:spPr>
          <a:xfrm rot="16424621">
            <a:off x="-2700802" y="1761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2" name="六边形 161"/>
          <p:cNvSpPr/>
          <p:nvPr/>
        </p:nvSpPr>
        <p:spPr>
          <a:xfrm rot="16503544">
            <a:off x="-2694246" y="9095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3" name="六边形 162"/>
          <p:cNvSpPr/>
          <p:nvPr/>
        </p:nvSpPr>
        <p:spPr>
          <a:xfrm rot="16582467">
            <a:off x="-2685737" y="595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4" name="六边形 163"/>
          <p:cNvSpPr/>
          <p:nvPr/>
        </p:nvSpPr>
        <p:spPr>
          <a:xfrm rot="16661390">
            <a:off x="-2675279" y="-788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5" name="六边形 164"/>
          <p:cNvSpPr/>
          <p:nvPr/>
        </p:nvSpPr>
        <p:spPr>
          <a:xfrm rot="16740313">
            <a:off x="-2662877" y="-1633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6" name="六边形 165"/>
          <p:cNvSpPr/>
          <p:nvPr/>
        </p:nvSpPr>
        <p:spPr>
          <a:xfrm rot="16819236">
            <a:off x="-2648538" y="-24756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7" name="六边形 166"/>
          <p:cNvSpPr/>
          <p:nvPr/>
        </p:nvSpPr>
        <p:spPr>
          <a:xfrm rot="16898159">
            <a:off x="-2632269" y="-3314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8" name="六边形 167"/>
          <p:cNvSpPr/>
          <p:nvPr/>
        </p:nvSpPr>
        <p:spPr>
          <a:xfrm rot="16977083">
            <a:off x="-2614081" y="-41489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9" name="六边形 168"/>
          <p:cNvSpPr/>
          <p:nvPr/>
        </p:nvSpPr>
        <p:spPr>
          <a:xfrm rot="17056006">
            <a:off x="-2593979" y="-4979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0" name="六边形 169"/>
          <p:cNvSpPr/>
          <p:nvPr/>
        </p:nvSpPr>
        <p:spPr>
          <a:xfrm rot="17134929">
            <a:off x="-2571979" y="-58047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1" name="六边形 170"/>
          <p:cNvSpPr/>
          <p:nvPr/>
        </p:nvSpPr>
        <p:spPr>
          <a:xfrm rot="17213852">
            <a:off x="-2548088" y="-66248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2" name="六边形 171"/>
          <p:cNvSpPr/>
          <p:nvPr/>
        </p:nvSpPr>
        <p:spPr>
          <a:xfrm rot="17292775">
            <a:off x="-2522322" y="-74393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3" name="六边形 172"/>
          <p:cNvSpPr/>
          <p:nvPr/>
        </p:nvSpPr>
        <p:spPr>
          <a:xfrm rot="17371698">
            <a:off x="-2494692" y="-82476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4" name="六边形 173"/>
          <p:cNvSpPr/>
          <p:nvPr/>
        </p:nvSpPr>
        <p:spPr>
          <a:xfrm rot="17450621">
            <a:off x="-2465214" y="-90494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5" name="六边形 174"/>
          <p:cNvSpPr/>
          <p:nvPr/>
        </p:nvSpPr>
        <p:spPr>
          <a:xfrm rot="17529544">
            <a:off x="-2433904" y="-9844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6" name="六边形 175"/>
          <p:cNvSpPr/>
          <p:nvPr/>
        </p:nvSpPr>
        <p:spPr>
          <a:xfrm rot="17608467">
            <a:off x="-2400776" y="-106317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7" name="六边形 176"/>
          <p:cNvSpPr/>
          <p:nvPr/>
        </p:nvSpPr>
        <p:spPr>
          <a:xfrm rot="17687390">
            <a:off x="-2365850" y="-114113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8" name="六边形 177"/>
          <p:cNvSpPr/>
          <p:nvPr/>
        </p:nvSpPr>
        <p:spPr>
          <a:xfrm rot="17766313">
            <a:off x="-2329143" y="-121827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9" name="六边形 178"/>
          <p:cNvSpPr/>
          <p:nvPr/>
        </p:nvSpPr>
        <p:spPr>
          <a:xfrm rot="17845237">
            <a:off x="-2290677" y="-129454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0" name="六边形 179"/>
          <p:cNvSpPr/>
          <p:nvPr/>
        </p:nvSpPr>
        <p:spPr>
          <a:xfrm rot="17924160">
            <a:off x="-2250468" y="-136991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1" name="六边形 180"/>
          <p:cNvSpPr/>
          <p:nvPr/>
        </p:nvSpPr>
        <p:spPr>
          <a:xfrm rot="18003083">
            <a:off x="-2208540" y="-144434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2" name="六边形 181"/>
          <p:cNvSpPr/>
          <p:nvPr/>
        </p:nvSpPr>
        <p:spPr>
          <a:xfrm rot="18082006">
            <a:off x="-2164914" y="-151779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3" name="六边形 182"/>
          <p:cNvSpPr/>
          <p:nvPr/>
        </p:nvSpPr>
        <p:spPr>
          <a:xfrm rot="18160929">
            <a:off x="-2119615" y="-159022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4" name="六边形 183"/>
          <p:cNvSpPr/>
          <p:nvPr/>
        </p:nvSpPr>
        <p:spPr>
          <a:xfrm rot="18239852">
            <a:off x="-2072664" y="-166158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5" name="六边形 184"/>
          <p:cNvSpPr/>
          <p:nvPr/>
        </p:nvSpPr>
        <p:spPr>
          <a:xfrm rot="18318775">
            <a:off x="-2024088" y="-17318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6" name="六边形 185"/>
          <p:cNvSpPr/>
          <p:nvPr/>
        </p:nvSpPr>
        <p:spPr>
          <a:xfrm rot="18397698">
            <a:off x="-1973911" y="-180099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7" name="六边形 186"/>
          <p:cNvSpPr/>
          <p:nvPr/>
        </p:nvSpPr>
        <p:spPr>
          <a:xfrm rot="18476621">
            <a:off x="-1922160" y="-186896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8" name="六边形 187"/>
          <p:cNvSpPr/>
          <p:nvPr/>
        </p:nvSpPr>
        <p:spPr>
          <a:xfrm rot="18555544">
            <a:off x="-1868863" y="-19357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9" name="六边形 188"/>
          <p:cNvSpPr/>
          <p:nvPr/>
        </p:nvSpPr>
        <p:spPr>
          <a:xfrm rot="18634467">
            <a:off x="-1814046" y="-20012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0" name="六边形 189"/>
          <p:cNvSpPr/>
          <p:nvPr/>
        </p:nvSpPr>
        <p:spPr>
          <a:xfrm rot="18713390">
            <a:off x="-1757741" y="-20654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1" name="六边形 190"/>
          <p:cNvSpPr/>
          <p:nvPr/>
        </p:nvSpPr>
        <p:spPr>
          <a:xfrm rot="18792314">
            <a:off x="-1699976" y="-21284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2" name="六边形 191"/>
          <p:cNvSpPr/>
          <p:nvPr/>
        </p:nvSpPr>
        <p:spPr>
          <a:xfrm rot="18871237">
            <a:off x="-1640780" y="-21900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3" name="六边形 192"/>
          <p:cNvSpPr/>
          <p:nvPr/>
        </p:nvSpPr>
        <p:spPr>
          <a:xfrm rot="18950160">
            <a:off x="-1580188" y="-225023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4" name="六边形 193"/>
          <p:cNvSpPr/>
          <p:nvPr/>
        </p:nvSpPr>
        <p:spPr>
          <a:xfrm rot="19029083">
            <a:off x="-1518228" y="-23090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5" name="六边形 194"/>
          <p:cNvSpPr/>
          <p:nvPr/>
        </p:nvSpPr>
        <p:spPr>
          <a:xfrm rot="19108006">
            <a:off x="-1454935" y="-236641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6" name="六边形 195"/>
          <p:cNvSpPr/>
          <p:nvPr/>
        </p:nvSpPr>
        <p:spPr>
          <a:xfrm rot="19186929">
            <a:off x="-1390341" y="-242232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7" name="六边形 196"/>
          <p:cNvSpPr/>
          <p:nvPr/>
        </p:nvSpPr>
        <p:spPr>
          <a:xfrm rot="19265852">
            <a:off x="-1324481" y="-24767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8" name="六边形 197"/>
          <p:cNvSpPr/>
          <p:nvPr/>
        </p:nvSpPr>
        <p:spPr>
          <a:xfrm rot="19344775">
            <a:off x="-1257389" y="-252961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9" name="六边形 198"/>
          <p:cNvSpPr/>
          <p:nvPr/>
        </p:nvSpPr>
        <p:spPr>
          <a:xfrm rot="19423698">
            <a:off x="-1189101" y="-258093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0" name="六边形 199"/>
          <p:cNvSpPr/>
          <p:nvPr/>
        </p:nvSpPr>
        <p:spPr>
          <a:xfrm rot="19502621">
            <a:off x="-1119654" y="-263068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1" name="六边形 200"/>
          <p:cNvSpPr/>
          <p:nvPr/>
        </p:nvSpPr>
        <p:spPr>
          <a:xfrm rot="19581544">
            <a:off x="-1049081" y="-267881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2" name="六边形 201"/>
          <p:cNvSpPr/>
          <p:nvPr/>
        </p:nvSpPr>
        <p:spPr>
          <a:xfrm rot="19660467">
            <a:off x="-977423" y="-272532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3" name="六边形 202"/>
          <p:cNvSpPr/>
          <p:nvPr/>
        </p:nvSpPr>
        <p:spPr>
          <a:xfrm rot="19739390">
            <a:off x="-904716" y="-277017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4" name="六边形 203"/>
          <p:cNvSpPr/>
          <p:nvPr/>
        </p:nvSpPr>
        <p:spPr>
          <a:xfrm rot="19818313">
            <a:off x="-830999" y="-281334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5" name="六边形 204"/>
          <p:cNvSpPr/>
          <p:nvPr/>
        </p:nvSpPr>
        <p:spPr>
          <a:xfrm rot="19897236">
            <a:off x="-756311" y="-285480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6" name="六边形 205"/>
          <p:cNvSpPr/>
          <p:nvPr/>
        </p:nvSpPr>
        <p:spPr>
          <a:xfrm rot="19976159">
            <a:off x="-680690" y="-28945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7" name="六边形 206"/>
          <p:cNvSpPr/>
          <p:nvPr/>
        </p:nvSpPr>
        <p:spPr>
          <a:xfrm rot="20055083">
            <a:off x="-604176" y="-293253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8" name="六边形 207"/>
          <p:cNvSpPr/>
          <p:nvPr/>
        </p:nvSpPr>
        <p:spPr>
          <a:xfrm rot="20134006">
            <a:off x="-526811" y="-296876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11" name="矩形 210"/>
          <p:cNvSpPr/>
          <p:nvPr/>
        </p:nvSpPr>
        <p:spPr>
          <a:xfrm>
            <a:off x="4192078" y="2304134"/>
            <a:ext cx="1640232" cy="1969770"/>
          </a:xfrm>
          <a:prstGeom prst="rect">
            <a:avLst/>
          </a:prstGeom>
        </p:spPr>
        <p:txBody>
          <a:bodyPr wrap="square">
            <a:spAutoFit/>
          </a:bodyPr>
          <a:lstStyle/>
          <a:p>
            <a:pPr algn="dist"/>
            <a:r>
              <a:rPr lang="en-US" altLang="zh-CN" sz="12200" b="1" dirty="0">
                <a:solidFill>
                  <a:schemeClr val="bg1"/>
                </a:solidFill>
                <a:latin typeface="Source Han Sans SC"/>
                <a:cs typeface="+mn-ea"/>
                <a:sym typeface="Source Han Sans SC"/>
              </a:rPr>
              <a:t>4</a:t>
            </a:r>
            <a:endParaRPr lang="zh-CN" altLang="en-US" sz="12200" b="1" dirty="0">
              <a:solidFill>
                <a:schemeClr val="bg1"/>
              </a:solidFill>
              <a:latin typeface="Source Han Sans SC"/>
              <a:cs typeface="+mn-ea"/>
              <a:sym typeface="Source Han Sans SC"/>
            </a:endParaRPr>
          </a:p>
        </p:txBody>
      </p:sp>
      <p:sp>
        <p:nvSpPr>
          <p:cNvPr id="315" name="文本框 314"/>
          <p:cNvSpPr txBox="1"/>
          <p:nvPr/>
        </p:nvSpPr>
        <p:spPr>
          <a:xfrm>
            <a:off x="6955767" y="2998598"/>
            <a:ext cx="4331252" cy="3110723"/>
          </a:xfrm>
          <a:prstGeom prst="rect">
            <a:avLst/>
          </a:prstGeom>
          <a:noFill/>
        </p:spPr>
        <p:txBody>
          <a:bodyPr wrap="square" rtlCol="0">
            <a:spAutoFit/>
          </a:bodyPr>
          <a:lstStyle/>
          <a:p>
            <a:pPr>
              <a:lnSpc>
                <a:spcPct val="150000"/>
              </a:lnSpc>
            </a:pPr>
            <a:r>
              <a:rPr lang="zh-CN" altLang="en-US" sz="1200" dirty="0">
                <a:solidFill>
                  <a:schemeClr val="bg1"/>
                </a:solidFill>
                <a:latin typeface="Source Han Sans SC"/>
                <a:cs typeface="+mn-ea"/>
                <a:sym typeface="Source Han Sans SC"/>
              </a:rPr>
              <a:t>技术的价值来源于普世的理念</a:t>
            </a:r>
            <a:endParaRPr lang="en-US" altLang="zh-CN" sz="1200" dirty="0">
              <a:solidFill>
                <a:schemeClr val="bg1"/>
              </a:solidFill>
              <a:latin typeface="Source Han Sans SC"/>
              <a:cs typeface="+mn-ea"/>
              <a:sym typeface="Source Han Sans SC"/>
            </a:endParaRPr>
          </a:p>
          <a:p>
            <a:pPr>
              <a:lnSpc>
                <a:spcPct val="150000"/>
              </a:lnSpc>
            </a:pPr>
            <a:r>
              <a:rPr lang="zh-CN" altLang="en-US" sz="1200" dirty="0">
                <a:solidFill>
                  <a:schemeClr val="bg1"/>
                </a:solidFill>
                <a:latin typeface="Source Han Sans SC"/>
                <a:cs typeface="+mn-ea"/>
                <a:sym typeface="Source Han Sans SC"/>
              </a:rPr>
              <a:t>我们诞生于区块链技术</a:t>
            </a:r>
            <a:endParaRPr lang="en-US" altLang="zh-CN" sz="1200" dirty="0">
              <a:solidFill>
                <a:schemeClr val="bg1"/>
              </a:solidFill>
              <a:latin typeface="Source Han Sans SC"/>
              <a:cs typeface="+mn-ea"/>
              <a:sym typeface="Source Han Sans SC"/>
            </a:endParaRPr>
          </a:p>
          <a:p>
            <a:pPr>
              <a:lnSpc>
                <a:spcPct val="150000"/>
              </a:lnSpc>
            </a:pPr>
            <a:r>
              <a:rPr lang="zh-CN" altLang="en-US" sz="1200" dirty="0">
                <a:solidFill>
                  <a:schemeClr val="bg1"/>
                </a:solidFill>
                <a:latin typeface="Source Han Sans SC"/>
                <a:cs typeface="+mn-ea"/>
                <a:sym typeface="Source Han Sans SC"/>
              </a:rPr>
              <a:t>也终将为区块链技术贡献自己的力量</a:t>
            </a:r>
            <a:endParaRPr lang="en-US" altLang="zh-CN" sz="1200" dirty="0">
              <a:solidFill>
                <a:schemeClr val="bg1"/>
              </a:solidFill>
              <a:latin typeface="Source Han Sans SC"/>
              <a:cs typeface="+mn-ea"/>
              <a:sym typeface="Source Han Sans SC"/>
            </a:endParaRPr>
          </a:p>
          <a:p>
            <a:pPr>
              <a:lnSpc>
                <a:spcPct val="150000"/>
              </a:lnSpc>
            </a:pPr>
            <a:endParaRPr lang="en-US" altLang="zh-CN" sz="1200" dirty="0">
              <a:solidFill>
                <a:schemeClr val="bg1"/>
              </a:solidFill>
              <a:latin typeface="Source Han Sans SC"/>
              <a:cs typeface="+mn-ea"/>
              <a:sym typeface="Source Han Sans SC"/>
            </a:endParaRPr>
          </a:p>
          <a:p>
            <a:pPr>
              <a:lnSpc>
                <a:spcPct val="150000"/>
              </a:lnSpc>
            </a:pPr>
            <a:r>
              <a:rPr lang="zh-CN" altLang="en-US" sz="1200" dirty="0">
                <a:solidFill>
                  <a:schemeClr val="bg1"/>
                </a:solidFill>
                <a:latin typeface="Source Han Sans SC"/>
                <a:cs typeface="+mn-ea"/>
                <a:sym typeface="Source Han Sans SC"/>
              </a:rPr>
              <a:t>在区块链的世界里</a:t>
            </a:r>
            <a:endParaRPr lang="en-US" altLang="zh-CN" sz="1200" dirty="0">
              <a:solidFill>
                <a:schemeClr val="bg1"/>
              </a:solidFill>
              <a:latin typeface="Source Han Sans SC"/>
              <a:cs typeface="+mn-ea"/>
              <a:sym typeface="Source Han Sans SC"/>
            </a:endParaRPr>
          </a:p>
          <a:p>
            <a:pPr>
              <a:lnSpc>
                <a:spcPct val="150000"/>
              </a:lnSpc>
            </a:pPr>
            <a:r>
              <a:rPr lang="zh-CN" altLang="en-US" sz="1200" dirty="0">
                <a:solidFill>
                  <a:schemeClr val="bg1"/>
                </a:solidFill>
                <a:latin typeface="Source Han Sans SC"/>
                <a:cs typeface="+mn-ea"/>
                <a:sym typeface="Source Han Sans SC"/>
              </a:rPr>
              <a:t>我们获得了我们生而为人的自由</a:t>
            </a:r>
            <a:endParaRPr lang="en-US" altLang="zh-CN" sz="1200" dirty="0">
              <a:solidFill>
                <a:schemeClr val="bg1"/>
              </a:solidFill>
              <a:latin typeface="Source Han Sans SC"/>
              <a:cs typeface="+mn-ea"/>
              <a:sym typeface="Source Han Sans SC"/>
            </a:endParaRPr>
          </a:p>
          <a:p>
            <a:pPr>
              <a:lnSpc>
                <a:spcPct val="150000"/>
              </a:lnSpc>
            </a:pPr>
            <a:r>
              <a:rPr lang="zh-CN" altLang="en-US" sz="1200" dirty="0">
                <a:solidFill>
                  <a:schemeClr val="bg1"/>
                </a:solidFill>
                <a:latin typeface="Source Han Sans SC"/>
                <a:cs typeface="+mn-ea"/>
                <a:sym typeface="Source Han Sans SC"/>
              </a:rPr>
              <a:t>多链之间无法互通却又为自由的世界带上了枷锁</a:t>
            </a:r>
            <a:endParaRPr lang="en-US" altLang="zh-CN" sz="1200" dirty="0">
              <a:solidFill>
                <a:schemeClr val="bg1"/>
              </a:solidFill>
              <a:latin typeface="Source Han Sans SC"/>
              <a:cs typeface="+mn-ea"/>
              <a:sym typeface="Source Han Sans SC"/>
            </a:endParaRPr>
          </a:p>
          <a:p>
            <a:pPr>
              <a:lnSpc>
                <a:spcPct val="150000"/>
              </a:lnSpc>
            </a:pPr>
            <a:endParaRPr lang="en-US" altLang="zh-CN" sz="1200" dirty="0">
              <a:solidFill>
                <a:schemeClr val="bg1"/>
              </a:solidFill>
              <a:latin typeface="Source Han Sans SC"/>
              <a:cs typeface="+mn-ea"/>
              <a:sym typeface="Source Han Sans SC"/>
            </a:endParaRPr>
          </a:p>
          <a:p>
            <a:pPr>
              <a:lnSpc>
                <a:spcPct val="150000"/>
              </a:lnSpc>
            </a:pPr>
            <a:r>
              <a:rPr lang="en-US" altLang="zh-CN" sz="1200" dirty="0">
                <a:solidFill>
                  <a:schemeClr val="bg1"/>
                </a:solidFill>
                <a:latin typeface="Source Han Sans SC"/>
                <a:cs typeface="+mn-ea"/>
                <a:sym typeface="Source Han Sans SC"/>
              </a:rPr>
              <a:t>NSC</a:t>
            </a:r>
            <a:r>
              <a:rPr lang="zh-CN" altLang="en-US" sz="1200" dirty="0">
                <a:solidFill>
                  <a:schemeClr val="bg1"/>
                </a:solidFill>
                <a:latin typeface="Source Han Sans SC"/>
                <a:cs typeface="+mn-ea"/>
                <a:sym typeface="Source Han Sans SC"/>
              </a:rPr>
              <a:t>的出现</a:t>
            </a:r>
            <a:endParaRPr lang="en-US" altLang="zh-CN" sz="1200" dirty="0">
              <a:solidFill>
                <a:schemeClr val="bg1"/>
              </a:solidFill>
              <a:latin typeface="Source Han Sans SC"/>
              <a:cs typeface="+mn-ea"/>
              <a:sym typeface="Source Han Sans SC"/>
            </a:endParaRPr>
          </a:p>
          <a:p>
            <a:pPr>
              <a:lnSpc>
                <a:spcPct val="150000"/>
              </a:lnSpc>
            </a:pPr>
            <a:r>
              <a:rPr lang="zh-CN" altLang="en-US" sz="1200" dirty="0">
                <a:solidFill>
                  <a:schemeClr val="bg1"/>
                </a:solidFill>
                <a:latin typeface="Source Han Sans SC"/>
                <a:cs typeface="+mn-ea"/>
                <a:sym typeface="Source Han Sans SC"/>
              </a:rPr>
              <a:t>为链接区块世界而生</a:t>
            </a:r>
            <a:endParaRPr lang="en-US" altLang="zh-CN" sz="1200" dirty="0">
              <a:solidFill>
                <a:schemeClr val="bg1"/>
              </a:solidFill>
              <a:latin typeface="Source Han Sans SC"/>
              <a:cs typeface="+mn-ea"/>
              <a:sym typeface="Source Han Sans SC"/>
            </a:endParaRPr>
          </a:p>
          <a:p>
            <a:pPr>
              <a:lnSpc>
                <a:spcPct val="150000"/>
              </a:lnSpc>
            </a:pPr>
            <a:r>
              <a:rPr lang="zh-CN" altLang="en-US" sz="1200" dirty="0">
                <a:solidFill>
                  <a:schemeClr val="bg1"/>
                </a:solidFill>
                <a:latin typeface="Source Han Sans SC"/>
                <a:cs typeface="+mn-ea"/>
                <a:sym typeface="Source Han Sans SC"/>
              </a:rPr>
              <a:t>让我们可以自由 互通 延续文明的痕迹</a:t>
            </a:r>
            <a:endParaRPr lang="en-US" altLang="zh-CN" sz="1200" dirty="0">
              <a:solidFill>
                <a:schemeClr val="bg1"/>
              </a:solidFill>
              <a:latin typeface="Source Han Sans SC"/>
              <a:cs typeface="+mn-ea"/>
              <a:sym typeface="Source Han Sans SC"/>
            </a:endParaRPr>
          </a:p>
        </p:txBody>
      </p:sp>
      <p:sp>
        <p:nvSpPr>
          <p:cNvPr id="316" name="矩形 315"/>
          <p:cNvSpPr/>
          <p:nvPr/>
        </p:nvSpPr>
        <p:spPr>
          <a:xfrm>
            <a:off x="6906156" y="2481304"/>
            <a:ext cx="3937553" cy="461665"/>
          </a:xfrm>
          <a:prstGeom prst="rect">
            <a:avLst/>
          </a:prstGeom>
        </p:spPr>
        <p:txBody>
          <a:bodyPr wrap="none">
            <a:spAutoFit/>
          </a:bodyPr>
          <a:lstStyle/>
          <a:p>
            <a:pPr algn="ctr"/>
            <a:r>
              <a:rPr lang="en-US" altLang="zh-CN" sz="2400" b="1" dirty="0">
                <a:solidFill>
                  <a:srgbClr val="ECD4E9"/>
                </a:solidFill>
                <a:latin typeface="Source Han Sans SC"/>
                <a:cs typeface="+mn-ea"/>
                <a:sym typeface="Source Han Sans SC"/>
              </a:rPr>
              <a:t>NORTH STAR CHAIN</a:t>
            </a:r>
            <a:r>
              <a:rPr lang="zh-CN" altLang="en-US" sz="2400" b="1" dirty="0">
                <a:solidFill>
                  <a:srgbClr val="ECD4E9"/>
                </a:solidFill>
                <a:latin typeface="Source Han Sans SC"/>
                <a:cs typeface="+mn-ea"/>
                <a:sym typeface="Source Han Sans SC"/>
              </a:rPr>
              <a:t>商业哲学</a:t>
            </a:r>
          </a:p>
        </p:txBody>
      </p:sp>
      <p:pic>
        <p:nvPicPr>
          <p:cNvPr id="108" name="图片 107">
            <a:extLst>
              <a:ext uri="{FF2B5EF4-FFF2-40B4-BE49-F238E27FC236}">
                <a16:creationId xmlns:a16="http://schemas.microsoft.com/office/drawing/2014/main" id="{CB0D74D4-C85C-4FB1-B1A7-0CE14D3D27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5284" y="-343862"/>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3000" fill="hold"/>
                                        <p:tgtEl>
                                          <p:spTgt spid="109"/>
                                        </p:tgtEl>
                                        <p:attrNameLst>
                                          <p:attrName>ppt_w</p:attrName>
                                        </p:attrNameLst>
                                      </p:cBhvr>
                                      <p:tavLst>
                                        <p:tav tm="0" fmla="#ppt_w*sin(2.5*pi*$)">
                                          <p:val>
                                            <p:fltVal val="0"/>
                                          </p:val>
                                        </p:tav>
                                        <p:tav tm="100000">
                                          <p:val>
                                            <p:fltVal val="1"/>
                                          </p:val>
                                        </p:tav>
                                      </p:tavLst>
                                    </p:anim>
                                    <p:anim calcmode="lin" valueType="num">
                                      <p:cBhvr>
                                        <p:cTn id="8" dur="3000" fill="hold"/>
                                        <p:tgtEl>
                                          <p:spTgt spid="109"/>
                                        </p:tgtEl>
                                        <p:attrNameLst>
                                          <p:attrName>ppt_h</p:attrName>
                                        </p:attrNameLst>
                                      </p:cBhvr>
                                      <p:tavLst>
                                        <p:tav tm="0">
                                          <p:val>
                                            <p:strVal val="#ppt_h"/>
                                          </p:val>
                                        </p:tav>
                                        <p:tav tm="100000">
                                          <p:val>
                                            <p:strVal val="#ppt_h"/>
                                          </p:val>
                                        </p:tav>
                                      </p:tavLst>
                                    </p:anim>
                                  </p:childTnLst>
                                </p:cTn>
                              </p:par>
                              <p:par>
                                <p:cTn id="9" presetID="19" presetClass="entr" presetSubtype="1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p:cTn id="11" dur="3000" fill="hold"/>
                                        <p:tgtEl>
                                          <p:spTgt spid="110"/>
                                        </p:tgtEl>
                                        <p:attrNameLst>
                                          <p:attrName>ppt_w</p:attrName>
                                        </p:attrNameLst>
                                      </p:cBhvr>
                                      <p:tavLst>
                                        <p:tav tm="0" fmla="#ppt_w*sin(2.5*pi*$)">
                                          <p:val>
                                            <p:fltVal val="0"/>
                                          </p:val>
                                        </p:tav>
                                        <p:tav tm="100000">
                                          <p:val>
                                            <p:fltVal val="1"/>
                                          </p:val>
                                        </p:tav>
                                      </p:tavLst>
                                    </p:anim>
                                    <p:anim calcmode="lin" valueType="num">
                                      <p:cBhvr>
                                        <p:cTn id="12" dur="3000" fill="hold"/>
                                        <p:tgtEl>
                                          <p:spTgt spid="110"/>
                                        </p:tgtEl>
                                        <p:attrNameLst>
                                          <p:attrName>ppt_h</p:attrName>
                                        </p:attrNameLst>
                                      </p:cBhvr>
                                      <p:tavLst>
                                        <p:tav tm="0">
                                          <p:val>
                                            <p:strVal val="#ppt_h"/>
                                          </p:val>
                                        </p:tav>
                                        <p:tav tm="100000">
                                          <p:val>
                                            <p:strVal val="#ppt_h"/>
                                          </p:val>
                                        </p:tav>
                                      </p:tavLst>
                                    </p:anim>
                                  </p:childTnLst>
                                </p:cTn>
                              </p:par>
                              <p:par>
                                <p:cTn id="13" presetID="19" presetClass="entr" presetSubtype="1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3000" fill="hold"/>
                                        <p:tgtEl>
                                          <p:spTgt spid="111"/>
                                        </p:tgtEl>
                                        <p:attrNameLst>
                                          <p:attrName>ppt_w</p:attrName>
                                        </p:attrNameLst>
                                      </p:cBhvr>
                                      <p:tavLst>
                                        <p:tav tm="0" fmla="#ppt_w*sin(2.5*pi*$)">
                                          <p:val>
                                            <p:fltVal val="0"/>
                                          </p:val>
                                        </p:tav>
                                        <p:tav tm="100000">
                                          <p:val>
                                            <p:fltVal val="1"/>
                                          </p:val>
                                        </p:tav>
                                      </p:tavLst>
                                    </p:anim>
                                    <p:anim calcmode="lin" valueType="num">
                                      <p:cBhvr>
                                        <p:cTn id="16" dur="3000" fill="hold"/>
                                        <p:tgtEl>
                                          <p:spTgt spid="111"/>
                                        </p:tgtEl>
                                        <p:attrNameLst>
                                          <p:attrName>ppt_h</p:attrName>
                                        </p:attrNameLst>
                                      </p:cBhvr>
                                      <p:tavLst>
                                        <p:tav tm="0">
                                          <p:val>
                                            <p:strVal val="#ppt_h"/>
                                          </p:val>
                                        </p:tav>
                                        <p:tav tm="100000">
                                          <p:val>
                                            <p:strVal val="#ppt_h"/>
                                          </p:val>
                                        </p:tav>
                                      </p:tavLst>
                                    </p:anim>
                                  </p:childTnLst>
                                </p:cTn>
                              </p:par>
                              <p:par>
                                <p:cTn id="17" presetID="19" presetClass="entr" presetSubtype="1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 calcmode="lin" valueType="num">
                                      <p:cBhvr>
                                        <p:cTn id="19" dur="3000" fill="hold"/>
                                        <p:tgtEl>
                                          <p:spTgt spid="112"/>
                                        </p:tgtEl>
                                        <p:attrNameLst>
                                          <p:attrName>ppt_w</p:attrName>
                                        </p:attrNameLst>
                                      </p:cBhvr>
                                      <p:tavLst>
                                        <p:tav tm="0" fmla="#ppt_w*sin(2.5*pi*$)">
                                          <p:val>
                                            <p:fltVal val="0"/>
                                          </p:val>
                                        </p:tav>
                                        <p:tav tm="100000">
                                          <p:val>
                                            <p:fltVal val="1"/>
                                          </p:val>
                                        </p:tav>
                                      </p:tavLst>
                                    </p:anim>
                                    <p:anim calcmode="lin" valueType="num">
                                      <p:cBhvr>
                                        <p:cTn id="20" dur="3000" fill="hold"/>
                                        <p:tgtEl>
                                          <p:spTgt spid="112"/>
                                        </p:tgtEl>
                                        <p:attrNameLst>
                                          <p:attrName>ppt_h</p:attrName>
                                        </p:attrNameLst>
                                      </p:cBhvr>
                                      <p:tavLst>
                                        <p:tav tm="0">
                                          <p:val>
                                            <p:strVal val="#ppt_h"/>
                                          </p:val>
                                        </p:tav>
                                        <p:tav tm="100000">
                                          <p:val>
                                            <p:strVal val="#ppt_h"/>
                                          </p:val>
                                        </p:tav>
                                      </p:tavLst>
                                    </p:anim>
                                  </p:childTnLst>
                                </p:cTn>
                              </p:par>
                              <p:par>
                                <p:cTn id="21" presetID="19" presetClass="entr" presetSubtype="1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p:cTn id="23" dur="3000" fill="hold"/>
                                        <p:tgtEl>
                                          <p:spTgt spid="113"/>
                                        </p:tgtEl>
                                        <p:attrNameLst>
                                          <p:attrName>ppt_w</p:attrName>
                                        </p:attrNameLst>
                                      </p:cBhvr>
                                      <p:tavLst>
                                        <p:tav tm="0" fmla="#ppt_w*sin(2.5*pi*$)">
                                          <p:val>
                                            <p:fltVal val="0"/>
                                          </p:val>
                                        </p:tav>
                                        <p:tav tm="100000">
                                          <p:val>
                                            <p:fltVal val="1"/>
                                          </p:val>
                                        </p:tav>
                                      </p:tavLst>
                                    </p:anim>
                                    <p:anim calcmode="lin" valueType="num">
                                      <p:cBhvr>
                                        <p:cTn id="24" dur="3000" fill="hold"/>
                                        <p:tgtEl>
                                          <p:spTgt spid="113"/>
                                        </p:tgtEl>
                                        <p:attrNameLst>
                                          <p:attrName>ppt_h</p:attrName>
                                        </p:attrNameLst>
                                      </p:cBhvr>
                                      <p:tavLst>
                                        <p:tav tm="0">
                                          <p:val>
                                            <p:strVal val="#ppt_h"/>
                                          </p:val>
                                        </p:tav>
                                        <p:tav tm="100000">
                                          <p:val>
                                            <p:strVal val="#ppt_h"/>
                                          </p:val>
                                        </p:tav>
                                      </p:tavLst>
                                    </p:anim>
                                  </p:childTnLst>
                                </p:cTn>
                              </p:par>
                              <p:par>
                                <p:cTn id="25" presetID="19" presetClass="entr" presetSubtype="1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p:cTn id="27" dur="3000" fill="hold"/>
                                        <p:tgtEl>
                                          <p:spTgt spid="114"/>
                                        </p:tgtEl>
                                        <p:attrNameLst>
                                          <p:attrName>ppt_w</p:attrName>
                                        </p:attrNameLst>
                                      </p:cBhvr>
                                      <p:tavLst>
                                        <p:tav tm="0" fmla="#ppt_w*sin(2.5*pi*$)">
                                          <p:val>
                                            <p:fltVal val="0"/>
                                          </p:val>
                                        </p:tav>
                                        <p:tav tm="100000">
                                          <p:val>
                                            <p:fltVal val="1"/>
                                          </p:val>
                                        </p:tav>
                                      </p:tavLst>
                                    </p:anim>
                                    <p:anim calcmode="lin" valueType="num">
                                      <p:cBhvr>
                                        <p:cTn id="28" dur="3000" fill="hold"/>
                                        <p:tgtEl>
                                          <p:spTgt spid="114"/>
                                        </p:tgtEl>
                                        <p:attrNameLst>
                                          <p:attrName>ppt_h</p:attrName>
                                        </p:attrNameLst>
                                      </p:cBhvr>
                                      <p:tavLst>
                                        <p:tav tm="0">
                                          <p:val>
                                            <p:strVal val="#ppt_h"/>
                                          </p:val>
                                        </p:tav>
                                        <p:tav tm="100000">
                                          <p:val>
                                            <p:strVal val="#ppt_h"/>
                                          </p:val>
                                        </p:tav>
                                      </p:tavLst>
                                    </p:anim>
                                  </p:childTnLst>
                                </p:cTn>
                              </p:par>
                              <p:par>
                                <p:cTn id="29" presetID="19" presetClass="entr" presetSubtype="10"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p:cTn id="31" dur="3000" fill="hold"/>
                                        <p:tgtEl>
                                          <p:spTgt spid="115"/>
                                        </p:tgtEl>
                                        <p:attrNameLst>
                                          <p:attrName>ppt_w</p:attrName>
                                        </p:attrNameLst>
                                      </p:cBhvr>
                                      <p:tavLst>
                                        <p:tav tm="0" fmla="#ppt_w*sin(2.5*pi*$)">
                                          <p:val>
                                            <p:fltVal val="0"/>
                                          </p:val>
                                        </p:tav>
                                        <p:tav tm="100000">
                                          <p:val>
                                            <p:fltVal val="1"/>
                                          </p:val>
                                        </p:tav>
                                      </p:tavLst>
                                    </p:anim>
                                    <p:anim calcmode="lin" valueType="num">
                                      <p:cBhvr>
                                        <p:cTn id="32" dur="3000" fill="hold"/>
                                        <p:tgtEl>
                                          <p:spTgt spid="115"/>
                                        </p:tgtEl>
                                        <p:attrNameLst>
                                          <p:attrName>ppt_h</p:attrName>
                                        </p:attrNameLst>
                                      </p:cBhvr>
                                      <p:tavLst>
                                        <p:tav tm="0">
                                          <p:val>
                                            <p:strVal val="#ppt_h"/>
                                          </p:val>
                                        </p:tav>
                                        <p:tav tm="100000">
                                          <p:val>
                                            <p:strVal val="#ppt_h"/>
                                          </p:val>
                                        </p:tav>
                                      </p:tavLst>
                                    </p:anim>
                                  </p:childTnLst>
                                </p:cTn>
                              </p:par>
                              <p:par>
                                <p:cTn id="33" presetID="19" presetClass="entr" presetSubtype="10" fill="hold" grpId="0" nodeType="withEffect">
                                  <p:stCondLst>
                                    <p:cond delay="0"/>
                                  </p:stCondLst>
                                  <p:childTnLst>
                                    <p:set>
                                      <p:cBhvr>
                                        <p:cTn id="34" dur="1" fill="hold">
                                          <p:stCondLst>
                                            <p:cond delay="0"/>
                                          </p:stCondLst>
                                        </p:cTn>
                                        <p:tgtEl>
                                          <p:spTgt spid="116"/>
                                        </p:tgtEl>
                                        <p:attrNameLst>
                                          <p:attrName>style.visibility</p:attrName>
                                        </p:attrNameLst>
                                      </p:cBhvr>
                                      <p:to>
                                        <p:strVal val="visible"/>
                                      </p:to>
                                    </p:set>
                                    <p:anim calcmode="lin" valueType="num">
                                      <p:cBhvr>
                                        <p:cTn id="35" dur="3000" fill="hold"/>
                                        <p:tgtEl>
                                          <p:spTgt spid="116"/>
                                        </p:tgtEl>
                                        <p:attrNameLst>
                                          <p:attrName>ppt_w</p:attrName>
                                        </p:attrNameLst>
                                      </p:cBhvr>
                                      <p:tavLst>
                                        <p:tav tm="0" fmla="#ppt_w*sin(2.5*pi*$)">
                                          <p:val>
                                            <p:fltVal val="0"/>
                                          </p:val>
                                        </p:tav>
                                        <p:tav tm="100000">
                                          <p:val>
                                            <p:fltVal val="1"/>
                                          </p:val>
                                        </p:tav>
                                      </p:tavLst>
                                    </p:anim>
                                    <p:anim calcmode="lin" valueType="num">
                                      <p:cBhvr>
                                        <p:cTn id="36" dur="3000" fill="hold"/>
                                        <p:tgtEl>
                                          <p:spTgt spid="116"/>
                                        </p:tgtEl>
                                        <p:attrNameLst>
                                          <p:attrName>ppt_h</p:attrName>
                                        </p:attrNameLst>
                                      </p:cBhvr>
                                      <p:tavLst>
                                        <p:tav tm="0">
                                          <p:val>
                                            <p:strVal val="#ppt_h"/>
                                          </p:val>
                                        </p:tav>
                                        <p:tav tm="100000">
                                          <p:val>
                                            <p:strVal val="#ppt_h"/>
                                          </p:val>
                                        </p:tav>
                                      </p:tavLst>
                                    </p:anim>
                                  </p:childTnLst>
                                </p:cTn>
                              </p:par>
                              <p:par>
                                <p:cTn id="37" presetID="19" presetClass="entr" presetSubtype="1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 calcmode="lin" valueType="num">
                                      <p:cBhvr>
                                        <p:cTn id="39" dur="3000" fill="hold"/>
                                        <p:tgtEl>
                                          <p:spTgt spid="117"/>
                                        </p:tgtEl>
                                        <p:attrNameLst>
                                          <p:attrName>ppt_w</p:attrName>
                                        </p:attrNameLst>
                                      </p:cBhvr>
                                      <p:tavLst>
                                        <p:tav tm="0" fmla="#ppt_w*sin(2.5*pi*$)">
                                          <p:val>
                                            <p:fltVal val="0"/>
                                          </p:val>
                                        </p:tav>
                                        <p:tav tm="100000">
                                          <p:val>
                                            <p:fltVal val="1"/>
                                          </p:val>
                                        </p:tav>
                                      </p:tavLst>
                                    </p:anim>
                                    <p:anim calcmode="lin" valueType="num">
                                      <p:cBhvr>
                                        <p:cTn id="40" dur="3000" fill="hold"/>
                                        <p:tgtEl>
                                          <p:spTgt spid="117"/>
                                        </p:tgtEl>
                                        <p:attrNameLst>
                                          <p:attrName>ppt_h</p:attrName>
                                        </p:attrNameLst>
                                      </p:cBhvr>
                                      <p:tavLst>
                                        <p:tav tm="0">
                                          <p:val>
                                            <p:strVal val="#ppt_h"/>
                                          </p:val>
                                        </p:tav>
                                        <p:tav tm="100000">
                                          <p:val>
                                            <p:strVal val="#ppt_h"/>
                                          </p:val>
                                        </p:tav>
                                      </p:tavLst>
                                    </p:anim>
                                  </p:childTnLst>
                                </p:cTn>
                              </p:par>
                              <p:par>
                                <p:cTn id="41" presetID="19" presetClass="entr" presetSubtype="10" fill="hold" grpId="0" nodeType="withEffect">
                                  <p:stCondLst>
                                    <p:cond delay="0"/>
                                  </p:stCondLst>
                                  <p:childTnLst>
                                    <p:set>
                                      <p:cBhvr>
                                        <p:cTn id="42" dur="1" fill="hold">
                                          <p:stCondLst>
                                            <p:cond delay="0"/>
                                          </p:stCondLst>
                                        </p:cTn>
                                        <p:tgtEl>
                                          <p:spTgt spid="118"/>
                                        </p:tgtEl>
                                        <p:attrNameLst>
                                          <p:attrName>style.visibility</p:attrName>
                                        </p:attrNameLst>
                                      </p:cBhvr>
                                      <p:to>
                                        <p:strVal val="visible"/>
                                      </p:to>
                                    </p:set>
                                    <p:anim calcmode="lin" valueType="num">
                                      <p:cBhvr>
                                        <p:cTn id="43" dur="3000" fill="hold"/>
                                        <p:tgtEl>
                                          <p:spTgt spid="118"/>
                                        </p:tgtEl>
                                        <p:attrNameLst>
                                          <p:attrName>ppt_w</p:attrName>
                                        </p:attrNameLst>
                                      </p:cBhvr>
                                      <p:tavLst>
                                        <p:tav tm="0" fmla="#ppt_w*sin(2.5*pi*$)">
                                          <p:val>
                                            <p:fltVal val="0"/>
                                          </p:val>
                                        </p:tav>
                                        <p:tav tm="100000">
                                          <p:val>
                                            <p:fltVal val="1"/>
                                          </p:val>
                                        </p:tav>
                                      </p:tavLst>
                                    </p:anim>
                                    <p:anim calcmode="lin" valueType="num">
                                      <p:cBhvr>
                                        <p:cTn id="44" dur="3000" fill="hold"/>
                                        <p:tgtEl>
                                          <p:spTgt spid="118"/>
                                        </p:tgtEl>
                                        <p:attrNameLst>
                                          <p:attrName>ppt_h</p:attrName>
                                        </p:attrNameLst>
                                      </p:cBhvr>
                                      <p:tavLst>
                                        <p:tav tm="0">
                                          <p:val>
                                            <p:strVal val="#ppt_h"/>
                                          </p:val>
                                        </p:tav>
                                        <p:tav tm="100000">
                                          <p:val>
                                            <p:strVal val="#ppt_h"/>
                                          </p:val>
                                        </p:tav>
                                      </p:tavLst>
                                    </p:anim>
                                  </p:childTnLst>
                                </p:cTn>
                              </p:par>
                              <p:par>
                                <p:cTn id="45" presetID="19" presetClass="entr" presetSubtype="10" fill="hold" grpId="0" nodeType="withEffect">
                                  <p:stCondLst>
                                    <p:cond delay="0"/>
                                  </p:stCondLst>
                                  <p:childTnLst>
                                    <p:set>
                                      <p:cBhvr>
                                        <p:cTn id="46" dur="1" fill="hold">
                                          <p:stCondLst>
                                            <p:cond delay="0"/>
                                          </p:stCondLst>
                                        </p:cTn>
                                        <p:tgtEl>
                                          <p:spTgt spid="119"/>
                                        </p:tgtEl>
                                        <p:attrNameLst>
                                          <p:attrName>style.visibility</p:attrName>
                                        </p:attrNameLst>
                                      </p:cBhvr>
                                      <p:to>
                                        <p:strVal val="visible"/>
                                      </p:to>
                                    </p:set>
                                    <p:anim calcmode="lin" valueType="num">
                                      <p:cBhvr>
                                        <p:cTn id="47" dur="3000" fill="hold"/>
                                        <p:tgtEl>
                                          <p:spTgt spid="119"/>
                                        </p:tgtEl>
                                        <p:attrNameLst>
                                          <p:attrName>ppt_w</p:attrName>
                                        </p:attrNameLst>
                                      </p:cBhvr>
                                      <p:tavLst>
                                        <p:tav tm="0" fmla="#ppt_w*sin(2.5*pi*$)">
                                          <p:val>
                                            <p:fltVal val="0"/>
                                          </p:val>
                                        </p:tav>
                                        <p:tav tm="100000">
                                          <p:val>
                                            <p:fltVal val="1"/>
                                          </p:val>
                                        </p:tav>
                                      </p:tavLst>
                                    </p:anim>
                                    <p:anim calcmode="lin" valueType="num">
                                      <p:cBhvr>
                                        <p:cTn id="48" dur="3000" fill="hold"/>
                                        <p:tgtEl>
                                          <p:spTgt spid="119"/>
                                        </p:tgtEl>
                                        <p:attrNameLst>
                                          <p:attrName>ppt_h</p:attrName>
                                        </p:attrNameLst>
                                      </p:cBhvr>
                                      <p:tavLst>
                                        <p:tav tm="0">
                                          <p:val>
                                            <p:strVal val="#ppt_h"/>
                                          </p:val>
                                        </p:tav>
                                        <p:tav tm="100000">
                                          <p:val>
                                            <p:strVal val="#ppt_h"/>
                                          </p:val>
                                        </p:tav>
                                      </p:tavLst>
                                    </p:anim>
                                  </p:childTnLst>
                                </p:cTn>
                              </p:par>
                              <p:par>
                                <p:cTn id="49" presetID="19" presetClass="entr" presetSubtype="10" fill="hold" grpId="0" nodeType="with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p:cTn id="51" dur="3000" fill="hold"/>
                                        <p:tgtEl>
                                          <p:spTgt spid="120"/>
                                        </p:tgtEl>
                                        <p:attrNameLst>
                                          <p:attrName>ppt_w</p:attrName>
                                        </p:attrNameLst>
                                      </p:cBhvr>
                                      <p:tavLst>
                                        <p:tav tm="0" fmla="#ppt_w*sin(2.5*pi*$)">
                                          <p:val>
                                            <p:fltVal val="0"/>
                                          </p:val>
                                        </p:tav>
                                        <p:tav tm="100000">
                                          <p:val>
                                            <p:fltVal val="1"/>
                                          </p:val>
                                        </p:tav>
                                      </p:tavLst>
                                    </p:anim>
                                    <p:anim calcmode="lin" valueType="num">
                                      <p:cBhvr>
                                        <p:cTn id="52" dur="3000" fill="hold"/>
                                        <p:tgtEl>
                                          <p:spTgt spid="120"/>
                                        </p:tgtEl>
                                        <p:attrNameLst>
                                          <p:attrName>ppt_h</p:attrName>
                                        </p:attrNameLst>
                                      </p:cBhvr>
                                      <p:tavLst>
                                        <p:tav tm="0">
                                          <p:val>
                                            <p:strVal val="#ppt_h"/>
                                          </p:val>
                                        </p:tav>
                                        <p:tav tm="100000">
                                          <p:val>
                                            <p:strVal val="#ppt_h"/>
                                          </p:val>
                                        </p:tav>
                                      </p:tavLst>
                                    </p:anim>
                                  </p:childTnLst>
                                </p:cTn>
                              </p:par>
                              <p:par>
                                <p:cTn id="53" presetID="19" presetClass="entr" presetSubtype="10" fill="hold" grpId="0" nodeType="withEffect">
                                  <p:stCondLst>
                                    <p:cond delay="0"/>
                                  </p:stCondLst>
                                  <p:childTnLst>
                                    <p:set>
                                      <p:cBhvr>
                                        <p:cTn id="54" dur="1" fill="hold">
                                          <p:stCondLst>
                                            <p:cond delay="0"/>
                                          </p:stCondLst>
                                        </p:cTn>
                                        <p:tgtEl>
                                          <p:spTgt spid="121"/>
                                        </p:tgtEl>
                                        <p:attrNameLst>
                                          <p:attrName>style.visibility</p:attrName>
                                        </p:attrNameLst>
                                      </p:cBhvr>
                                      <p:to>
                                        <p:strVal val="visible"/>
                                      </p:to>
                                    </p:set>
                                    <p:anim calcmode="lin" valueType="num">
                                      <p:cBhvr>
                                        <p:cTn id="55" dur="3000" fill="hold"/>
                                        <p:tgtEl>
                                          <p:spTgt spid="121"/>
                                        </p:tgtEl>
                                        <p:attrNameLst>
                                          <p:attrName>ppt_w</p:attrName>
                                        </p:attrNameLst>
                                      </p:cBhvr>
                                      <p:tavLst>
                                        <p:tav tm="0" fmla="#ppt_w*sin(2.5*pi*$)">
                                          <p:val>
                                            <p:fltVal val="0"/>
                                          </p:val>
                                        </p:tav>
                                        <p:tav tm="100000">
                                          <p:val>
                                            <p:fltVal val="1"/>
                                          </p:val>
                                        </p:tav>
                                      </p:tavLst>
                                    </p:anim>
                                    <p:anim calcmode="lin" valueType="num">
                                      <p:cBhvr>
                                        <p:cTn id="56" dur="3000" fill="hold"/>
                                        <p:tgtEl>
                                          <p:spTgt spid="121"/>
                                        </p:tgtEl>
                                        <p:attrNameLst>
                                          <p:attrName>ppt_h</p:attrName>
                                        </p:attrNameLst>
                                      </p:cBhvr>
                                      <p:tavLst>
                                        <p:tav tm="0">
                                          <p:val>
                                            <p:strVal val="#ppt_h"/>
                                          </p:val>
                                        </p:tav>
                                        <p:tav tm="100000">
                                          <p:val>
                                            <p:strVal val="#ppt_h"/>
                                          </p:val>
                                        </p:tav>
                                      </p:tavLst>
                                    </p:anim>
                                  </p:childTnLst>
                                </p:cTn>
                              </p:par>
                              <p:par>
                                <p:cTn id="57" presetID="19" presetClass="entr" presetSubtype="10" fill="hold" grpId="0" nodeType="withEffect">
                                  <p:stCondLst>
                                    <p:cond delay="0"/>
                                  </p:stCondLst>
                                  <p:childTnLst>
                                    <p:set>
                                      <p:cBhvr>
                                        <p:cTn id="58" dur="1" fill="hold">
                                          <p:stCondLst>
                                            <p:cond delay="0"/>
                                          </p:stCondLst>
                                        </p:cTn>
                                        <p:tgtEl>
                                          <p:spTgt spid="122"/>
                                        </p:tgtEl>
                                        <p:attrNameLst>
                                          <p:attrName>style.visibility</p:attrName>
                                        </p:attrNameLst>
                                      </p:cBhvr>
                                      <p:to>
                                        <p:strVal val="visible"/>
                                      </p:to>
                                    </p:set>
                                    <p:anim calcmode="lin" valueType="num">
                                      <p:cBhvr>
                                        <p:cTn id="59" dur="3000" fill="hold"/>
                                        <p:tgtEl>
                                          <p:spTgt spid="122"/>
                                        </p:tgtEl>
                                        <p:attrNameLst>
                                          <p:attrName>ppt_w</p:attrName>
                                        </p:attrNameLst>
                                      </p:cBhvr>
                                      <p:tavLst>
                                        <p:tav tm="0" fmla="#ppt_w*sin(2.5*pi*$)">
                                          <p:val>
                                            <p:fltVal val="0"/>
                                          </p:val>
                                        </p:tav>
                                        <p:tav tm="100000">
                                          <p:val>
                                            <p:fltVal val="1"/>
                                          </p:val>
                                        </p:tav>
                                      </p:tavLst>
                                    </p:anim>
                                    <p:anim calcmode="lin" valueType="num">
                                      <p:cBhvr>
                                        <p:cTn id="60" dur="3000" fill="hold"/>
                                        <p:tgtEl>
                                          <p:spTgt spid="122"/>
                                        </p:tgtEl>
                                        <p:attrNameLst>
                                          <p:attrName>ppt_h</p:attrName>
                                        </p:attrNameLst>
                                      </p:cBhvr>
                                      <p:tavLst>
                                        <p:tav tm="0">
                                          <p:val>
                                            <p:strVal val="#ppt_h"/>
                                          </p:val>
                                        </p:tav>
                                        <p:tav tm="100000">
                                          <p:val>
                                            <p:strVal val="#ppt_h"/>
                                          </p:val>
                                        </p:tav>
                                      </p:tavLst>
                                    </p:anim>
                                  </p:childTnLst>
                                </p:cTn>
                              </p:par>
                              <p:par>
                                <p:cTn id="61" presetID="19" presetClass="entr" presetSubtype="10" fill="hold" grpId="0" nodeType="withEffect">
                                  <p:stCondLst>
                                    <p:cond delay="0"/>
                                  </p:stCondLst>
                                  <p:childTnLst>
                                    <p:set>
                                      <p:cBhvr>
                                        <p:cTn id="62" dur="1" fill="hold">
                                          <p:stCondLst>
                                            <p:cond delay="0"/>
                                          </p:stCondLst>
                                        </p:cTn>
                                        <p:tgtEl>
                                          <p:spTgt spid="123"/>
                                        </p:tgtEl>
                                        <p:attrNameLst>
                                          <p:attrName>style.visibility</p:attrName>
                                        </p:attrNameLst>
                                      </p:cBhvr>
                                      <p:to>
                                        <p:strVal val="visible"/>
                                      </p:to>
                                    </p:set>
                                    <p:anim calcmode="lin" valueType="num">
                                      <p:cBhvr>
                                        <p:cTn id="63" dur="3000" fill="hold"/>
                                        <p:tgtEl>
                                          <p:spTgt spid="123"/>
                                        </p:tgtEl>
                                        <p:attrNameLst>
                                          <p:attrName>ppt_w</p:attrName>
                                        </p:attrNameLst>
                                      </p:cBhvr>
                                      <p:tavLst>
                                        <p:tav tm="0" fmla="#ppt_w*sin(2.5*pi*$)">
                                          <p:val>
                                            <p:fltVal val="0"/>
                                          </p:val>
                                        </p:tav>
                                        <p:tav tm="100000">
                                          <p:val>
                                            <p:fltVal val="1"/>
                                          </p:val>
                                        </p:tav>
                                      </p:tavLst>
                                    </p:anim>
                                    <p:anim calcmode="lin" valueType="num">
                                      <p:cBhvr>
                                        <p:cTn id="64" dur="3000" fill="hold"/>
                                        <p:tgtEl>
                                          <p:spTgt spid="123"/>
                                        </p:tgtEl>
                                        <p:attrNameLst>
                                          <p:attrName>ppt_h</p:attrName>
                                        </p:attrNameLst>
                                      </p:cBhvr>
                                      <p:tavLst>
                                        <p:tav tm="0">
                                          <p:val>
                                            <p:strVal val="#ppt_h"/>
                                          </p:val>
                                        </p:tav>
                                        <p:tav tm="100000">
                                          <p:val>
                                            <p:strVal val="#ppt_h"/>
                                          </p:val>
                                        </p:tav>
                                      </p:tavLst>
                                    </p:anim>
                                  </p:childTnLst>
                                </p:cTn>
                              </p:par>
                              <p:par>
                                <p:cTn id="65" presetID="19" presetClass="entr" presetSubtype="10" fill="hold" grpId="0" nodeType="withEffect">
                                  <p:stCondLst>
                                    <p:cond delay="0"/>
                                  </p:stCondLst>
                                  <p:childTnLst>
                                    <p:set>
                                      <p:cBhvr>
                                        <p:cTn id="66" dur="1" fill="hold">
                                          <p:stCondLst>
                                            <p:cond delay="0"/>
                                          </p:stCondLst>
                                        </p:cTn>
                                        <p:tgtEl>
                                          <p:spTgt spid="124"/>
                                        </p:tgtEl>
                                        <p:attrNameLst>
                                          <p:attrName>style.visibility</p:attrName>
                                        </p:attrNameLst>
                                      </p:cBhvr>
                                      <p:to>
                                        <p:strVal val="visible"/>
                                      </p:to>
                                    </p:set>
                                    <p:anim calcmode="lin" valueType="num">
                                      <p:cBhvr>
                                        <p:cTn id="67" dur="3000" fill="hold"/>
                                        <p:tgtEl>
                                          <p:spTgt spid="124"/>
                                        </p:tgtEl>
                                        <p:attrNameLst>
                                          <p:attrName>ppt_w</p:attrName>
                                        </p:attrNameLst>
                                      </p:cBhvr>
                                      <p:tavLst>
                                        <p:tav tm="0" fmla="#ppt_w*sin(2.5*pi*$)">
                                          <p:val>
                                            <p:fltVal val="0"/>
                                          </p:val>
                                        </p:tav>
                                        <p:tav tm="100000">
                                          <p:val>
                                            <p:fltVal val="1"/>
                                          </p:val>
                                        </p:tav>
                                      </p:tavLst>
                                    </p:anim>
                                    <p:anim calcmode="lin" valueType="num">
                                      <p:cBhvr>
                                        <p:cTn id="68" dur="3000" fill="hold"/>
                                        <p:tgtEl>
                                          <p:spTgt spid="124"/>
                                        </p:tgtEl>
                                        <p:attrNameLst>
                                          <p:attrName>ppt_h</p:attrName>
                                        </p:attrNameLst>
                                      </p:cBhvr>
                                      <p:tavLst>
                                        <p:tav tm="0">
                                          <p:val>
                                            <p:strVal val="#ppt_h"/>
                                          </p:val>
                                        </p:tav>
                                        <p:tav tm="100000">
                                          <p:val>
                                            <p:strVal val="#ppt_h"/>
                                          </p:val>
                                        </p:tav>
                                      </p:tavLst>
                                    </p:anim>
                                  </p:childTnLst>
                                </p:cTn>
                              </p:par>
                              <p:par>
                                <p:cTn id="69" presetID="19" presetClass="entr" presetSubtype="10" fill="hold" grpId="0" nodeType="withEffect">
                                  <p:stCondLst>
                                    <p:cond delay="0"/>
                                  </p:stCondLst>
                                  <p:childTnLst>
                                    <p:set>
                                      <p:cBhvr>
                                        <p:cTn id="70" dur="1" fill="hold">
                                          <p:stCondLst>
                                            <p:cond delay="0"/>
                                          </p:stCondLst>
                                        </p:cTn>
                                        <p:tgtEl>
                                          <p:spTgt spid="125"/>
                                        </p:tgtEl>
                                        <p:attrNameLst>
                                          <p:attrName>style.visibility</p:attrName>
                                        </p:attrNameLst>
                                      </p:cBhvr>
                                      <p:to>
                                        <p:strVal val="visible"/>
                                      </p:to>
                                    </p:set>
                                    <p:anim calcmode="lin" valueType="num">
                                      <p:cBhvr>
                                        <p:cTn id="71" dur="3000" fill="hold"/>
                                        <p:tgtEl>
                                          <p:spTgt spid="125"/>
                                        </p:tgtEl>
                                        <p:attrNameLst>
                                          <p:attrName>ppt_w</p:attrName>
                                        </p:attrNameLst>
                                      </p:cBhvr>
                                      <p:tavLst>
                                        <p:tav tm="0" fmla="#ppt_w*sin(2.5*pi*$)">
                                          <p:val>
                                            <p:fltVal val="0"/>
                                          </p:val>
                                        </p:tav>
                                        <p:tav tm="100000">
                                          <p:val>
                                            <p:fltVal val="1"/>
                                          </p:val>
                                        </p:tav>
                                      </p:tavLst>
                                    </p:anim>
                                    <p:anim calcmode="lin" valueType="num">
                                      <p:cBhvr>
                                        <p:cTn id="72" dur="3000" fill="hold"/>
                                        <p:tgtEl>
                                          <p:spTgt spid="125"/>
                                        </p:tgtEl>
                                        <p:attrNameLst>
                                          <p:attrName>ppt_h</p:attrName>
                                        </p:attrNameLst>
                                      </p:cBhvr>
                                      <p:tavLst>
                                        <p:tav tm="0">
                                          <p:val>
                                            <p:strVal val="#ppt_h"/>
                                          </p:val>
                                        </p:tav>
                                        <p:tav tm="100000">
                                          <p:val>
                                            <p:strVal val="#ppt_h"/>
                                          </p:val>
                                        </p:tav>
                                      </p:tavLst>
                                    </p:anim>
                                  </p:childTnLst>
                                </p:cTn>
                              </p:par>
                              <p:par>
                                <p:cTn id="73" presetID="19" presetClass="entr" presetSubtype="10" fill="hold" grpId="0" nodeType="withEffect">
                                  <p:stCondLst>
                                    <p:cond delay="0"/>
                                  </p:stCondLst>
                                  <p:childTnLst>
                                    <p:set>
                                      <p:cBhvr>
                                        <p:cTn id="74" dur="1" fill="hold">
                                          <p:stCondLst>
                                            <p:cond delay="0"/>
                                          </p:stCondLst>
                                        </p:cTn>
                                        <p:tgtEl>
                                          <p:spTgt spid="126"/>
                                        </p:tgtEl>
                                        <p:attrNameLst>
                                          <p:attrName>style.visibility</p:attrName>
                                        </p:attrNameLst>
                                      </p:cBhvr>
                                      <p:to>
                                        <p:strVal val="visible"/>
                                      </p:to>
                                    </p:set>
                                    <p:anim calcmode="lin" valueType="num">
                                      <p:cBhvr>
                                        <p:cTn id="75" dur="3000" fill="hold"/>
                                        <p:tgtEl>
                                          <p:spTgt spid="126"/>
                                        </p:tgtEl>
                                        <p:attrNameLst>
                                          <p:attrName>ppt_w</p:attrName>
                                        </p:attrNameLst>
                                      </p:cBhvr>
                                      <p:tavLst>
                                        <p:tav tm="0" fmla="#ppt_w*sin(2.5*pi*$)">
                                          <p:val>
                                            <p:fltVal val="0"/>
                                          </p:val>
                                        </p:tav>
                                        <p:tav tm="100000">
                                          <p:val>
                                            <p:fltVal val="1"/>
                                          </p:val>
                                        </p:tav>
                                      </p:tavLst>
                                    </p:anim>
                                    <p:anim calcmode="lin" valueType="num">
                                      <p:cBhvr>
                                        <p:cTn id="76" dur="3000" fill="hold"/>
                                        <p:tgtEl>
                                          <p:spTgt spid="126"/>
                                        </p:tgtEl>
                                        <p:attrNameLst>
                                          <p:attrName>ppt_h</p:attrName>
                                        </p:attrNameLst>
                                      </p:cBhvr>
                                      <p:tavLst>
                                        <p:tav tm="0">
                                          <p:val>
                                            <p:strVal val="#ppt_h"/>
                                          </p:val>
                                        </p:tav>
                                        <p:tav tm="100000">
                                          <p:val>
                                            <p:strVal val="#ppt_h"/>
                                          </p:val>
                                        </p:tav>
                                      </p:tavLst>
                                    </p:anim>
                                  </p:childTnLst>
                                </p:cTn>
                              </p:par>
                              <p:par>
                                <p:cTn id="77" presetID="19"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 calcmode="lin" valueType="num">
                                      <p:cBhvr>
                                        <p:cTn id="79" dur="3000" fill="hold"/>
                                        <p:tgtEl>
                                          <p:spTgt spid="127"/>
                                        </p:tgtEl>
                                        <p:attrNameLst>
                                          <p:attrName>ppt_w</p:attrName>
                                        </p:attrNameLst>
                                      </p:cBhvr>
                                      <p:tavLst>
                                        <p:tav tm="0" fmla="#ppt_w*sin(2.5*pi*$)">
                                          <p:val>
                                            <p:fltVal val="0"/>
                                          </p:val>
                                        </p:tav>
                                        <p:tav tm="100000">
                                          <p:val>
                                            <p:fltVal val="1"/>
                                          </p:val>
                                        </p:tav>
                                      </p:tavLst>
                                    </p:anim>
                                    <p:anim calcmode="lin" valueType="num">
                                      <p:cBhvr>
                                        <p:cTn id="80" dur="3000" fill="hold"/>
                                        <p:tgtEl>
                                          <p:spTgt spid="127"/>
                                        </p:tgtEl>
                                        <p:attrNameLst>
                                          <p:attrName>ppt_h</p:attrName>
                                        </p:attrNameLst>
                                      </p:cBhvr>
                                      <p:tavLst>
                                        <p:tav tm="0">
                                          <p:val>
                                            <p:strVal val="#ppt_h"/>
                                          </p:val>
                                        </p:tav>
                                        <p:tav tm="100000">
                                          <p:val>
                                            <p:strVal val="#ppt_h"/>
                                          </p:val>
                                        </p:tav>
                                      </p:tavLst>
                                    </p:anim>
                                  </p:childTnLst>
                                </p:cTn>
                              </p:par>
                              <p:par>
                                <p:cTn id="81" presetID="19" presetClass="entr" presetSubtype="10" fill="hold" grpId="0" nodeType="withEffect">
                                  <p:stCondLst>
                                    <p:cond delay="0"/>
                                  </p:stCondLst>
                                  <p:childTnLst>
                                    <p:set>
                                      <p:cBhvr>
                                        <p:cTn id="82" dur="1" fill="hold">
                                          <p:stCondLst>
                                            <p:cond delay="0"/>
                                          </p:stCondLst>
                                        </p:cTn>
                                        <p:tgtEl>
                                          <p:spTgt spid="128"/>
                                        </p:tgtEl>
                                        <p:attrNameLst>
                                          <p:attrName>style.visibility</p:attrName>
                                        </p:attrNameLst>
                                      </p:cBhvr>
                                      <p:to>
                                        <p:strVal val="visible"/>
                                      </p:to>
                                    </p:set>
                                    <p:anim calcmode="lin" valueType="num">
                                      <p:cBhvr>
                                        <p:cTn id="83" dur="3000" fill="hold"/>
                                        <p:tgtEl>
                                          <p:spTgt spid="128"/>
                                        </p:tgtEl>
                                        <p:attrNameLst>
                                          <p:attrName>ppt_w</p:attrName>
                                        </p:attrNameLst>
                                      </p:cBhvr>
                                      <p:tavLst>
                                        <p:tav tm="0" fmla="#ppt_w*sin(2.5*pi*$)">
                                          <p:val>
                                            <p:fltVal val="0"/>
                                          </p:val>
                                        </p:tav>
                                        <p:tav tm="100000">
                                          <p:val>
                                            <p:fltVal val="1"/>
                                          </p:val>
                                        </p:tav>
                                      </p:tavLst>
                                    </p:anim>
                                    <p:anim calcmode="lin" valueType="num">
                                      <p:cBhvr>
                                        <p:cTn id="84" dur="3000" fill="hold"/>
                                        <p:tgtEl>
                                          <p:spTgt spid="128"/>
                                        </p:tgtEl>
                                        <p:attrNameLst>
                                          <p:attrName>ppt_h</p:attrName>
                                        </p:attrNameLst>
                                      </p:cBhvr>
                                      <p:tavLst>
                                        <p:tav tm="0">
                                          <p:val>
                                            <p:strVal val="#ppt_h"/>
                                          </p:val>
                                        </p:tav>
                                        <p:tav tm="100000">
                                          <p:val>
                                            <p:strVal val="#ppt_h"/>
                                          </p:val>
                                        </p:tav>
                                      </p:tavLst>
                                    </p:anim>
                                  </p:childTnLst>
                                </p:cTn>
                              </p:par>
                              <p:par>
                                <p:cTn id="85" presetID="19" presetClass="entr" presetSubtype="10" fill="hold" grpId="0" nodeType="withEffect">
                                  <p:stCondLst>
                                    <p:cond delay="0"/>
                                  </p:stCondLst>
                                  <p:childTnLst>
                                    <p:set>
                                      <p:cBhvr>
                                        <p:cTn id="86" dur="1" fill="hold">
                                          <p:stCondLst>
                                            <p:cond delay="0"/>
                                          </p:stCondLst>
                                        </p:cTn>
                                        <p:tgtEl>
                                          <p:spTgt spid="129"/>
                                        </p:tgtEl>
                                        <p:attrNameLst>
                                          <p:attrName>style.visibility</p:attrName>
                                        </p:attrNameLst>
                                      </p:cBhvr>
                                      <p:to>
                                        <p:strVal val="visible"/>
                                      </p:to>
                                    </p:set>
                                    <p:anim calcmode="lin" valueType="num">
                                      <p:cBhvr>
                                        <p:cTn id="87" dur="3000" fill="hold"/>
                                        <p:tgtEl>
                                          <p:spTgt spid="129"/>
                                        </p:tgtEl>
                                        <p:attrNameLst>
                                          <p:attrName>ppt_w</p:attrName>
                                        </p:attrNameLst>
                                      </p:cBhvr>
                                      <p:tavLst>
                                        <p:tav tm="0" fmla="#ppt_w*sin(2.5*pi*$)">
                                          <p:val>
                                            <p:fltVal val="0"/>
                                          </p:val>
                                        </p:tav>
                                        <p:tav tm="100000">
                                          <p:val>
                                            <p:fltVal val="1"/>
                                          </p:val>
                                        </p:tav>
                                      </p:tavLst>
                                    </p:anim>
                                    <p:anim calcmode="lin" valueType="num">
                                      <p:cBhvr>
                                        <p:cTn id="88" dur="3000" fill="hold"/>
                                        <p:tgtEl>
                                          <p:spTgt spid="129"/>
                                        </p:tgtEl>
                                        <p:attrNameLst>
                                          <p:attrName>ppt_h</p:attrName>
                                        </p:attrNameLst>
                                      </p:cBhvr>
                                      <p:tavLst>
                                        <p:tav tm="0">
                                          <p:val>
                                            <p:strVal val="#ppt_h"/>
                                          </p:val>
                                        </p:tav>
                                        <p:tav tm="100000">
                                          <p:val>
                                            <p:strVal val="#ppt_h"/>
                                          </p:val>
                                        </p:tav>
                                      </p:tavLst>
                                    </p:anim>
                                  </p:childTnLst>
                                </p:cTn>
                              </p:par>
                              <p:par>
                                <p:cTn id="89" presetID="19" presetClass="entr" presetSubtype="10" fill="hold" grpId="0" nodeType="withEffect">
                                  <p:stCondLst>
                                    <p:cond delay="0"/>
                                  </p:stCondLst>
                                  <p:childTnLst>
                                    <p:set>
                                      <p:cBhvr>
                                        <p:cTn id="90" dur="1" fill="hold">
                                          <p:stCondLst>
                                            <p:cond delay="0"/>
                                          </p:stCondLst>
                                        </p:cTn>
                                        <p:tgtEl>
                                          <p:spTgt spid="130"/>
                                        </p:tgtEl>
                                        <p:attrNameLst>
                                          <p:attrName>style.visibility</p:attrName>
                                        </p:attrNameLst>
                                      </p:cBhvr>
                                      <p:to>
                                        <p:strVal val="visible"/>
                                      </p:to>
                                    </p:set>
                                    <p:anim calcmode="lin" valueType="num">
                                      <p:cBhvr>
                                        <p:cTn id="91" dur="3000" fill="hold"/>
                                        <p:tgtEl>
                                          <p:spTgt spid="130"/>
                                        </p:tgtEl>
                                        <p:attrNameLst>
                                          <p:attrName>ppt_w</p:attrName>
                                        </p:attrNameLst>
                                      </p:cBhvr>
                                      <p:tavLst>
                                        <p:tav tm="0" fmla="#ppt_w*sin(2.5*pi*$)">
                                          <p:val>
                                            <p:fltVal val="0"/>
                                          </p:val>
                                        </p:tav>
                                        <p:tav tm="100000">
                                          <p:val>
                                            <p:fltVal val="1"/>
                                          </p:val>
                                        </p:tav>
                                      </p:tavLst>
                                    </p:anim>
                                    <p:anim calcmode="lin" valueType="num">
                                      <p:cBhvr>
                                        <p:cTn id="92" dur="3000" fill="hold"/>
                                        <p:tgtEl>
                                          <p:spTgt spid="130"/>
                                        </p:tgtEl>
                                        <p:attrNameLst>
                                          <p:attrName>ppt_h</p:attrName>
                                        </p:attrNameLst>
                                      </p:cBhvr>
                                      <p:tavLst>
                                        <p:tav tm="0">
                                          <p:val>
                                            <p:strVal val="#ppt_h"/>
                                          </p:val>
                                        </p:tav>
                                        <p:tav tm="100000">
                                          <p:val>
                                            <p:strVal val="#ppt_h"/>
                                          </p:val>
                                        </p:tav>
                                      </p:tavLst>
                                    </p:anim>
                                  </p:childTnLst>
                                </p:cTn>
                              </p:par>
                              <p:par>
                                <p:cTn id="93" presetID="19" presetClass="entr" presetSubtype="1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 calcmode="lin" valueType="num">
                                      <p:cBhvr>
                                        <p:cTn id="95" dur="3000" fill="hold"/>
                                        <p:tgtEl>
                                          <p:spTgt spid="131"/>
                                        </p:tgtEl>
                                        <p:attrNameLst>
                                          <p:attrName>ppt_w</p:attrName>
                                        </p:attrNameLst>
                                      </p:cBhvr>
                                      <p:tavLst>
                                        <p:tav tm="0" fmla="#ppt_w*sin(2.5*pi*$)">
                                          <p:val>
                                            <p:fltVal val="0"/>
                                          </p:val>
                                        </p:tav>
                                        <p:tav tm="100000">
                                          <p:val>
                                            <p:fltVal val="1"/>
                                          </p:val>
                                        </p:tav>
                                      </p:tavLst>
                                    </p:anim>
                                    <p:anim calcmode="lin" valueType="num">
                                      <p:cBhvr>
                                        <p:cTn id="96" dur="3000" fill="hold"/>
                                        <p:tgtEl>
                                          <p:spTgt spid="131"/>
                                        </p:tgtEl>
                                        <p:attrNameLst>
                                          <p:attrName>ppt_h</p:attrName>
                                        </p:attrNameLst>
                                      </p:cBhvr>
                                      <p:tavLst>
                                        <p:tav tm="0">
                                          <p:val>
                                            <p:strVal val="#ppt_h"/>
                                          </p:val>
                                        </p:tav>
                                        <p:tav tm="100000">
                                          <p:val>
                                            <p:strVal val="#ppt_h"/>
                                          </p:val>
                                        </p:tav>
                                      </p:tavLst>
                                    </p:anim>
                                  </p:childTnLst>
                                </p:cTn>
                              </p:par>
                              <p:par>
                                <p:cTn id="97" presetID="19" presetClass="entr" presetSubtype="10" fill="hold" grpId="0" nodeType="withEffect">
                                  <p:stCondLst>
                                    <p:cond delay="0"/>
                                  </p:stCondLst>
                                  <p:childTnLst>
                                    <p:set>
                                      <p:cBhvr>
                                        <p:cTn id="98" dur="1" fill="hold">
                                          <p:stCondLst>
                                            <p:cond delay="0"/>
                                          </p:stCondLst>
                                        </p:cTn>
                                        <p:tgtEl>
                                          <p:spTgt spid="132"/>
                                        </p:tgtEl>
                                        <p:attrNameLst>
                                          <p:attrName>style.visibility</p:attrName>
                                        </p:attrNameLst>
                                      </p:cBhvr>
                                      <p:to>
                                        <p:strVal val="visible"/>
                                      </p:to>
                                    </p:set>
                                    <p:anim calcmode="lin" valueType="num">
                                      <p:cBhvr>
                                        <p:cTn id="99" dur="3000" fill="hold"/>
                                        <p:tgtEl>
                                          <p:spTgt spid="132"/>
                                        </p:tgtEl>
                                        <p:attrNameLst>
                                          <p:attrName>ppt_w</p:attrName>
                                        </p:attrNameLst>
                                      </p:cBhvr>
                                      <p:tavLst>
                                        <p:tav tm="0" fmla="#ppt_w*sin(2.5*pi*$)">
                                          <p:val>
                                            <p:fltVal val="0"/>
                                          </p:val>
                                        </p:tav>
                                        <p:tav tm="100000">
                                          <p:val>
                                            <p:fltVal val="1"/>
                                          </p:val>
                                        </p:tav>
                                      </p:tavLst>
                                    </p:anim>
                                    <p:anim calcmode="lin" valueType="num">
                                      <p:cBhvr>
                                        <p:cTn id="100" dur="3000" fill="hold"/>
                                        <p:tgtEl>
                                          <p:spTgt spid="132"/>
                                        </p:tgtEl>
                                        <p:attrNameLst>
                                          <p:attrName>ppt_h</p:attrName>
                                        </p:attrNameLst>
                                      </p:cBhvr>
                                      <p:tavLst>
                                        <p:tav tm="0">
                                          <p:val>
                                            <p:strVal val="#ppt_h"/>
                                          </p:val>
                                        </p:tav>
                                        <p:tav tm="100000">
                                          <p:val>
                                            <p:strVal val="#ppt_h"/>
                                          </p:val>
                                        </p:tav>
                                      </p:tavLst>
                                    </p:anim>
                                  </p:childTnLst>
                                </p:cTn>
                              </p:par>
                              <p:par>
                                <p:cTn id="101" presetID="19" presetClass="entr" presetSubtype="10" fill="hold" grpId="0" nodeType="withEffect">
                                  <p:stCondLst>
                                    <p:cond delay="0"/>
                                  </p:stCondLst>
                                  <p:childTnLst>
                                    <p:set>
                                      <p:cBhvr>
                                        <p:cTn id="102" dur="1" fill="hold">
                                          <p:stCondLst>
                                            <p:cond delay="0"/>
                                          </p:stCondLst>
                                        </p:cTn>
                                        <p:tgtEl>
                                          <p:spTgt spid="133"/>
                                        </p:tgtEl>
                                        <p:attrNameLst>
                                          <p:attrName>style.visibility</p:attrName>
                                        </p:attrNameLst>
                                      </p:cBhvr>
                                      <p:to>
                                        <p:strVal val="visible"/>
                                      </p:to>
                                    </p:set>
                                    <p:anim calcmode="lin" valueType="num">
                                      <p:cBhvr>
                                        <p:cTn id="103" dur="3000" fill="hold"/>
                                        <p:tgtEl>
                                          <p:spTgt spid="133"/>
                                        </p:tgtEl>
                                        <p:attrNameLst>
                                          <p:attrName>ppt_w</p:attrName>
                                        </p:attrNameLst>
                                      </p:cBhvr>
                                      <p:tavLst>
                                        <p:tav tm="0" fmla="#ppt_w*sin(2.5*pi*$)">
                                          <p:val>
                                            <p:fltVal val="0"/>
                                          </p:val>
                                        </p:tav>
                                        <p:tav tm="100000">
                                          <p:val>
                                            <p:fltVal val="1"/>
                                          </p:val>
                                        </p:tav>
                                      </p:tavLst>
                                    </p:anim>
                                    <p:anim calcmode="lin" valueType="num">
                                      <p:cBhvr>
                                        <p:cTn id="104" dur="3000" fill="hold"/>
                                        <p:tgtEl>
                                          <p:spTgt spid="133"/>
                                        </p:tgtEl>
                                        <p:attrNameLst>
                                          <p:attrName>ppt_h</p:attrName>
                                        </p:attrNameLst>
                                      </p:cBhvr>
                                      <p:tavLst>
                                        <p:tav tm="0">
                                          <p:val>
                                            <p:strVal val="#ppt_h"/>
                                          </p:val>
                                        </p:tav>
                                        <p:tav tm="100000">
                                          <p:val>
                                            <p:strVal val="#ppt_h"/>
                                          </p:val>
                                        </p:tav>
                                      </p:tavLst>
                                    </p:anim>
                                  </p:childTnLst>
                                </p:cTn>
                              </p:par>
                              <p:par>
                                <p:cTn id="105" presetID="19" presetClass="entr" presetSubtype="10" fill="hold" grpId="0" nodeType="withEffect">
                                  <p:stCondLst>
                                    <p:cond delay="0"/>
                                  </p:stCondLst>
                                  <p:childTnLst>
                                    <p:set>
                                      <p:cBhvr>
                                        <p:cTn id="106" dur="1" fill="hold">
                                          <p:stCondLst>
                                            <p:cond delay="0"/>
                                          </p:stCondLst>
                                        </p:cTn>
                                        <p:tgtEl>
                                          <p:spTgt spid="134"/>
                                        </p:tgtEl>
                                        <p:attrNameLst>
                                          <p:attrName>style.visibility</p:attrName>
                                        </p:attrNameLst>
                                      </p:cBhvr>
                                      <p:to>
                                        <p:strVal val="visible"/>
                                      </p:to>
                                    </p:set>
                                    <p:anim calcmode="lin" valueType="num">
                                      <p:cBhvr>
                                        <p:cTn id="107" dur="3000" fill="hold"/>
                                        <p:tgtEl>
                                          <p:spTgt spid="134"/>
                                        </p:tgtEl>
                                        <p:attrNameLst>
                                          <p:attrName>ppt_w</p:attrName>
                                        </p:attrNameLst>
                                      </p:cBhvr>
                                      <p:tavLst>
                                        <p:tav tm="0" fmla="#ppt_w*sin(2.5*pi*$)">
                                          <p:val>
                                            <p:fltVal val="0"/>
                                          </p:val>
                                        </p:tav>
                                        <p:tav tm="100000">
                                          <p:val>
                                            <p:fltVal val="1"/>
                                          </p:val>
                                        </p:tav>
                                      </p:tavLst>
                                    </p:anim>
                                    <p:anim calcmode="lin" valueType="num">
                                      <p:cBhvr>
                                        <p:cTn id="108" dur="3000" fill="hold"/>
                                        <p:tgtEl>
                                          <p:spTgt spid="134"/>
                                        </p:tgtEl>
                                        <p:attrNameLst>
                                          <p:attrName>ppt_h</p:attrName>
                                        </p:attrNameLst>
                                      </p:cBhvr>
                                      <p:tavLst>
                                        <p:tav tm="0">
                                          <p:val>
                                            <p:strVal val="#ppt_h"/>
                                          </p:val>
                                        </p:tav>
                                        <p:tav tm="100000">
                                          <p:val>
                                            <p:strVal val="#ppt_h"/>
                                          </p:val>
                                        </p:tav>
                                      </p:tavLst>
                                    </p:anim>
                                  </p:childTnLst>
                                </p:cTn>
                              </p:par>
                              <p:par>
                                <p:cTn id="109" presetID="19" presetClass="entr" presetSubtype="10" fill="hold" grpId="0" nodeType="withEffect">
                                  <p:stCondLst>
                                    <p:cond delay="0"/>
                                  </p:stCondLst>
                                  <p:childTnLst>
                                    <p:set>
                                      <p:cBhvr>
                                        <p:cTn id="110" dur="1" fill="hold">
                                          <p:stCondLst>
                                            <p:cond delay="0"/>
                                          </p:stCondLst>
                                        </p:cTn>
                                        <p:tgtEl>
                                          <p:spTgt spid="135"/>
                                        </p:tgtEl>
                                        <p:attrNameLst>
                                          <p:attrName>style.visibility</p:attrName>
                                        </p:attrNameLst>
                                      </p:cBhvr>
                                      <p:to>
                                        <p:strVal val="visible"/>
                                      </p:to>
                                    </p:set>
                                    <p:anim calcmode="lin" valueType="num">
                                      <p:cBhvr>
                                        <p:cTn id="111" dur="3000" fill="hold"/>
                                        <p:tgtEl>
                                          <p:spTgt spid="135"/>
                                        </p:tgtEl>
                                        <p:attrNameLst>
                                          <p:attrName>ppt_w</p:attrName>
                                        </p:attrNameLst>
                                      </p:cBhvr>
                                      <p:tavLst>
                                        <p:tav tm="0" fmla="#ppt_w*sin(2.5*pi*$)">
                                          <p:val>
                                            <p:fltVal val="0"/>
                                          </p:val>
                                        </p:tav>
                                        <p:tav tm="100000">
                                          <p:val>
                                            <p:fltVal val="1"/>
                                          </p:val>
                                        </p:tav>
                                      </p:tavLst>
                                    </p:anim>
                                    <p:anim calcmode="lin" valueType="num">
                                      <p:cBhvr>
                                        <p:cTn id="112" dur="3000" fill="hold"/>
                                        <p:tgtEl>
                                          <p:spTgt spid="135"/>
                                        </p:tgtEl>
                                        <p:attrNameLst>
                                          <p:attrName>ppt_h</p:attrName>
                                        </p:attrNameLst>
                                      </p:cBhvr>
                                      <p:tavLst>
                                        <p:tav tm="0">
                                          <p:val>
                                            <p:strVal val="#ppt_h"/>
                                          </p:val>
                                        </p:tav>
                                        <p:tav tm="100000">
                                          <p:val>
                                            <p:strVal val="#ppt_h"/>
                                          </p:val>
                                        </p:tav>
                                      </p:tavLst>
                                    </p:anim>
                                  </p:childTnLst>
                                </p:cTn>
                              </p:par>
                              <p:par>
                                <p:cTn id="113" presetID="19" presetClass="entr" presetSubtype="10" fill="hold" grpId="0" nodeType="withEffect">
                                  <p:stCondLst>
                                    <p:cond delay="0"/>
                                  </p:stCondLst>
                                  <p:childTnLst>
                                    <p:set>
                                      <p:cBhvr>
                                        <p:cTn id="114" dur="1" fill="hold">
                                          <p:stCondLst>
                                            <p:cond delay="0"/>
                                          </p:stCondLst>
                                        </p:cTn>
                                        <p:tgtEl>
                                          <p:spTgt spid="136"/>
                                        </p:tgtEl>
                                        <p:attrNameLst>
                                          <p:attrName>style.visibility</p:attrName>
                                        </p:attrNameLst>
                                      </p:cBhvr>
                                      <p:to>
                                        <p:strVal val="visible"/>
                                      </p:to>
                                    </p:set>
                                    <p:anim calcmode="lin" valueType="num">
                                      <p:cBhvr>
                                        <p:cTn id="115" dur="3000" fill="hold"/>
                                        <p:tgtEl>
                                          <p:spTgt spid="136"/>
                                        </p:tgtEl>
                                        <p:attrNameLst>
                                          <p:attrName>ppt_w</p:attrName>
                                        </p:attrNameLst>
                                      </p:cBhvr>
                                      <p:tavLst>
                                        <p:tav tm="0" fmla="#ppt_w*sin(2.5*pi*$)">
                                          <p:val>
                                            <p:fltVal val="0"/>
                                          </p:val>
                                        </p:tav>
                                        <p:tav tm="100000">
                                          <p:val>
                                            <p:fltVal val="1"/>
                                          </p:val>
                                        </p:tav>
                                      </p:tavLst>
                                    </p:anim>
                                    <p:anim calcmode="lin" valueType="num">
                                      <p:cBhvr>
                                        <p:cTn id="116" dur="3000" fill="hold"/>
                                        <p:tgtEl>
                                          <p:spTgt spid="136"/>
                                        </p:tgtEl>
                                        <p:attrNameLst>
                                          <p:attrName>ppt_h</p:attrName>
                                        </p:attrNameLst>
                                      </p:cBhvr>
                                      <p:tavLst>
                                        <p:tav tm="0">
                                          <p:val>
                                            <p:strVal val="#ppt_h"/>
                                          </p:val>
                                        </p:tav>
                                        <p:tav tm="100000">
                                          <p:val>
                                            <p:strVal val="#ppt_h"/>
                                          </p:val>
                                        </p:tav>
                                      </p:tavLst>
                                    </p:anim>
                                  </p:childTnLst>
                                </p:cTn>
                              </p:par>
                              <p:par>
                                <p:cTn id="117" presetID="19" presetClass="entr" presetSubtype="10" fill="hold" grpId="0" nodeType="withEffect">
                                  <p:stCondLst>
                                    <p:cond delay="0"/>
                                  </p:stCondLst>
                                  <p:childTnLst>
                                    <p:set>
                                      <p:cBhvr>
                                        <p:cTn id="118" dur="1" fill="hold">
                                          <p:stCondLst>
                                            <p:cond delay="0"/>
                                          </p:stCondLst>
                                        </p:cTn>
                                        <p:tgtEl>
                                          <p:spTgt spid="137"/>
                                        </p:tgtEl>
                                        <p:attrNameLst>
                                          <p:attrName>style.visibility</p:attrName>
                                        </p:attrNameLst>
                                      </p:cBhvr>
                                      <p:to>
                                        <p:strVal val="visible"/>
                                      </p:to>
                                    </p:set>
                                    <p:anim calcmode="lin" valueType="num">
                                      <p:cBhvr>
                                        <p:cTn id="119" dur="3000" fill="hold"/>
                                        <p:tgtEl>
                                          <p:spTgt spid="137"/>
                                        </p:tgtEl>
                                        <p:attrNameLst>
                                          <p:attrName>ppt_w</p:attrName>
                                        </p:attrNameLst>
                                      </p:cBhvr>
                                      <p:tavLst>
                                        <p:tav tm="0" fmla="#ppt_w*sin(2.5*pi*$)">
                                          <p:val>
                                            <p:fltVal val="0"/>
                                          </p:val>
                                        </p:tav>
                                        <p:tav tm="100000">
                                          <p:val>
                                            <p:fltVal val="1"/>
                                          </p:val>
                                        </p:tav>
                                      </p:tavLst>
                                    </p:anim>
                                    <p:anim calcmode="lin" valueType="num">
                                      <p:cBhvr>
                                        <p:cTn id="120" dur="3000" fill="hold"/>
                                        <p:tgtEl>
                                          <p:spTgt spid="137"/>
                                        </p:tgtEl>
                                        <p:attrNameLst>
                                          <p:attrName>ppt_h</p:attrName>
                                        </p:attrNameLst>
                                      </p:cBhvr>
                                      <p:tavLst>
                                        <p:tav tm="0">
                                          <p:val>
                                            <p:strVal val="#ppt_h"/>
                                          </p:val>
                                        </p:tav>
                                        <p:tav tm="100000">
                                          <p:val>
                                            <p:strVal val="#ppt_h"/>
                                          </p:val>
                                        </p:tav>
                                      </p:tavLst>
                                    </p:anim>
                                  </p:childTnLst>
                                </p:cTn>
                              </p:par>
                              <p:par>
                                <p:cTn id="121" presetID="19" presetClass="entr" presetSubtype="10" fill="hold" grpId="0" nodeType="withEffect">
                                  <p:stCondLst>
                                    <p:cond delay="0"/>
                                  </p:stCondLst>
                                  <p:childTnLst>
                                    <p:set>
                                      <p:cBhvr>
                                        <p:cTn id="122" dur="1" fill="hold">
                                          <p:stCondLst>
                                            <p:cond delay="0"/>
                                          </p:stCondLst>
                                        </p:cTn>
                                        <p:tgtEl>
                                          <p:spTgt spid="138"/>
                                        </p:tgtEl>
                                        <p:attrNameLst>
                                          <p:attrName>style.visibility</p:attrName>
                                        </p:attrNameLst>
                                      </p:cBhvr>
                                      <p:to>
                                        <p:strVal val="visible"/>
                                      </p:to>
                                    </p:set>
                                    <p:anim calcmode="lin" valueType="num">
                                      <p:cBhvr>
                                        <p:cTn id="123" dur="3000" fill="hold"/>
                                        <p:tgtEl>
                                          <p:spTgt spid="138"/>
                                        </p:tgtEl>
                                        <p:attrNameLst>
                                          <p:attrName>ppt_w</p:attrName>
                                        </p:attrNameLst>
                                      </p:cBhvr>
                                      <p:tavLst>
                                        <p:tav tm="0" fmla="#ppt_w*sin(2.5*pi*$)">
                                          <p:val>
                                            <p:fltVal val="0"/>
                                          </p:val>
                                        </p:tav>
                                        <p:tav tm="100000">
                                          <p:val>
                                            <p:fltVal val="1"/>
                                          </p:val>
                                        </p:tav>
                                      </p:tavLst>
                                    </p:anim>
                                    <p:anim calcmode="lin" valueType="num">
                                      <p:cBhvr>
                                        <p:cTn id="124" dur="3000" fill="hold"/>
                                        <p:tgtEl>
                                          <p:spTgt spid="138"/>
                                        </p:tgtEl>
                                        <p:attrNameLst>
                                          <p:attrName>ppt_h</p:attrName>
                                        </p:attrNameLst>
                                      </p:cBhvr>
                                      <p:tavLst>
                                        <p:tav tm="0">
                                          <p:val>
                                            <p:strVal val="#ppt_h"/>
                                          </p:val>
                                        </p:tav>
                                        <p:tav tm="100000">
                                          <p:val>
                                            <p:strVal val="#ppt_h"/>
                                          </p:val>
                                        </p:tav>
                                      </p:tavLst>
                                    </p:anim>
                                  </p:childTnLst>
                                </p:cTn>
                              </p:par>
                              <p:par>
                                <p:cTn id="125" presetID="19" presetClass="entr" presetSubtype="10" fill="hold" grpId="0" nodeType="withEffect">
                                  <p:stCondLst>
                                    <p:cond delay="0"/>
                                  </p:stCondLst>
                                  <p:childTnLst>
                                    <p:set>
                                      <p:cBhvr>
                                        <p:cTn id="126" dur="1" fill="hold">
                                          <p:stCondLst>
                                            <p:cond delay="0"/>
                                          </p:stCondLst>
                                        </p:cTn>
                                        <p:tgtEl>
                                          <p:spTgt spid="139"/>
                                        </p:tgtEl>
                                        <p:attrNameLst>
                                          <p:attrName>style.visibility</p:attrName>
                                        </p:attrNameLst>
                                      </p:cBhvr>
                                      <p:to>
                                        <p:strVal val="visible"/>
                                      </p:to>
                                    </p:set>
                                    <p:anim calcmode="lin" valueType="num">
                                      <p:cBhvr>
                                        <p:cTn id="127" dur="3000" fill="hold"/>
                                        <p:tgtEl>
                                          <p:spTgt spid="139"/>
                                        </p:tgtEl>
                                        <p:attrNameLst>
                                          <p:attrName>ppt_w</p:attrName>
                                        </p:attrNameLst>
                                      </p:cBhvr>
                                      <p:tavLst>
                                        <p:tav tm="0" fmla="#ppt_w*sin(2.5*pi*$)">
                                          <p:val>
                                            <p:fltVal val="0"/>
                                          </p:val>
                                        </p:tav>
                                        <p:tav tm="100000">
                                          <p:val>
                                            <p:fltVal val="1"/>
                                          </p:val>
                                        </p:tav>
                                      </p:tavLst>
                                    </p:anim>
                                    <p:anim calcmode="lin" valueType="num">
                                      <p:cBhvr>
                                        <p:cTn id="128" dur="3000" fill="hold"/>
                                        <p:tgtEl>
                                          <p:spTgt spid="139"/>
                                        </p:tgtEl>
                                        <p:attrNameLst>
                                          <p:attrName>ppt_h</p:attrName>
                                        </p:attrNameLst>
                                      </p:cBhvr>
                                      <p:tavLst>
                                        <p:tav tm="0">
                                          <p:val>
                                            <p:strVal val="#ppt_h"/>
                                          </p:val>
                                        </p:tav>
                                        <p:tav tm="100000">
                                          <p:val>
                                            <p:strVal val="#ppt_h"/>
                                          </p:val>
                                        </p:tav>
                                      </p:tavLst>
                                    </p:anim>
                                  </p:childTnLst>
                                </p:cTn>
                              </p:par>
                              <p:par>
                                <p:cTn id="129" presetID="19" presetClass="entr" presetSubtype="10" fill="hold" grpId="0" nodeType="withEffect">
                                  <p:stCondLst>
                                    <p:cond delay="0"/>
                                  </p:stCondLst>
                                  <p:childTnLst>
                                    <p:set>
                                      <p:cBhvr>
                                        <p:cTn id="130" dur="1" fill="hold">
                                          <p:stCondLst>
                                            <p:cond delay="0"/>
                                          </p:stCondLst>
                                        </p:cTn>
                                        <p:tgtEl>
                                          <p:spTgt spid="140"/>
                                        </p:tgtEl>
                                        <p:attrNameLst>
                                          <p:attrName>style.visibility</p:attrName>
                                        </p:attrNameLst>
                                      </p:cBhvr>
                                      <p:to>
                                        <p:strVal val="visible"/>
                                      </p:to>
                                    </p:set>
                                    <p:anim calcmode="lin" valueType="num">
                                      <p:cBhvr>
                                        <p:cTn id="131" dur="3000" fill="hold"/>
                                        <p:tgtEl>
                                          <p:spTgt spid="140"/>
                                        </p:tgtEl>
                                        <p:attrNameLst>
                                          <p:attrName>ppt_w</p:attrName>
                                        </p:attrNameLst>
                                      </p:cBhvr>
                                      <p:tavLst>
                                        <p:tav tm="0" fmla="#ppt_w*sin(2.5*pi*$)">
                                          <p:val>
                                            <p:fltVal val="0"/>
                                          </p:val>
                                        </p:tav>
                                        <p:tav tm="100000">
                                          <p:val>
                                            <p:fltVal val="1"/>
                                          </p:val>
                                        </p:tav>
                                      </p:tavLst>
                                    </p:anim>
                                    <p:anim calcmode="lin" valueType="num">
                                      <p:cBhvr>
                                        <p:cTn id="132" dur="3000" fill="hold"/>
                                        <p:tgtEl>
                                          <p:spTgt spid="140"/>
                                        </p:tgtEl>
                                        <p:attrNameLst>
                                          <p:attrName>ppt_h</p:attrName>
                                        </p:attrNameLst>
                                      </p:cBhvr>
                                      <p:tavLst>
                                        <p:tav tm="0">
                                          <p:val>
                                            <p:strVal val="#ppt_h"/>
                                          </p:val>
                                        </p:tav>
                                        <p:tav tm="100000">
                                          <p:val>
                                            <p:strVal val="#ppt_h"/>
                                          </p:val>
                                        </p:tav>
                                      </p:tavLst>
                                    </p:anim>
                                  </p:childTnLst>
                                </p:cTn>
                              </p:par>
                              <p:par>
                                <p:cTn id="133" presetID="19" presetClass="entr" presetSubtype="10" fill="hold" grpId="0" nodeType="withEffect">
                                  <p:stCondLst>
                                    <p:cond delay="0"/>
                                  </p:stCondLst>
                                  <p:childTnLst>
                                    <p:set>
                                      <p:cBhvr>
                                        <p:cTn id="134" dur="1" fill="hold">
                                          <p:stCondLst>
                                            <p:cond delay="0"/>
                                          </p:stCondLst>
                                        </p:cTn>
                                        <p:tgtEl>
                                          <p:spTgt spid="141"/>
                                        </p:tgtEl>
                                        <p:attrNameLst>
                                          <p:attrName>style.visibility</p:attrName>
                                        </p:attrNameLst>
                                      </p:cBhvr>
                                      <p:to>
                                        <p:strVal val="visible"/>
                                      </p:to>
                                    </p:set>
                                    <p:anim calcmode="lin" valueType="num">
                                      <p:cBhvr>
                                        <p:cTn id="135" dur="3000" fill="hold"/>
                                        <p:tgtEl>
                                          <p:spTgt spid="141"/>
                                        </p:tgtEl>
                                        <p:attrNameLst>
                                          <p:attrName>ppt_w</p:attrName>
                                        </p:attrNameLst>
                                      </p:cBhvr>
                                      <p:tavLst>
                                        <p:tav tm="0" fmla="#ppt_w*sin(2.5*pi*$)">
                                          <p:val>
                                            <p:fltVal val="0"/>
                                          </p:val>
                                        </p:tav>
                                        <p:tav tm="100000">
                                          <p:val>
                                            <p:fltVal val="1"/>
                                          </p:val>
                                        </p:tav>
                                      </p:tavLst>
                                    </p:anim>
                                    <p:anim calcmode="lin" valueType="num">
                                      <p:cBhvr>
                                        <p:cTn id="136" dur="3000" fill="hold"/>
                                        <p:tgtEl>
                                          <p:spTgt spid="141"/>
                                        </p:tgtEl>
                                        <p:attrNameLst>
                                          <p:attrName>ppt_h</p:attrName>
                                        </p:attrNameLst>
                                      </p:cBhvr>
                                      <p:tavLst>
                                        <p:tav tm="0">
                                          <p:val>
                                            <p:strVal val="#ppt_h"/>
                                          </p:val>
                                        </p:tav>
                                        <p:tav tm="100000">
                                          <p:val>
                                            <p:strVal val="#ppt_h"/>
                                          </p:val>
                                        </p:tav>
                                      </p:tavLst>
                                    </p:anim>
                                  </p:childTnLst>
                                </p:cTn>
                              </p:par>
                              <p:par>
                                <p:cTn id="137" presetID="19" presetClass="entr" presetSubtype="10" fill="hold" grpId="0" nodeType="withEffect">
                                  <p:stCondLst>
                                    <p:cond delay="0"/>
                                  </p:stCondLst>
                                  <p:childTnLst>
                                    <p:set>
                                      <p:cBhvr>
                                        <p:cTn id="138" dur="1" fill="hold">
                                          <p:stCondLst>
                                            <p:cond delay="0"/>
                                          </p:stCondLst>
                                        </p:cTn>
                                        <p:tgtEl>
                                          <p:spTgt spid="142"/>
                                        </p:tgtEl>
                                        <p:attrNameLst>
                                          <p:attrName>style.visibility</p:attrName>
                                        </p:attrNameLst>
                                      </p:cBhvr>
                                      <p:to>
                                        <p:strVal val="visible"/>
                                      </p:to>
                                    </p:set>
                                    <p:anim calcmode="lin" valueType="num">
                                      <p:cBhvr>
                                        <p:cTn id="139" dur="3000" fill="hold"/>
                                        <p:tgtEl>
                                          <p:spTgt spid="142"/>
                                        </p:tgtEl>
                                        <p:attrNameLst>
                                          <p:attrName>ppt_w</p:attrName>
                                        </p:attrNameLst>
                                      </p:cBhvr>
                                      <p:tavLst>
                                        <p:tav tm="0" fmla="#ppt_w*sin(2.5*pi*$)">
                                          <p:val>
                                            <p:fltVal val="0"/>
                                          </p:val>
                                        </p:tav>
                                        <p:tav tm="100000">
                                          <p:val>
                                            <p:fltVal val="1"/>
                                          </p:val>
                                        </p:tav>
                                      </p:tavLst>
                                    </p:anim>
                                    <p:anim calcmode="lin" valueType="num">
                                      <p:cBhvr>
                                        <p:cTn id="140" dur="3000" fill="hold"/>
                                        <p:tgtEl>
                                          <p:spTgt spid="142"/>
                                        </p:tgtEl>
                                        <p:attrNameLst>
                                          <p:attrName>ppt_h</p:attrName>
                                        </p:attrNameLst>
                                      </p:cBhvr>
                                      <p:tavLst>
                                        <p:tav tm="0">
                                          <p:val>
                                            <p:strVal val="#ppt_h"/>
                                          </p:val>
                                        </p:tav>
                                        <p:tav tm="100000">
                                          <p:val>
                                            <p:strVal val="#ppt_h"/>
                                          </p:val>
                                        </p:tav>
                                      </p:tavLst>
                                    </p:anim>
                                  </p:childTnLst>
                                </p:cTn>
                              </p:par>
                              <p:par>
                                <p:cTn id="141" presetID="19" presetClass="entr" presetSubtype="10" fill="hold" grpId="0" nodeType="withEffect">
                                  <p:stCondLst>
                                    <p:cond delay="0"/>
                                  </p:stCondLst>
                                  <p:childTnLst>
                                    <p:set>
                                      <p:cBhvr>
                                        <p:cTn id="142" dur="1" fill="hold">
                                          <p:stCondLst>
                                            <p:cond delay="0"/>
                                          </p:stCondLst>
                                        </p:cTn>
                                        <p:tgtEl>
                                          <p:spTgt spid="143"/>
                                        </p:tgtEl>
                                        <p:attrNameLst>
                                          <p:attrName>style.visibility</p:attrName>
                                        </p:attrNameLst>
                                      </p:cBhvr>
                                      <p:to>
                                        <p:strVal val="visible"/>
                                      </p:to>
                                    </p:set>
                                    <p:anim calcmode="lin" valueType="num">
                                      <p:cBhvr>
                                        <p:cTn id="143" dur="3000" fill="hold"/>
                                        <p:tgtEl>
                                          <p:spTgt spid="143"/>
                                        </p:tgtEl>
                                        <p:attrNameLst>
                                          <p:attrName>ppt_w</p:attrName>
                                        </p:attrNameLst>
                                      </p:cBhvr>
                                      <p:tavLst>
                                        <p:tav tm="0" fmla="#ppt_w*sin(2.5*pi*$)">
                                          <p:val>
                                            <p:fltVal val="0"/>
                                          </p:val>
                                        </p:tav>
                                        <p:tav tm="100000">
                                          <p:val>
                                            <p:fltVal val="1"/>
                                          </p:val>
                                        </p:tav>
                                      </p:tavLst>
                                    </p:anim>
                                    <p:anim calcmode="lin" valueType="num">
                                      <p:cBhvr>
                                        <p:cTn id="144" dur="3000" fill="hold"/>
                                        <p:tgtEl>
                                          <p:spTgt spid="143"/>
                                        </p:tgtEl>
                                        <p:attrNameLst>
                                          <p:attrName>ppt_h</p:attrName>
                                        </p:attrNameLst>
                                      </p:cBhvr>
                                      <p:tavLst>
                                        <p:tav tm="0">
                                          <p:val>
                                            <p:strVal val="#ppt_h"/>
                                          </p:val>
                                        </p:tav>
                                        <p:tav tm="100000">
                                          <p:val>
                                            <p:strVal val="#ppt_h"/>
                                          </p:val>
                                        </p:tav>
                                      </p:tavLst>
                                    </p:anim>
                                  </p:childTnLst>
                                </p:cTn>
                              </p:par>
                              <p:par>
                                <p:cTn id="145" presetID="19" presetClass="entr" presetSubtype="10" fill="hold" grpId="0" nodeType="withEffect">
                                  <p:stCondLst>
                                    <p:cond delay="0"/>
                                  </p:stCondLst>
                                  <p:childTnLst>
                                    <p:set>
                                      <p:cBhvr>
                                        <p:cTn id="146" dur="1" fill="hold">
                                          <p:stCondLst>
                                            <p:cond delay="0"/>
                                          </p:stCondLst>
                                        </p:cTn>
                                        <p:tgtEl>
                                          <p:spTgt spid="144"/>
                                        </p:tgtEl>
                                        <p:attrNameLst>
                                          <p:attrName>style.visibility</p:attrName>
                                        </p:attrNameLst>
                                      </p:cBhvr>
                                      <p:to>
                                        <p:strVal val="visible"/>
                                      </p:to>
                                    </p:set>
                                    <p:anim calcmode="lin" valueType="num">
                                      <p:cBhvr>
                                        <p:cTn id="147" dur="3000" fill="hold"/>
                                        <p:tgtEl>
                                          <p:spTgt spid="144"/>
                                        </p:tgtEl>
                                        <p:attrNameLst>
                                          <p:attrName>ppt_w</p:attrName>
                                        </p:attrNameLst>
                                      </p:cBhvr>
                                      <p:tavLst>
                                        <p:tav tm="0" fmla="#ppt_w*sin(2.5*pi*$)">
                                          <p:val>
                                            <p:fltVal val="0"/>
                                          </p:val>
                                        </p:tav>
                                        <p:tav tm="100000">
                                          <p:val>
                                            <p:fltVal val="1"/>
                                          </p:val>
                                        </p:tav>
                                      </p:tavLst>
                                    </p:anim>
                                    <p:anim calcmode="lin" valueType="num">
                                      <p:cBhvr>
                                        <p:cTn id="148" dur="3000" fill="hold"/>
                                        <p:tgtEl>
                                          <p:spTgt spid="144"/>
                                        </p:tgtEl>
                                        <p:attrNameLst>
                                          <p:attrName>ppt_h</p:attrName>
                                        </p:attrNameLst>
                                      </p:cBhvr>
                                      <p:tavLst>
                                        <p:tav tm="0">
                                          <p:val>
                                            <p:strVal val="#ppt_h"/>
                                          </p:val>
                                        </p:tav>
                                        <p:tav tm="100000">
                                          <p:val>
                                            <p:strVal val="#ppt_h"/>
                                          </p:val>
                                        </p:tav>
                                      </p:tavLst>
                                    </p:anim>
                                  </p:childTnLst>
                                </p:cTn>
                              </p:par>
                              <p:par>
                                <p:cTn id="149" presetID="19" presetClass="entr" presetSubtype="10" fill="hold" grpId="0" nodeType="withEffect">
                                  <p:stCondLst>
                                    <p:cond delay="0"/>
                                  </p:stCondLst>
                                  <p:childTnLst>
                                    <p:set>
                                      <p:cBhvr>
                                        <p:cTn id="150" dur="1" fill="hold">
                                          <p:stCondLst>
                                            <p:cond delay="0"/>
                                          </p:stCondLst>
                                        </p:cTn>
                                        <p:tgtEl>
                                          <p:spTgt spid="145"/>
                                        </p:tgtEl>
                                        <p:attrNameLst>
                                          <p:attrName>style.visibility</p:attrName>
                                        </p:attrNameLst>
                                      </p:cBhvr>
                                      <p:to>
                                        <p:strVal val="visible"/>
                                      </p:to>
                                    </p:set>
                                    <p:anim calcmode="lin" valueType="num">
                                      <p:cBhvr>
                                        <p:cTn id="151" dur="3000" fill="hold"/>
                                        <p:tgtEl>
                                          <p:spTgt spid="145"/>
                                        </p:tgtEl>
                                        <p:attrNameLst>
                                          <p:attrName>ppt_w</p:attrName>
                                        </p:attrNameLst>
                                      </p:cBhvr>
                                      <p:tavLst>
                                        <p:tav tm="0" fmla="#ppt_w*sin(2.5*pi*$)">
                                          <p:val>
                                            <p:fltVal val="0"/>
                                          </p:val>
                                        </p:tav>
                                        <p:tav tm="100000">
                                          <p:val>
                                            <p:fltVal val="1"/>
                                          </p:val>
                                        </p:tav>
                                      </p:tavLst>
                                    </p:anim>
                                    <p:anim calcmode="lin" valueType="num">
                                      <p:cBhvr>
                                        <p:cTn id="152" dur="3000" fill="hold"/>
                                        <p:tgtEl>
                                          <p:spTgt spid="145"/>
                                        </p:tgtEl>
                                        <p:attrNameLst>
                                          <p:attrName>ppt_h</p:attrName>
                                        </p:attrNameLst>
                                      </p:cBhvr>
                                      <p:tavLst>
                                        <p:tav tm="0">
                                          <p:val>
                                            <p:strVal val="#ppt_h"/>
                                          </p:val>
                                        </p:tav>
                                        <p:tav tm="100000">
                                          <p:val>
                                            <p:strVal val="#ppt_h"/>
                                          </p:val>
                                        </p:tav>
                                      </p:tavLst>
                                    </p:anim>
                                  </p:childTnLst>
                                </p:cTn>
                              </p:par>
                              <p:par>
                                <p:cTn id="153" presetID="19" presetClass="entr" presetSubtype="10" fill="hold" grpId="0" nodeType="withEffect">
                                  <p:stCondLst>
                                    <p:cond delay="0"/>
                                  </p:stCondLst>
                                  <p:childTnLst>
                                    <p:set>
                                      <p:cBhvr>
                                        <p:cTn id="154" dur="1" fill="hold">
                                          <p:stCondLst>
                                            <p:cond delay="0"/>
                                          </p:stCondLst>
                                        </p:cTn>
                                        <p:tgtEl>
                                          <p:spTgt spid="146"/>
                                        </p:tgtEl>
                                        <p:attrNameLst>
                                          <p:attrName>style.visibility</p:attrName>
                                        </p:attrNameLst>
                                      </p:cBhvr>
                                      <p:to>
                                        <p:strVal val="visible"/>
                                      </p:to>
                                    </p:set>
                                    <p:anim calcmode="lin" valueType="num">
                                      <p:cBhvr>
                                        <p:cTn id="155" dur="3000" fill="hold"/>
                                        <p:tgtEl>
                                          <p:spTgt spid="146"/>
                                        </p:tgtEl>
                                        <p:attrNameLst>
                                          <p:attrName>ppt_w</p:attrName>
                                        </p:attrNameLst>
                                      </p:cBhvr>
                                      <p:tavLst>
                                        <p:tav tm="0" fmla="#ppt_w*sin(2.5*pi*$)">
                                          <p:val>
                                            <p:fltVal val="0"/>
                                          </p:val>
                                        </p:tav>
                                        <p:tav tm="100000">
                                          <p:val>
                                            <p:fltVal val="1"/>
                                          </p:val>
                                        </p:tav>
                                      </p:tavLst>
                                    </p:anim>
                                    <p:anim calcmode="lin" valueType="num">
                                      <p:cBhvr>
                                        <p:cTn id="156" dur="3000" fill="hold"/>
                                        <p:tgtEl>
                                          <p:spTgt spid="146"/>
                                        </p:tgtEl>
                                        <p:attrNameLst>
                                          <p:attrName>ppt_h</p:attrName>
                                        </p:attrNameLst>
                                      </p:cBhvr>
                                      <p:tavLst>
                                        <p:tav tm="0">
                                          <p:val>
                                            <p:strVal val="#ppt_h"/>
                                          </p:val>
                                        </p:tav>
                                        <p:tav tm="100000">
                                          <p:val>
                                            <p:strVal val="#ppt_h"/>
                                          </p:val>
                                        </p:tav>
                                      </p:tavLst>
                                    </p:anim>
                                  </p:childTnLst>
                                </p:cTn>
                              </p:par>
                              <p:par>
                                <p:cTn id="157" presetID="19" presetClass="entr" presetSubtype="10" fill="hold" grpId="0" nodeType="withEffect">
                                  <p:stCondLst>
                                    <p:cond delay="0"/>
                                  </p:stCondLst>
                                  <p:childTnLst>
                                    <p:set>
                                      <p:cBhvr>
                                        <p:cTn id="158" dur="1" fill="hold">
                                          <p:stCondLst>
                                            <p:cond delay="0"/>
                                          </p:stCondLst>
                                        </p:cTn>
                                        <p:tgtEl>
                                          <p:spTgt spid="147"/>
                                        </p:tgtEl>
                                        <p:attrNameLst>
                                          <p:attrName>style.visibility</p:attrName>
                                        </p:attrNameLst>
                                      </p:cBhvr>
                                      <p:to>
                                        <p:strVal val="visible"/>
                                      </p:to>
                                    </p:set>
                                    <p:anim calcmode="lin" valueType="num">
                                      <p:cBhvr>
                                        <p:cTn id="159" dur="3000" fill="hold"/>
                                        <p:tgtEl>
                                          <p:spTgt spid="147"/>
                                        </p:tgtEl>
                                        <p:attrNameLst>
                                          <p:attrName>ppt_w</p:attrName>
                                        </p:attrNameLst>
                                      </p:cBhvr>
                                      <p:tavLst>
                                        <p:tav tm="0" fmla="#ppt_w*sin(2.5*pi*$)">
                                          <p:val>
                                            <p:fltVal val="0"/>
                                          </p:val>
                                        </p:tav>
                                        <p:tav tm="100000">
                                          <p:val>
                                            <p:fltVal val="1"/>
                                          </p:val>
                                        </p:tav>
                                      </p:tavLst>
                                    </p:anim>
                                    <p:anim calcmode="lin" valueType="num">
                                      <p:cBhvr>
                                        <p:cTn id="160" dur="3000" fill="hold"/>
                                        <p:tgtEl>
                                          <p:spTgt spid="147"/>
                                        </p:tgtEl>
                                        <p:attrNameLst>
                                          <p:attrName>ppt_h</p:attrName>
                                        </p:attrNameLst>
                                      </p:cBhvr>
                                      <p:tavLst>
                                        <p:tav tm="0">
                                          <p:val>
                                            <p:strVal val="#ppt_h"/>
                                          </p:val>
                                        </p:tav>
                                        <p:tav tm="100000">
                                          <p:val>
                                            <p:strVal val="#ppt_h"/>
                                          </p:val>
                                        </p:tav>
                                      </p:tavLst>
                                    </p:anim>
                                  </p:childTnLst>
                                </p:cTn>
                              </p:par>
                              <p:par>
                                <p:cTn id="161" presetID="19" presetClass="entr" presetSubtype="10" fill="hold" grpId="0" nodeType="withEffect">
                                  <p:stCondLst>
                                    <p:cond delay="0"/>
                                  </p:stCondLst>
                                  <p:childTnLst>
                                    <p:set>
                                      <p:cBhvr>
                                        <p:cTn id="162" dur="1" fill="hold">
                                          <p:stCondLst>
                                            <p:cond delay="0"/>
                                          </p:stCondLst>
                                        </p:cTn>
                                        <p:tgtEl>
                                          <p:spTgt spid="148"/>
                                        </p:tgtEl>
                                        <p:attrNameLst>
                                          <p:attrName>style.visibility</p:attrName>
                                        </p:attrNameLst>
                                      </p:cBhvr>
                                      <p:to>
                                        <p:strVal val="visible"/>
                                      </p:to>
                                    </p:set>
                                    <p:anim calcmode="lin" valueType="num">
                                      <p:cBhvr>
                                        <p:cTn id="163" dur="3000" fill="hold"/>
                                        <p:tgtEl>
                                          <p:spTgt spid="148"/>
                                        </p:tgtEl>
                                        <p:attrNameLst>
                                          <p:attrName>ppt_w</p:attrName>
                                        </p:attrNameLst>
                                      </p:cBhvr>
                                      <p:tavLst>
                                        <p:tav tm="0" fmla="#ppt_w*sin(2.5*pi*$)">
                                          <p:val>
                                            <p:fltVal val="0"/>
                                          </p:val>
                                        </p:tav>
                                        <p:tav tm="100000">
                                          <p:val>
                                            <p:fltVal val="1"/>
                                          </p:val>
                                        </p:tav>
                                      </p:tavLst>
                                    </p:anim>
                                    <p:anim calcmode="lin" valueType="num">
                                      <p:cBhvr>
                                        <p:cTn id="164" dur="3000" fill="hold"/>
                                        <p:tgtEl>
                                          <p:spTgt spid="148"/>
                                        </p:tgtEl>
                                        <p:attrNameLst>
                                          <p:attrName>ppt_h</p:attrName>
                                        </p:attrNameLst>
                                      </p:cBhvr>
                                      <p:tavLst>
                                        <p:tav tm="0">
                                          <p:val>
                                            <p:strVal val="#ppt_h"/>
                                          </p:val>
                                        </p:tav>
                                        <p:tav tm="100000">
                                          <p:val>
                                            <p:strVal val="#ppt_h"/>
                                          </p:val>
                                        </p:tav>
                                      </p:tavLst>
                                    </p:anim>
                                  </p:childTnLst>
                                </p:cTn>
                              </p:par>
                              <p:par>
                                <p:cTn id="165" presetID="19" presetClass="entr" presetSubtype="10" fill="hold" grpId="0" nodeType="withEffect">
                                  <p:stCondLst>
                                    <p:cond delay="0"/>
                                  </p:stCondLst>
                                  <p:childTnLst>
                                    <p:set>
                                      <p:cBhvr>
                                        <p:cTn id="166" dur="1" fill="hold">
                                          <p:stCondLst>
                                            <p:cond delay="0"/>
                                          </p:stCondLst>
                                        </p:cTn>
                                        <p:tgtEl>
                                          <p:spTgt spid="149"/>
                                        </p:tgtEl>
                                        <p:attrNameLst>
                                          <p:attrName>style.visibility</p:attrName>
                                        </p:attrNameLst>
                                      </p:cBhvr>
                                      <p:to>
                                        <p:strVal val="visible"/>
                                      </p:to>
                                    </p:set>
                                    <p:anim calcmode="lin" valueType="num">
                                      <p:cBhvr>
                                        <p:cTn id="167" dur="3000" fill="hold"/>
                                        <p:tgtEl>
                                          <p:spTgt spid="149"/>
                                        </p:tgtEl>
                                        <p:attrNameLst>
                                          <p:attrName>ppt_w</p:attrName>
                                        </p:attrNameLst>
                                      </p:cBhvr>
                                      <p:tavLst>
                                        <p:tav tm="0" fmla="#ppt_w*sin(2.5*pi*$)">
                                          <p:val>
                                            <p:fltVal val="0"/>
                                          </p:val>
                                        </p:tav>
                                        <p:tav tm="100000">
                                          <p:val>
                                            <p:fltVal val="1"/>
                                          </p:val>
                                        </p:tav>
                                      </p:tavLst>
                                    </p:anim>
                                    <p:anim calcmode="lin" valueType="num">
                                      <p:cBhvr>
                                        <p:cTn id="168" dur="3000" fill="hold"/>
                                        <p:tgtEl>
                                          <p:spTgt spid="149"/>
                                        </p:tgtEl>
                                        <p:attrNameLst>
                                          <p:attrName>ppt_h</p:attrName>
                                        </p:attrNameLst>
                                      </p:cBhvr>
                                      <p:tavLst>
                                        <p:tav tm="0">
                                          <p:val>
                                            <p:strVal val="#ppt_h"/>
                                          </p:val>
                                        </p:tav>
                                        <p:tav tm="100000">
                                          <p:val>
                                            <p:strVal val="#ppt_h"/>
                                          </p:val>
                                        </p:tav>
                                      </p:tavLst>
                                    </p:anim>
                                  </p:childTnLst>
                                </p:cTn>
                              </p:par>
                              <p:par>
                                <p:cTn id="169" presetID="19" presetClass="entr" presetSubtype="10" fill="hold" grpId="0" nodeType="withEffect">
                                  <p:stCondLst>
                                    <p:cond delay="0"/>
                                  </p:stCondLst>
                                  <p:childTnLst>
                                    <p:set>
                                      <p:cBhvr>
                                        <p:cTn id="170" dur="1" fill="hold">
                                          <p:stCondLst>
                                            <p:cond delay="0"/>
                                          </p:stCondLst>
                                        </p:cTn>
                                        <p:tgtEl>
                                          <p:spTgt spid="150"/>
                                        </p:tgtEl>
                                        <p:attrNameLst>
                                          <p:attrName>style.visibility</p:attrName>
                                        </p:attrNameLst>
                                      </p:cBhvr>
                                      <p:to>
                                        <p:strVal val="visible"/>
                                      </p:to>
                                    </p:set>
                                    <p:anim calcmode="lin" valueType="num">
                                      <p:cBhvr>
                                        <p:cTn id="171" dur="3000" fill="hold"/>
                                        <p:tgtEl>
                                          <p:spTgt spid="150"/>
                                        </p:tgtEl>
                                        <p:attrNameLst>
                                          <p:attrName>ppt_w</p:attrName>
                                        </p:attrNameLst>
                                      </p:cBhvr>
                                      <p:tavLst>
                                        <p:tav tm="0" fmla="#ppt_w*sin(2.5*pi*$)">
                                          <p:val>
                                            <p:fltVal val="0"/>
                                          </p:val>
                                        </p:tav>
                                        <p:tav tm="100000">
                                          <p:val>
                                            <p:fltVal val="1"/>
                                          </p:val>
                                        </p:tav>
                                      </p:tavLst>
                                    </p:anim>
                                    <p:anim calcmode="lin" valueType="num">
                                      <p:cBhvr>
                                        <p:cTn id="172" dur="3000" fill="hold"/>
                                        <p:tgtEl>
                                          <p:spTgt spid="150"/>
                                        </p:tgtEl>
                                        <p:attrNameLst>
                                          <p:attrName>ppt_h</p:attrName>
                                        </p:attrNameLst>
                                      </p:cBhvr>
                                      <p:tavLst>
                                        <p:tav tm="0">
                                          <p:val>
                                            <p:strVal val="#ppt_h"/>
                                          </p:val>
                                        </p:tav>
                                        <p:tav tm="100000">
                                          <p:val>
                                            <p:strVal val="#ppt_h"/>
                                          </p:val>
                                        </p:tav>
                                      </p:tavLst>
                                    </p:anim>
                                  </p:childTnLst>
                                </p:cTn>
                              </p:par>
                              <p:par>
                                <p:cTn id="173" presetID="19" presetClass="entr" presetSubtype="10" fill="hold" grpId="0" nodeType="withEffect">
                                  <p:stCondLst>
                                    <p:cond delay="0"/>
                                  </p:stCondLst>
                                  <p:childTnLst>
                                    <p:set>
                                      <p:cBhvr>
                                        <p:cTn id="174" dur="1" fill="hold">
                                          <p:stCondLst>
                                            <p:cond delay="0"/>
                                          </p:stCondLst>
                                        </p:cTn>
                                        <p:tgtEl>
                                          <p:spTgt spid="151"/>
                                        </p:tgtEl>
                                        <p:attrNameLst>
                                          <p:attrName>style.visibility</p:attrName>
                                        </p:attrNameLst>
                                      </p:cBhvr>
                                      <p:to>
                                        <p:strVal val="visible"/>
                                      </p:to>
                                    </p:set>
                                    <p:anim calcmode="lin" valueType="num">
                                      <p:cBhvr>
                                        <p:cTn id="175" dur="3000" fill="hold"/>
                                        <p:tgtEl>
                                          <p:spTgt spid="151"/>
                                        </p:tgtEl>
                                        <p:attrNameLst>
                                          <p:attrName>ppt_w</p:attrName>
                                        </p:attrNameLst>
                                      </p:cBhvr>
                                      <p:tavLst>
                                        <p:tav tm="0" fmla="#ppt_w*sin(2.5*pi*$)">
                                          <p:val>
                                            <p:fltVal val="0"/>
                                          </p:val>
                                        </p:tav>
                                        <p:tav tm="100000">
                                          <p:val>
                                            <p:fltVal val="1"/>
                                          </p:val>
                                        </p:tav>
                                      </p:tavLst>
                                    </p:anim>
                                    <p:anim calcmode="lin" valueType="num">
                                      <p:cBhvr>
                                        <p:cTn id="176" dur="3000" fill="hold"/>
                                        <p:tgtEl>
                                          <p:spTgt spid="151"/>
                                        </p:tgtEl>
                                        <p:attrNameLst>
                                          <p:attrName>ppt_h</p:attrName>
                                        </p:attrNameLst>
                                      </p:cBhvr>
                                      <p:tavLst>
                                        <p:tav tm="0">
                                          <p:val>
                                            <p:strVal val="#ppt_h"/>
                                          </p:val>
                                        </p:tav>
                                        <p:tav tm="100000">
                                          <p:val>
                                            <p:strVal val="#ppt_h"/>
                                          </p:val>
                                        </p:tav>
                                      </p:tavLst>
                                    </p:anim>
                                  </p:childTnLst>
                                </p:cTn>
                              </p:par>
                              <p:par>
                                <p:cTn id="177" presetID="19" presetClass="entr" presetSubtype="10" fill="hold" grpId="0" nodeType="withEffect">
                                  <p:stCondLst>
                                    <p:cond delay="0"/>
                                  </p:stCondLst>
                                  <p:childTnLst>
                                    <p:set>
                                      <p:cBhvr>
                                        <p:cTn id="178" dur="1" fill="hold">
                                          <p:stCondLst>
                                            <p:cond delay="0"/>
                                          </p:stCondLst>
                                        </p:cTn>
                                        <p:tgtEl>
                                          <p:spTgt spid="152"/>
                                        </p:tgtEl>
                                        <p:attrNameLst>
                                          <p:attrName>style.visibility</p:attrName>
                                        </p:attrNameLst>
                                      </p:cBhvr>
                                      <p:to>
                                        <p:strVal val="visible"/>
                                      </p:to>
                                    </p:set>
                                    <p:anim calcmode="lin" valueType="num">
                                      <p:cBhvr>
                                        <p:cTn id="179" dur="3000" fill="hold"/>
                                        <p:tgtEl>
                                          <p:spTgt spid="152"/>
                                        </p:tgtEl>
                                        <p:attrNameLst>
                                          <p:attrName>ppt_w</p:attrName>
                                        </p:attrNameLst>
                                      </p:cBhvr>
                                      <p:tavLst>
                                        <p:tav tm="0" fmla="#ppt_w*sin(2.5*pi*$)">
                                          <p:val>
                                            <p:fltVal val="0"/>
                                          </p:val>
                                        </p:tav>
                                        <p:tav tm="100000">
                                          <p:val>
                                            <p:fltVal val="1"/>
                                          </p:val>
                                        </p:tav>
                                      </p:tavLst>
                                    </p:anim>
                                    <p:anim calcmode="lin" valueType="num">
                                      <p:cBhvr>
                                        <p:cTn id="180" dur="3000" fill="hold"/>
                                        <p:tgtEl>
                                          <p:spTgt spid="152"/>
                                        </p:tgtEl>
                                        <p:attrNameLst>
                                          <p:attrName>ppt_h</p:attrName>
                                        </p:attrNameLst>
                                      </p:cBhvr>
                                      <p:tavLst>
                                        <p:tav tm="0">
                                          <p:val>
                                            <p:strVal val="#ppt_h"/>
                                          </p:val>
                                        </p:tav>
                                        <p:tav tm="100000">
                                          <p:val>
                                            <p:strVal val="#ppt_h"/>
                                          </p:val>
                                        </p:tav>
                                      </p:tavLst>
                                    </p:anim>
                                  </p:childTnLst>
                                </p:cTn>
                              </p:par>
                              <p:par>
                                <p:cTn id="181" presetID="19" presetClass="entr" presetSubtype="10" fill="hold" grpId="0" nodeType="withEffect">
                                  <p:stCondLst>
                                    <p:cond delay="0"/>
                                  </p:stCondLst>
                                  <p:childTnLst>
                                    <p:set>
                                      <p:cBhvr>
                                        <p:cTn id="182" dur="1" fill="hold">
                                          <p:stCondLst>
                                            <p:cond delay="0"/>
                                          </p:stCondLst>
                                        </p:cTn>
                                        <p:tgtEl>
                                          <p:spTgt spid="153"/>
                                        </p:tgtEl>
                                        <p:attrNameLst>
                                          <p:attrName>style.visibility</p:attrName>
                                        </p:attrNameLst>
                                      </p:cBhvr>
                                      <p:to>
                                        <p:strVal val="visible"/>
                                      </p:to>
                                    </p:set>
                                    <p:anim calcmode="lin" valueType="num">
                                      <p:cBhvr>
                                        <p:cTn id="183" dur="3000" fill="hold"/>
                                        <p:tgtEl>
                                          <p:spTgt spid="153"/>
                                        </p:tgtEl>
                                        <p:attrNameLst>
                                          <p:attrName>ppt_w</p:attrName>
                                        </p:attrNameLst>
                                      </p:cBhvr>
                                      <p:tavLst>
                                        <p:tav tm="0" fmla="#ppt_w*sin(2.5*pi*$)">
                                          <p:val>
                                            <p:fltVal val="0"/>
                                          </p:val>
                                        </p:tav>
                                        <p:tav tm="100000">
                                          <p:val>
                                            <p:fltVal val="1"/>
                                          </p:val>
                                        </p:tav>
                                      </p:tavLst>
                                    </p:anim>
                                    <p:anim calcmode="lin" valueType="num">
                                      <p:cBhvr>
                                        <p:cTn id="184" dur="3000" fill="hold"/>
                                        <p:tgtEl>
                                          <p:spTgt spid="153"/>
                                        </p:tgtEl>
                                        <p:attrNameLst>
                                          <p:attrName>ppt_h</p:attrName>
                                        </p:attrNameLst>
                                      </p:cBhvr>
                                      <p:tavLst>
                                        <p:tav tm="0">
                                          <p:val>
                                            <p:strVal val="#ppt_h"/>
                                          </p:val>
                                        </p:tav>
                                        <p:tav tm="100000">
                                          <p:val>
                                            <p:strVal val="#ppt_h"/>
                                          </p:val>
                                        </p:tav>
                                      </p:tavLst>
                                    </p:anim>
                                  </p:childTnLst>
                                </p:cTn>
                              </p:par>
                              <p:par>
                                <p:cTn id="185" presetID="19" presetClass="entr" presetSubtype="10" fill="hold" grpId="0" nodeType="withEffect">
                                  <p:stCondLst>
                                    <p:cond delay="0"/>
                                  </p:stCondLst>
                                  <p:childTnLst>
                                    <p:set>
                                      <p:cBhvr>
                                        <p:cTn id="186" dur="1" fill="hold">
                                          <p:stCondLst>
                                            <p:cond delay="0"/>
                                          </p:stCondLst>
                                        </p:cTn>
                                        <p:tgtEl>
                                          <p:spTgt spid="154"/>
                                        </p:tgtEl>
                                        <p:attrNameLst>
                                          <p:attrName>style.visibility</p:attrName>
                                        </p:attrNameLst>
                                      </p:cBhvr>
                                      <p:to>
                                        <p:strVal val="visible"/>
                                      </p:to>
                                    </p:set>
                                    <p:anim calcmode="lin" valueType="num">
                                      <p:cBhvr>
                                        <p:cTn id="187" dur="3000" fill="hold"/>
                                        <p:tgtEl>
                                          <p:spTgt spid="154"/>
                                        </p:tgtEl>
                                        <p:attrNameLst>
                                          <p:attrName>ppt_w</p:attrName>
                                        </p:attrNameLst>
                                      </p:cBhvr>
                                      <p:tavLst>
                                        <p:tav tm="0" fmla="#ppt_w*sin(2.5*pi*$)">
                                          <p:val>
                                            <p:fltVal val="0"/>
                                          </p:val>
                                        </p:tav>
                                        <p:tav tm="100000">
                                          <p:val>
                                            <p:fltVal val="1"/>
                                          </p:val>
                                        </p:tav>
                                      </p:tavLst>
                                    </p:anim>
                                    <p:anim calcmode="lin" valueType="num">
                                      <p:cBhvr>
                                        <p:cTn id="188" dur="3000" fill="hold"/>
                                        <p:tgtEl>
                                          <p:spTgt spid="154"/>
                                        </p:tgtEl>
                                        <p:attrNameLst>
                                          <p:attrName>ppt_h</p:attrName>
                                        </p:attrNameLst>
                                      </p:cBhvr>
                                      <p:tavLst>
                                        <p:tav tm="0">
                                          <p:val>
                                            <p:strVal val="#ppt_h"/>
                                          </p:val>
                                        </p:tav>
                                        <p:tav tm="100000">
                                          <p:val>
                                            <p:strVal val="#ppt_h"/>
                                          </p:val>
                                        </p:tav>
                                      </p:tavLst>
                                    </p:anim>
                                  </p:childTnLst>
                                </p:cTn>
                              </p:par>
                              <p:par>
                                <p:cTn id="189" presetID="19" presetClass="entr" presetSubtype="10" fill="hold" grpId="0" nodeType="withEffect">
                                  <p:stCondLst>
                                    <p:cond delay="0"/>
                                  </p:stCondLst>
                                  <p:childTnLst>
                                    <p:set>
                                      <p:cBhvr>
                                        <p:cTn id="190" dur="1" fill="hold">
                                          <p:stCondLst>
                                            <p:cond delay="0"/>
                                          </p:stCondLst>
                                        </p:cTn>
                                        <p:tgtEl>
                                          <p:spTgt spid="155"/>
                                        </p:tgtEl>
                                        <p:attrNameLst>
                                          <p:attrName>style.visibility</p:attrName>
                                        </p:attrNameLst>
                                      </p:cBhvr>
                                      <p:to>
                                        <p:strVal val="visible"/>
                                      </p:to>
                                    </p:set>
                                    <p:anim calcmode="lin" valueType="num">
                                      <p:cBhvr>
                                        <p:cTn id="191" dur="3000" fill="hold"/>
                                        <p:tgtEl>
                                          <p:spTgt spid="155"/>
                                        </p:tgtEl>
                                        <p:attrNameLst>
                                          <p:attrName>ppt_w</p:attrName>
                                        </p:attrNameLst>
                                      </p:cBhvr>
                                      <p:tavLst>
                                        <p:tav tm="0" fmla="#ppt_w*sin(2.5*pi*$)">
                                          <p:val>
                                            <p:fltVal val="0"/>
                                          </p:val>
                                        </p:tav>
                                        <p:tav tm="100000">
                                          <p:val>
                                            <p:fltVal val="1"/>
                                          </p:val>
                                        </p:tav>
                                      </p:tavLst>
                                    </p:anim>
                                    <p:anim calcmode="lin" valueType="num">
                                      <p:cBhvr>
                                        <p:cTn id="192" dur="3000" fill="hold"/>
                                        <p:tgtEl>
                                          <p:spTgt spid="155"/>
                                        </p:tgtEl>
                                        <p:attrNameLst>
                                          <p:attrName>ppt_h</p:attrName>
                                        </p:attrNameLst>
                                      </p:cBhvr>
                                      <p:tavLst>
                                        <p:tav tm="0">
                                          <p:val>
                                            <p:strVal val="#ppt_h"/>
                                          </p:val>
                                        </p:tav>
                                        <p:tav tm="100000">
                                          <p:val>
                                            <p:strVal val="#ppt_h"/>
                                          </p:val>
                                        </p:tav>
                                      </p:tavLst>
                                    </p:anim>
                                  </p:childTnLst>
                                </p:cTn>
                              </p:par>
                              <p:par>
                                <p:cTn id="193" presetID="19" presetClass="entr" presetSubtype="10" fill="hold" grpId="0" nodeType="withEffect">
                                  <p:stCondLst>
                                    <p:cond delay="0"/>
                                  </p:stCondLst>
                                  <p:childTnLst>
                                    <p:set>
                                      <p:cBhvr>
                                        <p:cTn id="194" dur="1" fill="hold">
                                          <p:stCondLst>
                                            <p:cond delay="0"/>
                                          </p:stCondLst>
                                        </p:cTn>
                                        <p:tgtEl>
                                          <p:spTgt spid="156"/>
                                        </p:tgtEl>
                                        <p:attrNameLst>
                                          <p:attrName>style.visibility</p:attrName>
                                        </p:attrNameLst>
                                      </p:cBhvr>
                                      <p:to>
                                        <p:strVal val="visible"/>
                                      </p:to>
                                    </p:set>
                                    <p:anim calcmode="lin" valueType="num">
                                      <p:cBhvr>
                                        <p:cTn id="195" dur="3000" fill="hold"/>
                                        <p:tgtEl>
                                          <p:spTgt spid="156"/>
                                        </p:tgtEl>
                                        <p:attrNameLst>
                                          <p:attrName>ppt_w</p:attrName>
                                        </p:attrNameLst>
                                      </p:cBhvr>
                                      <p:tavLst>
                                        <p:tav tm="0" fmla="#ppt_w*sin(2.5*pi*$)">
                                          <p:val>
                                            <p:fltVal val="0"/>
                                          </p:val>
                                        </p:tav>
                                        <p:tav tm="100000">
                                          <p:val>
                                            <p:fltVal val="1"/>
                                          </p:val>
                                        </p:tav>
                                      </p:tavLst>
                                    </p:anim>
                                    <p:anim calcmode="lin" valueType="num">
                                      <p:cBhvr>
                                        <p:cTn id="196" dur="3000" fill="hold"/>
                                        <p:tgtEl>
                                          <p:spTgt spid="156"/>
                                        </p:tgtEl>
                                        <p:attrNameLst>
                                          <p:attrName>ppt_h</p:attrName>
                                        </p:attrNameLst>
                                      </p:cBhvr>
                                      <p:tavLst>
                                        <p:tav tm="0">
                                          <p:val>
                                            <p:strVal val="#ppt_h"/>
                                          </p:val>
                                        </p:tav>
                                        <p:tav tm="100000">
                                          <p:val>
                                            <p:strVal val="#ppt_h"/>
                                          </p:val>
                                        </p:tav>
                                      </p:tavLst>
                                    </p:anim>
                                  </p:childTnLst>
                                </p:cTn>
                              </p:par>
                              <p:par>
                                <p:cTn id="197" presetID="19" presetClass="entr" presetSubtype="10" fill="hold" grpId="0" nodeType="withEffect">
                                  <p:stCondLst>
                                    <p:cond delay="0"/>
                                  </p:stCondLst>
                                  <p:childTnLst>
                                    <p:set>
                                      <p:cBhvr>
                                        <p:cTn id="198" dur="1" fill="hold">
                                          <p:stCondLst>
                                            <p:cond delay="0"/>
                                          </p:stCondLst>
                                        </p:cTn>
                                        <p:tgtEl>
                                          <p:spTgt spid="157"/>
                                        </p:tgtEl>
                                        <p:attrNameLst>
                                          <p:attrName>style.visibility</p:attrName>
                                        </p:attrNameLst>
                                      </p:cBhvr>
                                      <p:to>
                                        <p:strVal val="visible"/>
                                      </p:to>
                                    </p:set>
                                    <p:anim calcmode="lin" valueType="num">
                                      <p:cBhvr>
                                        <p:cTn id="199" dur="3000" fill="hold"/>
                                        <p:tgtEl>
                                          <p:spTgt spid="157"/>
                                        </p:tgtEl>
                                        <p:attrNameLst>
                                          <p:attrName>ppt_w</p:attrName>
                                        </p:attrNameLst>
                                      </p:cBhvr>
                                      <p:tavLst>
                                        <p:tav tm="0" fmla="#ppt_w*sin(2.5*pi*$)">
                                          <p:val>
                                            <p:fltVal val="0"/>
                                          </p:val>
                                        </p:tav>
                                        <p:tav tm="100000">
                                          <p:val>
                                            <p:fltVal val="1"/>
                                          </p:val>
                                        </p:tav>
                                      </p:tavLst>
                                    </p:anim>
                                    <p:anim calcmode="lin" valueType="num">
                                      <p:cBhvr>
                                        <p:cTn id="200" dur="3000" fill="hold"/>
                                        <p:tgtEl>
                                          <p:spTgt spid="157"/>
                                        </p:tgtEl>
                                        <p:attrNameLst>
                                          <p:attrName>ppt_h</p:attrName>
                                        </p:attrNameLst>
                                      </p:cBhvr>
                                      <p:tavLst>
                                        <p:tav tm="0">
                                          <p:val>
                                            <p:strVal val="#ppt_h"/>
                                          </p:val>
                                        </p:tav>
                                        <p:tav tm="100000">
                                          <p:val>
                                            <p:strVal val="#ppt_h"/>
                                          </p:val>
                                        </p:tav>
                                      </p:tavLst>
                                    </p:anim>
                                  </p:childTnLst>
                                </p:cTn>
                              </p:par>
                              <p:par>
                                <p:cTn id="201" presetID="19" presetClass="entr" presetSubtype="10" fill="hold" grpId="0" nodeType="withEffect">
                                  <p:stCondLst>
                                    <p:cond delay="0"/>
                                  </p:stCondLst>
                                  <p:childTnLst>
                                    <p:set>
                                      <p:cBhvr>
                                        <p:cTn id="202" dur="1" fill="hold">
                                          <p:stCondLst>
                                            <p:cond delay="0"/>
                                          </p:stCondLst>
                                        </p:cTn>
                                        <p:tgtEl>
                                          <p:spTgt spid="158"/>
                                        </p:tgtEl>
                                        <p:attrNameLst>
                                          <p:attrName>style.visibility</p:attrName>
                                        </p:attrNameLst>
                                      </p:cBhvr>
                                      <p:to>
                                        <p:strVal val="visible"/>
                                      </p:to>
                                    </p:set>
                                    <p:anim calcmode="lin" valueType="num">
                                      <p:cBhvr>
                                        <p:cTn id="203" dur="3000" fill="hold"/>
                                        <p:tgtEl>
                                          <p:spTgt spid="158"/>
                                        </p:tgtEl>
                                        <p:attrNameLst>
                                          <p:attrName>ppt_w</p:attrName>
                                        </p:attrNameLst>
                                      </p:cBhvr>
                                      <p:tavLst>
                                        <p:tav tm="0" fmla="#ppt_w*sin(2.5*pi*$)">
                                          <p:val>
                                            <p:fltVal val="0"/>
                                          </p:val>
                                        </p:tav>
                                        <p:tav tm="100000">
                                          <p:val>
                                            <p:fltVal val="1"/>
                                          </p:val>
                                        </p:tav>
                                      </p:tavLst>
                                    </p:anim>
                                    <p:anim calcmode="lin" valueType="num">
                                      <p:cBhvr>
                                        <p:cTn id="204" dur="3000" fill="hold"/>
                                        <p:tgtEl>
                                          <p:spTgt spid="158"/>
                                        </p:tgtEl>
                                        <p:attrNameLst>
                                          <p:attrName>ppt_h</p:attrName>
                                        </p:attrNameLst>
                                      </p:cBhvr>
                                      <p:tavLst>
                                        <p:tav tm="0">
                                          <p:val>
                                            <p:strVal val="#ppt_h"/>
                                          </p:val>
                                        </p:tav>
                                        <p:tav tm="100000">
                                          <p:val>
                                            <p:strVal val="#ppt_h"/>
                                          </p:val>
                                        </p:tav>
                                      </p:tavLst>
                                    </p:anim>
                                  </p:childTnLst>
                                </p:cTn>
                              </p:par>
                              <p:par>
                                <p:cTn id="205" presetID="19" presetClass="entr" presetSubtype="10" fill="hold" grpId="0" nodeType="withEffect">
                                  <p:stCondLst>
                                    <p:cond delay="0"/>
                                  </p:stCondLst>
                                  <p:childTnLst>
                                    <p:set>
                                      <p:cBhvr>
                                        <p:cTn id="206" dur="1" fill="hold">
                                          <p:stCondLst>
                                            <p:cond delay="0"/>
                                          </p:stCondLst>
                                        </p:cTn>
                                        <p:tgtEl>
                                          <p:spTgt spid="159"/>
                                        </p:tgtEl>
                                        <p:attrNameLst>
                                          <p:attrName>style.visibility</p:attrName>
                                        </p:attrNameLst>
                                      </p:cBhvr>
                                      <p:to>
                                        <p:strVal val="visible"/>
                                      </p:to>
                                    </p:set>
                                    <p:anim calcmode="lin" valueType="num">
                                      <p:cBhvr>
                                        <p:cTn id="207" dur="3000" fill="hold"/>
                                        <p:tgtEl>
                                          <p:spTgt spid="159"/>
                                        </p:tgtEl>
                                        <p:attrNameLst>
                                          <p:attrName>ppt_w</p:attrName>
                                        </p:attrNameLst>
                                      </p:cBhvr>
                                      <p:tavLst>
                                        <p:tav tm="0" fmla="#ppt_w*sin(2.5*pi*$)">
                                          <p:val>
                                            <p:fltVal val="0"/>
                                          </p:val>
                                        </p:tav>
                                        <p:tav tm="100000">
                                          <p:val>
                                            <p:fltVal val="1"/>
                                          </p:val>
                                        </p:tav>
                                      </p:tavLst>
                                    </p:anim>
                                    <p:anim calcmode="lin" valueType="num">
                                      <p:cBhvr>
                                        <p:cTn id="208" dur="3000" fill="hold"/>
                                        <p:tgtEl>
                                          <p:spTgt spid="159"/>
                                        </p:tgtEl>
                                        <p:attrNameLst>
                                          <p:attrName>ppt_h</p:attrName>
                                        </p:attrNameLst>
                                      </p:cBhvr>
                                      <p:tavLst>
                                        <p:tav tm="0">
                                          <p:val>
                                            <p:strVal val="#ppt_h"/>
                                          </p:val>
                                        </p:tav>
                                        <p:tav tm="100000">
                                          <p:val>
                                            <p:strVal val="#ppt_h"/>
                                          </p:val>
                                        </p:tav>
                                      </p:tavLst>
                                    </p:anim>
                                  </p:childTnLst>
                                </p:cTn>
                              </p:par>
                              <p:par>
                                <p:cTn id="209" presetID="19" presetClass="entr" presetSubtype="10" fill="hold" grpId="0" nodeType="withEffect">
                                  <p:stCondLst>
                                    <p:cond delay="0"/>
                                  </p:stCondLst>
                                  <p:childTnLst>
                                    <p:set>
                                      <p:cBhvr>
                                        <p:cTn id="210" dur="1" fill="hold">
                                          <p:stCondLst>
                                            <p:cond delay="0"/>
                                          </p:stCondLst>
                                        </p:cTn>
                                        <p:tgtEl>
                                          <p:spTgt spid="160"/>
                                        </p:tgtEl>
                                        <p:attrNameLst>
                                          <p:attrName>style.visibility</p:attrName>
                                        </p:attrNameLst>
                                      </p:cBhvr>
                                      <p:to>
                                        <p:strVal val="visible"/>
                                      </p:to>
                                    </p:set>
                                    <p:anim calcmode="lin" valueType="num">
                                      <p:cBhvr>
                                        <p:cTn id="211" dur="3000" fill="hold"/>
                                        <p:tgtEl>
                                          <p:spTgt spid="160"/>
                                        </p:tgtEl>
                                        <p:attrNameLst>
                                          <p:attrName>ppt_w</p:attrName>
                                        </p:attrNameLst>
                                      </p:cBhvr>
                                      <p:tavLst>
                                        <p:tav tm="0" fmla="#ppt_w*sin(2.5*pi*$)">
                                          <p:val>
                                            <p:fltVal val="0"/>
                                          </p:val>
                                        </p:tav>
                                        <p:tav tm="100000">
                                          <p:val>
                                            <p:fltVal val="1"/>
                                          </p:val>
                                        </p:tav>
                                      </p:tavLst>
                                    </p:anim>
                                    <p:anim calcmode="lin" valueType="num">
                                      <p:cBhvr>
                                        <p:cTn id="212" dur="3000" fill="hold"/>
                                        <p:tgtEl>
                                          <p:spTgt spid="160"/>
                                        </p:tgtEl>
                                        <p:attrNameLst>
                                          <p:attrName>ppt_h</p:attrName>
                                        </p:attrNameLst>
                                      </p:cBhvr>
                                      <p:tavLst>
                                        <p:tav tm="0">
                                          <p:val>
                                            <p:strVal val="#ppt_h"/>
                                          </p:val>
                                        </p:tav>
                                        <p:tav tm="100000">
                                          <p:val>
                                            <p:strVal val="#ppt_h"/>
                                          </p:val>
                                        </p:tav>
                                      </p:tavLst>
                                    </p:anim>
                                  </p:childTnLst>
                                </p:cTn>
                              </p:par>
                              <p:par>
                                <p:cTn id="213" presetID="19" presetClass="entr" presetSubtype="10" fill="hold" grpId="0" nodeType="withEffect">
                                  <p:stCondLst>
                                    <p:cond delay="0"/>
                                  </p:stCondLst>
                                  <p:childTnLst>
                                    <p:set>
                                      <p:cBhvr>
                                        <p:cTn id="214" dur="1" fill="hold">
                                          <p:stCondLst>
                                            <p:cond delay="0"/>
                                          </p:stCondLst>
                                        </p:cTn>
                                        <p:tgtEl>
                                          <p:spTgt spid="161"/>
                                        </p:tgtEl>
                                        <p:attrNameLst>
                                          <p:attrName>style.visibility</p:attrName>
                                        </p:attrNameLst>
                                      </p:cBhvr>
                                      <p:to>
                                        <p:strVal val="visible"/>
                                      </p:to>
                                    </p:set>
                                    <p:anim calcmode="lin" valueType="num">
                                      <p:cBhvr>
                                        <p:cTn id="215" dur="3000" fill="hold"/>
                                        <p:tgtEl>
                                          <p:spTgt spid="161"/>
                                        </p:tgtEl>
                                        <p:attrNameLst>
                                          <p:attrName>ppt_w</p:attrName>
                                        </p:attrNameLst>
                                      </p:cBhvr>
                                      <p:tavLst>
                                        <p:tav tm="0" fmla="#ppt_w*sin(2.5*pi*$)">
                                          <p:val>
                                            <p:fltVal val="0"/>
                                          </p:val>
                                        </p:tav>
                                        <p:tav tm="100000">
                                          <p:val>
                                            <p:fltVal val="1"/>
                                          </p:val>
                                        </p:tav>
                                      </p:tavLst>
                                    </p:anim>
                                    <p:anim calcmode="lin" valueType="num">
                                      <p:cBhvr>
                                        <p:cTn id="216" dur="3000" fill="hold"/>
                                        <p:tgtEl>
                                          <p:spTgt spid="161"/>
                                        </p:tgtEl>
                                        <p:attrNameLst>
                                          <p:attrName>ppt_h</p:attrName>
                                        </p:attrNameLst>
                                      </p:cBhvr>
                                      <p:tavLst>
                                        <p:tav tm="0">
                                          <p:val>
                                            <p:strVal val="#ppt_h"/>
                                          </p:val>
                                        </p:tav>
                                        <p:tav tm="100000">
                                          <p:val>
                                            <p:strVal val="#ppt_h"/>
                                          </p:val>
                                        </p:tav>
                                      </p:tavLst>
                                    </p:anim>
                                  </p:childTnLst>
                                </p:cTn>
                              </p:par>
                              <p:par>
                                <p:cTn id="217" presetID="19" presetClass="entr" presetSubtype="10" fill="hold" grpId="0" nodeType="withEffect">
                                  <p:stCondLst>
                                    <p:cond delay="0"/>
                                  </p:stCondLst>
                                  <p:childTnLst>
                                    <p:set>
                                      <p:cBhvr>
                                        <p:cTn id="218" dur="1" fill="hold">
                                          <p:stCondLst>
                                            <p:cond delay="0"/>
                                          </p:stCondLst>
                                        </p:cTn>
                                        <p:tgtEl>
                                          <p:spTgt spid="162"/>
                                        </p:tgtEl>
                                        <p:attrNameLst>
                                          <p:attrName>style.visibility</p:attrName>
                                        </p:attrNameLst>
                                      </p:cBhvr>
                                      <p:to>
                                        <p:strVal val="visible"/>
                                      </p:to>
                                    </p:set>
                                    <p:anim calcmode="lin" valueType="num">
                                      <p:cBhvr>
                                        <p:cTn id="219" dur="3000" fill="hold"/>
                                        <p:tgtEl>
                                          <p:spTgt spid="162"/>
                                        </p:tgtEl>
                                        <p:attrNameLst>
                                          <p:attrName>ppt_w</p:attrName>
                                        </p:attrNameLst>
                                      </p:cBhvr>
                                      <p:tavLst>
                                        <p:tav tm="0" fmla="#ppt_w*sin(2.5*pi*$)">
                                          <p:val>
                                            <p:fltVal val="0"/>
                                          </p:val>
                                        </p:tav>
                                        <p:tav tm="100000">
                                          <p:val>
                                            <p:fltVal val="1"/>
                                          </p:val>
                                        </p:tav>
                                      </p:tavLst>
                                    </p:anim>
                                    <p:anim calcmode="lin" valueType="num">
                                      <p:cBhvr>
                                        <p:cTn id="220" dur="3000" fill="hold"/>
                                        <p:tgtEl>
                                          <p:spTgt spid="162"/>
                                        </p:tgtEl>
                                        <p:attrNameLst>
                                          <p:attrName>ppt_h</p:attrName>
                                        </p:attrNameLst>
                                      </p:cBhvr>
                                      <p:tavLst>
                                        <p:tav tm="0">
                                          <p:val>
                                            <p:strVal val="#ppt_h"/>
                                          </p:val>
                                        </p:tav>
                                        <p:tav tm="100000">
                                          <p:val>
                                            <p:strVal val="#ppt_h"/>
                                          </p:val>
                                        </p:tav>
                                      </p:tavLst>
                                    </p:anim>
                                  </p:childTnLst>
                                </p:cTn>
                              </p:par>
                              <p:par>
                                <p:cTn id="221" presetID="19" presetClass="entr" presetSubtype="10" fill="hold" grpId="0" nodeType="withEffect">
                                  <p:stCondLst>
                                    <p:cond delay="0"/>
                                  </p:stCondLst>
                                  <p:childTnLst>
                                    <p:set>
                                      <p:cBhvr>
                                        <p:cTn id="222" dur="1" fill="hold">
                                          <p:stCondLst>
                                            <p:cond delay="0"/>
                                          </p:stCondLst>
                                        </p:cTn>
                                        <p:tgtEl>
                                          <p:spTgt spid="163"/>
                                        </p:tgtEl>
                                        <p:attrNameLst>
                                          <p:attrName>style.visibility</p:attrName>
                                        </p:attrNameLst>
                                      </p:cBhvr>
                                      <p:to>
                                        <p:strVal val="visible"/>
                                      </p:to>
                                    </p:set>
                                    <p:anim calcmode="lin" valueType="num">
                                      <p:cBhvr>
                                        <p:cTn id="223" dur="3000" fill="hold"/>
                                        <p:tgtEl>
                                          <p:spTgt spid="163"/>
                                        </p:tgtEl>
                                        <p:attrNameLst>
                                          <p:attrName>ppt_w</p:attrName>
                                        </p:attrNameLst>
                                      </p:cBhvr>
                                      <p:tavLst>
                                        <p:tav tm="0" fmla="#ppt_w*sin(2.5*pi*$)">
                                          <p:val>
                                            <p:fltVal val="0"/>
                                          </p:val>
                                        </p:tav>
                                        <p:tav tm="100000">
                                          <p:val>
                                            <p:fltVal val="1"/>
                                          </p:val>
                                        </p:tav>
                                      </p:tavLst>
                                    </p:anim>
                                    <p:anim calcmode="lin" valueType="num">
                                      <p:cBhvr>
                                        <p:cTn id="224" dur="3000" fill="hold"/>
                                        <p:tgtEl>
                                          <p:spTgt spid="163"/>
                                        </p:tgtEl>
                                        <p:attrNameLst>
                                          <p:attrName>ppt_h</p:attrName>
                                        </p:attrNameLst>
                                      </p:cBhvr>
                                      <p:tavLst>
                                        <p:tav tm="0">
                                          <p:val>
                                            <p:strVal val="#ppt_h"/>
                                          </p:val>
                                        </p:tav>
                                        <p:tav tm="100000">
                                          <p:val>
                                            <p:strVal val="#ppt_h"/>
                                          </p:val>
                                        </p:tav>
                                      </p:tavLst>
                                    </p:anim>
                                  </p:childTnLst>
                                </p:cTn>
                              </p:par>
                              <p:par>
                                <p:cTn id="225" presetID="19" presetClass="entr" presetSubtype="10" fill="hold" grpId="0" nodeType="withEffect">
                                  <p:stCondLst>
                                    <p:cond delay="0"/>
                                  </p:stCondLst>
                                  <p:childTnLst>
                                    <p:set>
                                      <p:cBhvr>
                                        <p:cTn id="226" dur="1" fill="hold">
                                          <p:stCondLst>
                                            <p:cond delay="0"/>
                                          </p:stCondLst>
                                        </p:cTn>
                                        <p:tgtEl>
                                          <p:spTgt spid="164"/>
                                        </p:tgtEl>
                                        <p:attrNameLst>
                                          <p:attrName>style.visibility</p:attrName>
                                        </p:attrNameLst>
                                      </p:cBhvr>
                                      <p:to>
                                        <p:strVal val="visible"/>
                                      </p:to>
                                    </p:set>
                                    <p:anim calcmode="lin" valueType="num">
                                      <p:cBhvr>
                                        <p:cTn id="227" dur="3000" fill="hold"/>
                                        <p:tgtEl>
                                          <p:spTgt spid="164"/>
                                        </p:tgtEl>
                                        <p:attrNameLst>
                                          <p:attrName>ppt_w</p:attrName>
                                        </p:attrNameLst>
                                      </p:cBhvr>
                                      <p:tavLst>
                                        <p:tav tm="0" fmla="#ppt_w*sin(2.5*pi*$)">
                                          <p:val>
                                            <p:fltVal val="0"/>
                                          </p:val>
                                        </p:tav>
                                        <p:tav tm="100000">
                                          <p:val>
                                            <p:fltVal val="1"/>
                                          </p:val>
                                        </p:tav>
                                      </p:tavLst>
                                    </p:anim>
                                    <p:anim calcmode="lin" valueType="num">
                                      <p:cBhvr>
                                        <p:cTn id="228" dur="3000" fill="hold"/>
                                        <p:tgtEl>
                                          <p:spTgt spid="164"/>
                                        </p:tgtEl>
                                        <p:attrNameLst>
                                          <p:attrName>ppt_h</p:attrName>
                                        </p:attrNameLst>
                                      </p:cBhvr>
                                      <p:tavLst>
                                        <p:tav tm="0">
                                          <p:val>
                                            <p:strVal val="#ppt_h"/>
                                          </p:val>
                                        </p:tav>
                                        <p:tav tm="100000">
                                          <p:val>
                                            <p:strVal val="#ppt_h"/>
                                          </p:val>
                                        </p:tav>
                                      </p:tavLst>
                                    </p:anim>
                                  </p:childTnLst>
                                </p:cTn>
                              </p:par>
                              <p:par>
                                <p:cTn id="229" presetID="19" presetClass="entr" presetSubtype="10" fill="hold" grpId="0" nodeType="withEffect">
                                  <p:stCondLst>
                                    <p:cond delay="0"/>
                                  </p:stCondLst>
                                  <p:childTnLst>
                                    <p:set>
                                      <p:cBhvr>
                                        <p:cTn id="230" dur="1" fill="hold">
                                          <p:stCondLst>
                                            <p:cond delay="0"/>
                                          </p:stCondLst>
                                        </p:cTn>
                                        <p:tgtEl>
                                          <p:spTgt spid="165"/>
                                        </p:tgtEl>
                                        <p:attrNameLst>
                                          <p:attrName>style.visibility</p:attrName>
                                        </p:attrNameLst>
                                      </p:cBhvr>
                                      <p:to>
                                        <p:strVal val="visible"/>
                                      </p:to>
                                    </p:set>
                                    <p:anim calcmode="lin" valueType="num">
                                      <p:cBhvr>
                                        <p:cTn id="231" dur="3000" fill="hold"/>
                                        <p:tgtEl>
                                          <p:spTgt spid="165"/>
                                        </p:tgtEl>
                                        <p:attrNameLst>
                                          <p:attrName>ppt_w</p:attrName>
                                        </p:attrNameLst>
                                      </p:cBhvr>
                                      <p:tavLst>
                                        <p:tav tm="0" fmla="#ppt_w*sin(2.5*pi*$)">
                                          <p:val>
                                            <p:fltVal val="0"/>
                                          </p:val>
                                        </p:tav>
                                        <p:tav tm="100000">
                                          <p:val>
                                            <p:fltVal val="1"/>
                                          </p:val>
                                        </p:tav>
                                      </p:tavLst>
                                    </p:anim>
                                    <p:anim calcmode="lin" valueType="num">
                                      <p:cBhvr>
                                        <p:cTn id="232" dur="3000" fill="hold"/>
                                        <p:tgtEl>
                                          <p:spTgt spid="165"/>
                                        </p:tgtEl>
                                        <p:attrNameLst>
                                          <p:attrName>ppt_h</p:attrName>
                                        </p:attrNameLst>
                                      </p:cBhvr>
                                      <p:tavLst>
                                        <p:tav tm="0">
                                          <p:val>
                                            <p:strVal val="#ppt_h"/>
                                          </p:val>
                                        </p:tav>
                                        <p:tav tm="100000">
                                          <p:val>
                                            <p:strVal val="#ppt_h"/>
                                          </p:val>
                                        </p:tav>
                                      </p:tavLst>
                                    </p:anim>
                                  </p:childTnLst>
                                </p:cTn>
                              </p:par>
                              <p:par>
                                <p:cTn id="233" presetID="19" presetClass="entr" presetSubtype="10" fill="hold" grpId="0" nodeType="withEffect">
                                  <p:stCondLst>
                                    <p:cond delay="0"/>
                                  </p:stCondLst>
                                  <p:childTnLst>
                                    <p:set>
                                      <p:cBhvr>
                                        <p:cTn id="234" dur="1" fill="hold">
                                          <p:stCondLst>
                                            <p:cond delay="0"/>
                                          </p:stCondLst>
                                        </p:cTn>
                                        <p:tgtEl>
                                          <p:spTgt spid="166"/>
                                        </p:tgtEl>
                                        <p:attrNameLst>
                                          <p:attrName>style.visibility</p:attrName>
                                        </p:attrNameLst>
                                      </p:cBhvr>
                                      <p:to>
                                        <p:strVal val="visible"/>
                                      </p:to>
                                    </p:set>
                                    <p:anim calcmode="lin" valueType="num">
                                      <p:cBhvr>
                                        <p:cTn id="235" dur="3000" fill="hold"/>
                                        <p:tgtEl>
                                          <p:spTgt spid="166"/>
                                        </p:tgtEl>
                                        <p:attrNameLst>
                                          <p:attrName>ppt_w</p:attrName>
                                        </p:attrNameLst>
                                      </p:cBhvr>
                                      <p:tavLst>
                                        <p:tav tm="0" fmla="#ppt_w*sin(2.5*pi*$)">
                                          <p:val>
                                            <p:fltVal val="0"/>
                                          </p:val>
                                        </p:tav>
                                        <p:tav tm="100000">
                                          <p:val>
                                            <p:fltVal val="1"/>
                                          </p:val>
                                        </p:tav>
                                      </p:tavLst>
                                    </p:anim>
                                    <p:anim calcmode="lin" valueType="num">
                                      <p:cBhvr>
                                        <p:cTn id="236" dur="3000" fill="hold"/>
                                        <p:tgtEl>
                                          <p:spTgt spid="166"/>
                                        </p:tgtEl>
                                        <p:attrNameLst>
                                          <p:attrName>ppt_h</p:attrName>
                                        </p:attrNameLst>
                                      </p:cBhvr>
                                      <p:tavLst>
                                        <p:tav tm="0">
                                          <p:val>
                                            <p:strVal val="#ppt_h"/>
                                          </p:val>
                                        </p:tav>
                                        <p:tav tm="100000">
                                          <p:val>
                                            <p:strVal val="#ppt_h"/>
                                          </p:val>
                                        </p:tav>
                                      </p:tavLst>
                                    </p:anim>
                                  </p:childTnLst>
                                </p:cTn>
                              </p:par>
                              <p:par>
                                <p:cTn id="237" presetID="19" presetClass="entr" presetSubtype="10" fill="hold" grpId="0" nodeType="withEffect">
                                  <p:stCondLst>
                                    <p:cond delay="0"/>
                                  </p:stCondLst>
                                  <p:childTnLst>
                                    <p:set>
                                      <p:cBhvr>
                                        <p:cTn id="238" dur="1" fill="hold">
                                          <p:stCondLst>
                                            <p:cond delay="0"/>
                                          </p:stCondLst>
                                        </p:cTn>
                                        <p:tgtEl>
                                          <p:spTgt spid="167"/>
                                        </p:tgtEl>
                                        <p:attrNameLst>
                                          <p:attrName>style.visibility</p:attrName>
                                        </p:attrNameLst>
                                      </p:cBhvr>
                                      <p:to>
                                        <p:strVal val="visible"/>
                                      </p:to>
                                    </p:set>
                                    <p:anim calcmode="lin" valueType="num">
                                      <p:cBhvr>
                                        <p:cTn id="239" dur="3000" fill="hold"/>
                                        <p:tgtEl>
                                          <p:spTgt spid="167"/>
                                        </p:tgtEl>
                                        <p:attrNameLst>
                                          <p:attrName>ppt_w</p:attrName>
                                        </p:attrNameLst>
                                      </p:cBhvr>
                                      <p:tavLst>
                                        <p:tav tm="0" fmla="#ppt_w*sin(2.5*pi*$)">
                                          <p:val>
                                            <p:fltVal val="0"/>
                                          </p:val>
                                        </p:tav>
                                        <p:tav tm="100000">
                                          <p:val>
                                            <p:fltVal val="1"/>
                                          </p:val>
                                        </p:tav>
                                      </p:tavLst>
                                    </p:anim>
                                    <p:anim calcmode="lin" valueType="num">
                                      <p:cBhvr>
                                        <p:cTn id="240" dur="3000" fill="hold"/>
                                        <p:tgtEl>
                                          <p:spTgt spid="167"/>
                                        </p:tgtEl>
                                        <p:attrNameLst>
                                          <p:attrName>ppt_h</p:attrName>
                                        </p:attrNameLst>
                                      </p:cBhvr>
                                      <p:tavLst>
                                        <p:tav tm="0">
                                          <p:val>
                                            <p:strVal val="#ppt_h"/>
                                          </p:val>
                                        </p:tav>
                                        <p:tav tm="100000">
                                          <p:val>
                                            <p:strVal val="#ppt_h"/>
                                          </p:val>
                                        </p:tav>
                                      </p:tavLst>
                                    </p:anim>
                                  </p:childTnLst>
                                </p:cTn>
                              </p:par>
                              <p:par>
                                <p:cTn id="241" presetID="19" presetClass="entr" presetSubtype="10" fill="hold" grpId="0" nodeType="withEffect">
                                  <p:stCondLst>
                                    <p:cond delay="0"/>
                                  </p:stCondLst>
                                  <p:childTnLst>
                                    <p:set>
                                      <p:cBhvr>
                                        <p:cTn id="242" dur="1" fill="hold">
                                          <p:stCondLst>
                                            <p:cond delay="0"/>
                                          </p:stCondLst>
                                        </p:cTn>
                                        <p:tgtEl>
                                          <p:spTgt spid="168"/>
                                        </p:tgtEl>
                                        <p:attrNameLst>
                                          <p:attrName>style.visibility</p:attrName>
                                        </p:attrNameLst>
                                      </p:cBhvr>
                                      <p:to>
                                        <p:strVal val="visible"/>
                                      </p:to>
                                    </p:set>
                                    <p:anim calcmode="lin" valueType="num">
                                      <p:cBhvr>
                                        <p:cTn id="243" dur="3000" fill="hold"/>
                                        <p:tgtEl>
                                          <p:spTgt spid="168"/>
                                        </p:tgtEl>
                                        <p:attrNameLst>
                                          <p:attrName>ppt_w</p:attrName>
                                        </p:attrNameLst>
                                      </p:cBhvr>
                                      <p:tavLst>
                                        <p:tav tm="0" fmla="#ppt_w*sin(2.5*pi*$)">
                                          <p:val>
                                            <p:fltVal val="0"/>
                                          </p:val>
                                        </p:tav>
                                        <p:tav tm="100000">
                                          <p:val>
                                            <p:fltVal val="1"/>
                                          </p:val>
                                        </p:tav>
                                      </p:tavLst>
                                    </p:anim>
                                    <p:anim calcmode="lin" valueType="num">
                                      <p:cBhvr>
                                        <p:cTn id="244" dur="3000" fill="hold"/>
                                        <p:tgtEl>
                                          <p:spTgt spid="168"/>
                                        </p:tgtEl>
                                        <p:attrNameLst>
                                          <p:attrName>ppt_h</p:attrName>
                                        </p:attrNameLst>
                                      </p:cBhvr>
                                      <p:tavLst>
                                        <p:tav tm="0">
                                          <p:val>
                                            <p:strVal val="#ppt_h"/>
                                          </p:val>
                                        </p:tav>
                                        <p:tav tm="100000">
                                          <p:val>
                                            <p:strVal val="#ppt_h"/>
                                          </p:val>
                                        </p:tav>
                                      </p:tavLst>
                                    </p:anim>
                                  </p:childTnLst>
                                </p:cTn>
                              </p:par>
                              <p:par>
                                <p:cTn id="245" presetID="19" presetClass="entr" presetSubtype="10" fill="hold" grpId="0" nodeType="withEffect">
                                  <p:stCondLst>
                                    <p:cond delay="0"/>
                                  </p:stCondLst>
                                  <p:childTnLst>
                                    <p:set>
                                      <p:cBhvr>
                                        <p:cTn id="246" dur="1" fill="hold">
                                          <p:stCondLst>
                                            <p:cond delay="0"/>
                                          </p:stCondLst>
                                        </p:cTn>
                                        <p:tgtEl>
                                          <p:spTgt spid="169"/>
                                        </p:tgtEl>
                                        <p:attrNameLst>
                                          <p:attrName>style.visibility</p:attrName>
                                        </p:attrNameLst>
                                      </p:cBhvr>
                                      <p:to>
                                        <p:strVal val="visible"/>
                                      </p:to>
                                    </p:set>
                                    <p:anim calcmode="lin" valueType="num">
                                      <p:cBhvr>
                                        <p:cTn id="247" dur="3000" fill="hold"/>
                                        <p:tgtEl>
                                          <p:spTgt spid="169"/>
                                        </p:tgtEl>
                                        <p:attrNameLst>
                                          <p:attrName>ppt_w</p:attrName>
                                        </p:attrNameLst>
                                      </p:cBhvr>
                                      <p:tavLst>
                                        <p:tav tm="0" fmla="#ppt_w*sin(2.5*pi*$)">
                                          <p:val>
                                            <p:fltVal val="0"/>
                                          </p:val>
                                        </p:tav>
                                        <p:tav tm="100000">
                                          <p:val>
                                            <p:fltVal val="1"/>
                                          </p:val>
                                        </p:tav>
                                      </p:tavLst>
                                    </p:anim>
                                    <p:anim calcmode="lin" valueType="num">
                                      <p:cBhvr>
                                        <p:cTn id="248" dur="3000" fill="hold"/>
                                        <p:tgtEl>
                                          <p:spTgt spid="169"/>
                                        </p:tgtEl>
                                        <p:attrNameLst>
                                          <p:attrName>ppt_h</p:attrName>
                                        </p:attrNameLst>
                                      </p:cBhvr>
                                      <p:tavLst>
                                        <p:tav tm="0">
                                          <p:val>
                                            <p:strVal val="#ppt_h"/>
                                          </p:val>
                                        </p:tav>
                                        <p:tav tm="100000">
                                          <p:val>
                                            <p:strVal val="#ppt_h"/>
                                          </p:val>
                                        </p:tav>
                                      </p:tavLst>
                                    </p:anim>
                                  </p:childTnLst>
                                </p:cTn>
                              </p:par>
                              <p:par>
                                <p:cTn id="249" presetID="19" presetClass="entr" presetSubtype="10" fill="hold" grpId="0" nodeType="withEffect">
                                  <p:stCondLst>
                                    <p:cond delay="0"/>
                                  </p:stCondLst>
                                  <p:childTnLst>
                                    <p:set>
                                      <p:cBhvr>
                                        <p:cTn id="250" dur="1" fill="hold">
                                          <p:stCondLst>
                                            <p:cond delay="0"/>
                                          </p:stCondLst>
                                        </p:cTn>
                                        <p:tgtEl>
                                          <p:spTgt spid="170"/>
                                        </p:tgtEl>
                                        <p:attrNameLst>
                                          <p:attrName>style.visibility</p:attrName>
                                        </p:attrNameLst>
                                      </p:cBhvr>
                                      <p:to>
                                        <p:strVal val="visible"/>
                                      </p:to>
                                    </p:set>
                                    <p:anim calcmode="lin" valueType="num">
                                      <p:cBhvr>
                                        <p:cTn id="251" dur="3000" fill="hold"/>
                                        <p:tgtEl>
                                          <p:spTgt spid="170"/>
                                        </p:tgtEl>
                                        <p:attrNameLst>
                                          <p:attrName>ppt_w</p:attrName>
                                        </p:attrNameLst>
                                      </p:cBhvr>
                                      <p:tavLst>
                                        <p:tav tm="0" fmla="#ppt_w*sin(2.5*pi*$)">
                                          <p:val>
                                            <p:fltVal val="0"/>
                                          </p:val>
                                        </p:tav>
                                        <p:tav tm="100000">
                                          <p:val>
                                            <p:fltVal val="1"/>
                                          </p:val>
                                        </p:tav>
                                      </p:tavLst>
                                    </p:anim>
                                    <p:anim calcmode="lin" valueType="num">
                                      <p:cBhvr>
                                        <p:cTn id="252" dur="3000" fill="hold"/>
                                        <p:tgtEl>
                                          <p:spTgt spid="170"/>
                                        </p:tgtEl>
                                        <p:attrNameLst>
                                          <p:attrName>ppt_h</p:attrName>
                                        </p:attrNameLst>
                                      </p:cBhvr>
                                      <p:tavLst>
                                        <p:tav tm="0">
                                          <p:val>
                                            <p:strVal val="#ppt_h"/>
                                          </p:val>
                                        </p:tav>
                                        <p:tav tm="100000">
                                          <p:val>
                                            <p:strVal val="#ppt_h"/>
                                          </p:val>
                                        </p:tav>
                                      </p:tavLst>
                                    </p:anim>
                                  </p:childTnLst>
                                </p:cTn>
                              </p:par>
                              <p:par>
                                <p:cTn id="253" presetID="19" presetClass="entr" presetSubtype="10" fill="hold" grpId="0" nodeType="withEffect">
                                  <p:stCondLst>
                                    <p:cond delay="0"/>
                                  </p:stCondLst>
                                  <p:childTnLst>
                                    <p:set>
                                      <p:cBhvr>
                                        <p:cTn id="254" dur="1" fill="hold">
                                          <p:stCondLst>
                                            <p:cond delay="0"/>
                                          </p:stCondLst>
                                        </p:cTn>
                                        <p:tgtEl>
                                          <p:spTgt spid="171"/>
                                        </p:tgtEl>
                                        <p:attrNameLst>
                                          <p:attrName>style.visibility</p:attrName>
                                        </p:attrNameLst>
                                      </p:cBhvr>
                                      <p:to>
                                        <p:strVal val="visible"/>
                                      </p:to>
                                    </p:set>
                                    <p:anim calcmode="lin" valueType="num">
                                      <p:cBhvr>
                                        <p:cTn id="255" dur="3000" fill="hold"/>
                                        <p:tgtEl>
                                          <p:spTgt spid="171"/>
                                        </p:tgtEl>
                                        <p:attrNameLst>
                                          <p:attrName>ppt_w</p:attrName>
                                        </p:attrNameLst>
                                      </p:cBhvr>
                                      <p:tavLst>
                                        <p:tav tm="0" fmla="#ppt_w*sin(2.5*pi*$)">
                                          <p:val>
                                            <p:fltVal val="0"/>
                                          </p:val>
                                        </p:tav>
                                        <p:tav tm="100000">
                                          <p:val>
                                            <p:fltVal val="1"/>
                                          </p:val>
                                        </p:tav>
                                      </p:tavLst>
                                    </p:anim>
                                    <p:anim calcmode="lin" valueType="num">
                                      <p:cBhvr>
                                        <p:cTn id="256" dur="3000" fill="hold"/>
                                        <p:tgtEl>
                                          <p:spTgt spid="171"/>
                                        </p:tgtEl>
                                        <p:attrNameLst>
                                          <p:attrName>ppt_h</p:attrName>
                                        </p:attrNameLst>
                                      </p:cBhvr>
                                      <p:tavLst>
                                        <p:tav tm="0">
                                          <p:val>
                                            <p:strVal val="#ppt_h"/>
                                          </p:val>
                                        </p:tav>
                                        <p:tav tm="100000">
                                          <p:val>
                                            <p:strVal val="#ppt_h"/>
                                          </p:val>
                                        </p:tav>
                                      </p:tavLst>
                                    </p:anim>
                                  </p:childTnLst>
                                </p:cTn>
                              </p:par>
                              <p:par>
                                <p:cTn id="257" presetID="19" presetClass="entr" presetSubtype="10" fill="hold" grpId="0" nodeType="withEffect">
                                  <p:stCondLst>
                                    <p:cond delay="0"/>
                                  </p:stCondLst>
                                  <p:childTnLst>
                                    <p:set>
                                      <p:cBhvr>
                                        <p:cTn id="258" dur="1" fill="hold">
                                          <p:stCondLst>
                                            <p:cond delay="0"/>
                                          </p:stCondLst>
                                        </p:cTn>
                                        <p:tgtEl>
                                          <p:spTgt spid="172"/>
                                        </p:tgtEl>
                                        <p:attrNameLst>
                                          <p:attrName>style.visibility</p:attrName>
                                        </p:attrNameLst>
                                      </p:cBhvr>
                                      <p:to>
                                        <p:strVal val="visible"/>
                                      </p:to>
                                    </p:set>
                                    <p:anim calcmode="lin" valueType="num">
                                      <p:cBhvr>
                                        <p:cTn id="259" dur="3000" fill="hold"/>
                                        <p:tgtEl>
                                          <p:spTgt spid="172"/>
                                        </p:tgtEl>
                                        <p:attrNameLst>
                                          <p:attrName>ppt_w</p:attrName>
                                        </p:attrNameLst>
                                      </p:cBhvr>
                                      <p:tavLst>
                                        <p:tav tm="0" fmla="#ppt_w*sin(2.5*pi*$)">
                                          <p:val>
                                            <p:fltVal val="0"/>
                                          </p:val>
                                        </p:tav>
                                        <p:tav tm="100000">
                                          <p:val>
                                            <p:fltVal val="1"/>
                                          </p:val>
                                        </p:tav>
                                      </p:tavLst>
                                    </p:anim>
                                    <p:anim calcmode="lin" valueType="num">
                                      <p:cBhvr>
                                        <p:cTn id="260" dur="3000" fill="hold"/>
                                        <p:tgtEl>
                                          <p:spTgt spid="172"/>
                                        </p:tgtEl>
                                        <p:attrNameLst>
                                          <p:attrName>ppt_h</p:attrName>
                                        </p:attrNameLst>
                                      </p:cBhvr>
                                      <p:tavLst>
                                        <p:tav tm="0">
                                          <p:val>
                                            <p:strVal val="#ppt_h"/>
                                          </p:val>
                                        </p:tav>
                                        <p:tav tm="100000">
                                          <p:val>
                                            <p:strVal val="#ppt_h"/>
                                          </p:val>
                                        </p:tav>
                                      </p:tavLst>
                                    </p:anim>
                                  </p:childTnLst>
                                </p:cTn>
                              </p:par>
                              <p:par>
                                <p:cTn id="261" presetID="19" presetClass="entr" presetSubtype="10" fill="hold" grpId="0" nodeType="withEffect">
                                  <p:stCondLst>
                                    <p:cond delay="0"/>
                                  </p:stCondLst>
                                  <p:childTnLst>
                                    <p:set>
                                      <p:cBhvr>
                                        <p:cTn id="262" dur="1" fill="hold">
                                          <p:stCondLst>
                                            <p:cond delay="0"/>
                                          </p:stCondLst>
                                        </p:cTn>
                                        <p:tgtEl>
                                          <p:spTgt spid="173"/>
                                        </p:tgtEl>
                                        <p:attrNameLst>
                                          <p:attrName>style.visibility</p:attrName>
                                        </p:attrNameLst>
                                      </p:cBhvr>
                                      <p:to>
                                        <p:strVal val="visible"/>
                                      </p:to>
                                    </p:set>
                                    <p:anim calcmode="lin" valueType="num">
                                      <p:cBhvr>
                                        <p:cTn id="263" dur="3000" fill="hold"/>
                                        <p:tgtEl>
                                          <p:spTgt spid="173"/>
                                        </p:tgtEl>
                                        <p:attrNameLst>
                                          <p:attrName>ppt_w</p:attrName>
                                        </p:attrNameLst>
                                      </p:cBhvr>
                                      <p:tavLst>
                                        <p:tav tm="0" fmla="#ppt_w*sin(2.5*pi*$)">
                                          <p:val>
                                            <p:fltVal val="0"/>
                                          </p:val>
                                        </p:tav>
                                        <p:tav tm="100000">
                                          <p:val>
                                            <p:fltVal val="1"/>
                                          </p:val>
                                        </p:tav>
                                      </p:tavLst>
                                    </p:anim>
                                    <p:anim calcmode="lin" valueType="num">
                                      <p:cBhvr>
                                        <p:cTn id="264" dur="3000" fill="hold"/>
                                        <p:tgtEl>
                                          <p:spTgt spid="173"/>
                                        </p:tgtEl>
                                        <p:attrNameLst>
                                          <p:attrName>ppt_h</p:attrName>
                                        </p:attrNameLst>
                                      </p:cBhvr>
                                      <p:tavLst>
                                        <p:tav tm="0">
                                          <p:val>
                                            <p:strVal val="#ppt_h"/>
                                          </p:val>
                                        </p:tav>
                                        <p:tav tm="100000">
                                          <p:val>
                                            <p:strVal val="#ppt_h"/>
                                          </p:val>
                                        </p:tav>
                                      </p:tavLst>
                                    </p:anim>
                                  </p:childTnLst>
                                </p:cTn>
                              </p:par>
                              <p:par>
                                <p:cTn id="265" presetID="19" presetClass="entr" presetSubtype="10" fill="hold" grpId="0" nodeType="withEffect">
                                  <p:stCondLst>
                                    <p:cond delay="0"/>
                                  </p:stCondLst>
                                  <p:childTnLst>
                                    <p:set>
                                      <p:cBhvr>
                                        <p:cTn id="266" dur="1" fill="hold">
                                          <p:stCondLst>
                                            <p:cond delay="0"/>
                                          </p:stCondLst>
                                        </p:cTn>
                                        <p:tgtEl>
                                          <p:spTgt spid="174"/>
                                        </p:tgtEl>
                                        <p:attrNameLst>
                                          <p:attrName>style.visibility</p:attrName>
                                        </p:attrNameLst>
                                      </p:cBhvr>
                                      <p:to>
                                        <p:strVal val="visible"/>
                                      </p:to>
                                    </p:set>
                                    <p:anim calcmode="lin" valueType="num">
                                      <p:cBhvr>
                                        <p:cTn id="267" dur="3000" fill="hold"/>
                                        <p:tgtEl>
                                          <p:spTgt spid="174"/>
                                        </p:tgtEl>
                                        <p:attrNameLst>
                                          <p:attrName>ppt_w</p:attrName>
                                        </p:attrNameLst>
                                      </p:cBhvr>
                                      <p:tavLst>
                                        <p:tav tm="0" fmla="#ppt_w*sin(2.5*pi*$)">
                                          <p:val>
                                            <p:fltVal val="0"/>
                                          </p:val>
                                        </p:tav>
                                        <p:tav tm="100000">
                                          <p:val>
                                            <p:fltVal val="1"/>
                                          </p:val>
                                        </p:tav>
                                      </p:tavLst>
                                    </p:anim>
                                    <p:anim calcmode="lin" valueType="num">
                                      <p:cBhvr>
                                        <p:cTn id="268" dur="3000" fill="hold"/>
                                        <p:tgtEl>
                                          <p:spTgt spid="174"/>
                                        </p:tgtEl>
                                        <p:attrNameLst>
                                          <p:attrName>ppt_h</p:attrName>
                                        </p:attrNameLst>
                                      </p:cBhvr>
                                      <p:tavLst>
                                        <p:tav tm="0">
                                          <p:val>
                                            <p:strVal val="#ppt_h"/>
                                          </p:val>
                                        </p:tav>
                                        <p:tav tm="100000">
                                          <p:val>
                                            <p:strVal val="#ppt_h"/>
                                          </p:val>
                                        </p:tav>
                                      </p:tavLst>
                                    </p:anim>
                                  </p:childTnLst>
                                </p:cTn>
                              </p:par>
                              <p:par>
                                <p:cTn id="269" presetID="19" presetClass="entr" presetSubtype="10" fill="hold" grpId="0" nodeType="withEffect">
                                  <p:stCondLst>
                                    <p:cond delay="0"/>
                                  </p:stCondLst>
                                  <p:childTnLst>
                                    <p:set>
                                      <p:cBhvr>
                                        <p:cTn id="270" dur="1" fill="hold">
                                          <p:stCondLst>
                                            <p:cond delay="0"/>
                                          </p:stCondLst>
                                        </p:cTn>
                                        <p:tgtEl>
                                          <p:spTgt spid="175"/>
                                        </p:tgtEl>
                                        <p:attrNameLst>
                                          <p:attrName>style.visibility</p:attrName>
                                        </p:attrNameLst>
                                      </p:cBhvr>
                                      <p:to>
                                        <p:strVal val="visible"/>
                                      </p:to>
                                    </p:set>
                                    <p:anim calcmode="lin" valueType="num">
                                      <p:cBhvr>
                                        <p:cTn id="271" dur="3000" fill="hold"/>
                                        <p:tgtEl>
                                          <p:spTgt spid="175"/>
                                        </p:tgtEl>
                                        <p:attrNameLst>
                                          <p:attrName>ppt_w</p:attrName>
                                        </p:attrNameLst>
                                      </p:cBhvr>
                                      <p:tavLst>
                                        <p:tav tm="0" fmla="#ppt_w*sin(2.5*pi*$)">
                                          <p:val>
                                            <p:fltVal val="0"/>
                                          </p:val>
                                        </p:tav>
                                        <p:tav tm="100000">
                                          <p:val>
                                            <p:fltVal val="1"/>
                                          </p:val>
                                        </p:tav>
                                      </p:tavLst>
                                    </p:anim>
                                    <p:anim calcmode="lin" valueType="num">
                                      <p:cBhvr>
                                        <p:cTn id="272" dur="3000" fill="hold"/>
                                        <p:tgtEl>
                                          <p:spTgt spid="175"/>
                                        </p:tgtEl>
                                        <p:attrNameLst>
                                          <p:attrName>ppt_h</p:attrName>
                                        </p:attrNameLst>
                                      </p:cBhvr>
                                      <p:tavLst>
                                        <p:tav tm="0">
                                          <p:val>
                                            <p:strVal val="#ppt_h"/>
                                          </p:val>
                                        </p:tav>
                                        <p:tav tm="100000">
                                          <p:val>
                                            <p:strVal val="#ppt_h"/>
                                          </p:val>
                                        </p:tav>
                                      </p:tavLst>
                                    </p:anim>
                                  </p:childTnLst>
                                </p:cTn>
                              </p:par>
                              <p:par>
                                <p:cTn id="273" presetID="19" presetClass="entr" presetSubtype="10" fill="hold" grpId="0" nodeType="withEffect">
                                  <p:stCondLst>
                                    <p:cond delay="0"/>
                                  </p:stCondLst>
                                  <p:childTnLst>
                                    <p:set>
                                      <p:cBhvr>
                                        <p:cTn id="274" dur="1" fill="hold">
                                          <p:stCondLst>
                                            <p:cond delay="0"/>
                                          </p:stCondLst>
                                        </p:cTn>
                                        <p:tgtEl>
                                          <p:spTgt spid="176"/>
                                        </p:tgtEl>
                                        <p:attrNameLst>
                                          <p:attrName>style.visibility</p:attrName>
                                        </p:attrNameLst>
                                      </p:cBhvr>
                                      <p:to>
                                        <p:strVal val="visible"/>
                                      </p:to>
                                    </p:set>
                                    <p:anim calcmode="lin" valueType="num">
                                      <p:cBhvr>
                                        <p:cTn id="275" dur="3000" fill="hold"/>
                                        <p:tgtEl>
                                          <p:spTgt spid="176"/>
                                        </p:tgtEl>
                                        <p:attrNameLst>
                                          <p:attrName>ppt_w</p:attrName>
                                        </p:attrNameLst>
                                      </p:cBhvr>
                                      <p:tavLst>
                                        <p:tav tm="0" fmla="#ppt_w*sin(2.5*pi*$)">
                                          <p:val>
                                            <p:fltVal val="0"/>
                                          </p:val>
                                        </p:tav>
                                        <p:tav tm="100000">
                                          <p:val>
                                            <p:fltVal val="1"/>
                                          </p:val>
                                        </p:tav>
                                      </p:tavLst>
                                    </p:anim>
                                    <p:anim calcmode="lin" valueType="num">
                                      <p:cBhvr>
                                        <p:cTn id="276" dur="3000" fill="hold"/>
                                        <p:tgtEl>
                                          <p:spTgt spid="176"/>
                                        </p:tgtEl>
                                        <p:attrNameLst>
                                          <p:attrName>ppt_h</p:attrName>
                                        </p:attrNameLst>
                                      </p:cBhvr>
                                      <p:tavLst>
                                        <p:tav tm="0">
                                          <p:val>
                                            <p:strVal val="#ppt_h"/>
                                          </p:val>
                                        </p:tav>
                                        <p:tav tm="100000">
                                          <p:val>
                                            <p:strVal val="#ppt_h"/>
                                          </p:val>
                                        </p:tav>
                                      </p:tavLst>
                                    </p:anim>
                                  </p:childTnLst>
                                </p:cTn>
                              </p:par>
                              <p:par>
                                <p:cTn id="277" presetID="19" presetClass="entr" presetSubtype="10" fill="hold" grpId="0" nodeType="withEffect">
                                  <p:stCondLst>
                                    <p:cond delay="0"/>
                                  </p:stCondLst>
                                  <p:childTnLst>
                                    <p:set>
                                      <p:cBhvr>
                                        <p:cTn id="278" dur="1" fill="hold">
                                          <p:stCondLst>
                                            <p:cond delay="0"/>
                                          </p:stCondLst>
                                        </p:cTn>
                                        <p:tgtEl>
                                          <p:spTgt spid="177"/>
                                        </p:tgtEl>
                                        <p:attrNameLst>
                                          <p:attrName>style.visibility</p:attrName>
                                        </p:attrNameLst>
                                      </p:cBhvr>
                                      <p:to>
                                        <p:strVal val="visible"/>
                                      </p:to>
                                    </p:set>
                                    <p:anim calcmode="lin" valueType="num">
                                      <p:cBhvr>
                                        <p:cTn id="279" dur="3000" fill="hold"/>
                                        <p:tgtEl>
                                          <p:spTgt spid="177"/>
                                        </p:tgtEl>
                                        <p:attrNameLst>
                                          <p:attrName>ppt_w</p:attrName>
                                        </p:attrNameLst>
                                      </p:cBhvr>
                                      <p:tavLst>
                                        <p:tav tm="0" fmla="#ppt_w*sin(2.5*pi*$)">
                                          <p:val>
                                            <p:fltVal val="0"/>
                                          </p:val>
                                        </p:tav>
                                        <p:tav tm="100000">
                                          <p:val>
                                            <p:fltVal val="1"/>
                                          </p:val>
                                        </p:tav>
                                      </p:tavLst>
                                    </p:anim>
                                    <p:anim calcmode="lin" valueType="num">
                                      <p:cBhvr>
                                        <p:cTn id="280" dur="3000" fill="hold"/>
                                        <p:tgtEl>
                                          <p:spTgt spid="177"/>
                                        </p:tgtEl>
                                        <p:attrNameLst>
                                          <p:attrName>ppt_h</p:attrName>
                                        </p:attrNameLst>
                                      </p:cBhvr>
                                      <p:tavLst>
                                        <p:tav tm="0">
                                          <p:val>
                                            <p:strVal val="#ppt_h"/>
                                          </p:val>
                                        </p:tav>
                                        <p:tav tm="100000">
                                          <p:val>
                                            <p:strVal val="#ppt_h"/>
                                          </p:val>
                                        </p:tav>
                                      </p:tavLst>
                                    </p:anim>
                                  </p:childTnLst>
                                </p:cTn>
                              </p:par>
                              <p:par>
                                <p:cTn id="281" presetID="19" presetClass="entr" presetSubtype="10" fill="hold" grpId="0" nodeType="withEffect">
                                  <p:stCondLst>
                                    <p:cond delay="0"/>
                                  </p:stCondLst>
                                  <p:childTnLst>
                                    <p:set>
                                      <p:cBhvr>
                                        <p:cTn id="282" dur="1" fill="hold">
                                          <p:stCondLst>
                                            <p:cond delay="0"/>
                                          </p:stCondLst>
                                        </p:cTn>
                                        <p:tgtEl>
                                          <p:spTgt spid="178"/>
                                        </p:tgtEl>
                                        <p:attrNameLst>
                                          <p:attrName>style.visibility</p:attrName>
                                        </p:attrNameLst>
                                      </p:cBhvr>
                                      <p:to>
                                        <p:strVal val="visible"/>
                                      </p:to>
                                    </p:set>
                                    <p:anim calcmode="lin" valueType="num">
                                      <p:cBhvr>
                                        <p:cTn id="283" dur="3000" fill="hold"/>
                                        <p:tgtEl>
                                          <p:spTgt spid="178"/>
                                        </p:tgtEl>
                                        <p:attrNameLst>
                                          <p:attrName>ppt_w</p:attrName>
                                        </p:attrNameLst>
                                      </p:cBhvr>
                                      <p:tavLst>
                                        <p:tav tm="0" fmla="#ppt_w*sin(2.5*pi*$)">
                                          <p:val>
                                            <p:fltVal val="0"/>
                                          </p:val>
                                        </p:tav>
                                        <p:tav tm="100000">
                                          <p:val>
                                            <p:fltVal val="1"/>
                                          </p:val>
                                        </p:tav>
                                      </p:tavLst>
                                    </p:anim>
                                    <p:anim calcmode="lin" valueType="num">
                                      <p:cBhvr>
                                        <p:cTn id="284" dur="3000" fill="hold"/>
                                        <p:tgtEl>
                                          <p:spTgt spid="178"/>
                                        </p:tgtEl>
                                        <p:attrNameLst>
                                          <p:attrName>ppt_h</p:attrName>
                                        </p:attrNameLst>
                                      </p:cBhvr>
                                      <p:tavLst>
                                        <p:tav tm="0">
                                          <p:val>
                                            <p:strVal val="#ppt_h"/>
                                          </p:val>
                                        </p:tav>
                                        <p:tav tm="100000">
                                          <p:val>
                                            <p:strVal val="#ppt_h"/>
                                          </p:val>
                                        </p:tav>
                                      </p:tavLst>
                                    </p:anim>
                                  </p:childTnLst>
                                </p:cTn>
                              </p:par>
                              <p:par>
                                <p:cTn id="285" presetID="19" presetClass="entr" presetSubtype="10" fill="hold" grpId="0" nodeType="withEffect">
                                  <p:stCondLst>
                                    <p:cond delay="0"/>
                                  </p:stCondLst>
                                  <p:childTnLst>
                                    <p:set>
                                      <p:cBhvr>
                                        <p:cTn id="286" dur="1" fill="hold">
                                          <p:stCondLst>
                                            <p:cond delay="0"/>
                                          </p:stCondLst>
                                        </p:cTn>
                                        <p:tgtEl>
                                          <p:spTgt spid="179"/>
                                        </p:tgtEl>
                                        <p:attrNameLst>
                                          <p:attrName>style.visibility</p:attrName>
                                        </p:attrNameLst>
                                      </p:cBhvr>
                                      <p:to>
                                        <p:strVal val="visible"/>
                                      </p:to>
                                    </p:set>
                                    <p:anim calcmode="lin" valueType="num">
                                      <p:cBhvr>
                                        <p:cTn id="287" dur="3000" fill="hold"/>
                                        <p:tgtEl>
                                          <p:spTgt spid="179"/>
                                        </p:tgtEl>
                                        <p:attrNameLst>
                                          <p:attrName>ppt_w</p:attrName>
                                        </p:attrNameLst>
                                      </p:cBhvr>
                                      <p:tavLst>
                                        <p:tav tm="0" fmla="#ppt_w*sin(2.5*pi*$)">
                                          <p:val>
                                            <p:fltVal val="0"/>
                                          </p:val>
                                        </p:tav>
                                        <p:tav tm="100000">
                                          <p:val>
                                            <p:fltVal val="1"/>
                                          </p:val>
                                        </p:tav>
                                      </p:tavLst>
                                    </p:anim>
                                    <p:anim calcmode="lin" valueType="num">
                                      <p:cBhvr>
                                        <p:cTn id="288" dur="3000" fill="hold"/>
                                        <p:tgtEl>
                                          <p:spTgt spid="179"/>
                                        </p:tgtEl>
                                        <p:attrNameLst>
                                          <p:attrName>ppt_h</p:attrName>
                                        </p:attrNameLst>
                                      </p:cBhvr>
                                      <p:tavLst>
                                        <p:tav tm="0">
                                          <p:val>
                                            <p:strVal val="#ppt_h"/>
                                          </p:val>
                                        </p:tav>
                                        <p:tav tm="100000">
                                          <p:val>
                                            <p:strVal val="#ppt_h"/>
                                          </p:val>
                                        </p:tav>
                                      </p:tavLst>
                                    </p:anim>
                                  </p:childTnLst>
                                </p:cTn>
                              </p:par>
                              <p:par>
                                <p:cTn id="289" presetID="19" presetClass="entr" presetSubtype="10" fill="hold" grpId="0" nodeType="withEffect">
                                  <p:stCondLst>
                                    <p:cond delay="0"/>
                                  </p:stCondLst>
                                  <p:childTnLst>
                                    <p:set>
                                      <p:cBhvr>
                                        <p:cTn id="290" dur="1" fill="hold">
                                          <p:stCondLst>
                                            <p:cond delay="0"/>
                                          </p:stCondLst>
                                        </p:cTn>
                                        <p:tgtEl>
                                          <p:spTgt spid="180"/>
                                        </p:tgtEl>
                                        <p:attrNameLst>
                                          <p:attrName>style.visibility</p:attrName>
                                        </p:attrNameLst>
                                      </p:cBhvr>
                                      <p:to>
                                        <p:strVal val="visible"/>
                                      </p:to>
                                    </p:set>
                                    <p:anim calcmode="lin" valueType="num">
                                      <p:cBhvr>
                                        <p:cTn id="291" dur="3000" fill="hold"/>
                                        <p:tgtEl>
                                          <p:spTgt spid="180"/>
                                        </p:tgtEl>
                                        <p:attrNameLst>
                                          <p:attrName>ppt_w</p:attrName>
                                        </p:attrNameLst>
                                      </p:cBhvr>
                                      <p:tavLst>
                                        <p:tav tm="0" fmla="#ppt_w*sin(2.5*pi*$)">
                                          <p:val>
                                            <p:fltVal val="0"/>
                                          </p:val>
                                        </p:tav>
                                        <p:tav tm="100000">
                                          <p:val>
                                            <p:fltVal val="1"/>
                                          </p:val>
                                        </p:tav>
                                      </p:tavLst>
                                    </p:anim>
                                    <p:anim calcmode="lin" valueType="num">
                                      <p:cBhvr>
                                        <p:cTn id="292" dur="3000" fill="hold"/>
                                        <p:tgtEl>
                                          <p:spTgt spid="180"/>
                                        </p:tgtEl>
                                        <p:attrNameLst>
                                          <p:attrName>ppt_h</p:attrName>
                                        </p:attrNameLst>
                                      </p:cBhvr>
                                      <p:tavLst>
                                        <p:tav tm="0">
                                          <p:val>
                                            <p:strVal val="#ppt_h"/>
                                          </p:val>
                                        </p:tav>
                                        <p:tav tm="100000">
                                          <p:val>
                                            <p:strVal val="#ppt_h"/>
                                          </p:val>
                                        </p:tav>
                                      </p:tavLst>
                                    </p:anim>
                                  </p:childTnLst>
                                </p:cTn>
                              </p:par>
                              <p:par>
                                <p:cTn id="293" presetID="19" presetClass="entr" presetSubtype="10" fill="hold" grpId="0" nodeType="withEffect">
                                  <p:stCondLst>
                                    <p:cond delay="0"/>
                                  </p:stCondLst>
                                  <p:childTnLst>
                                    <p:set>
                                      <p:cBhvr>
                                        <p:cTn id="294" dur="1" fill="hold">
                                          <p:stCondLst>
                                            <p:cond delay="0"/>
                                          </p:stCondLst>
                                        </p:cTn>
                                        <p:tgtEl>
                                          <p:spTgt spid="181"/>
                                        </p:tgtEl>
                                        <p:attrNameLst>
                                          <p:attrName>style.visibility</p:attrName>
                                        </p:attrNameLst>
                                      </p:cBhvr>
                                      <p:to>
                                        <p:strVal val="visible"/>
                                      </p:to>
                                    </p:set>
                                    <p:anim calcmode="lin" valueType="num">
                                      <p:cBhvr>
                                        <p:cTn id="295" dur="3000" fill="hold"/>
                                        <p:tgtEl>
                                          <p:spTgt spid="181"/>
                                        </p:tgtEl>
                                        <p:attrNameLst>
                                          <p:attrName>ppt_w</p:attrName>
                                        </p:attrNameLst>
                                      </p:cBhvr>
                                      <p:tavLst>
                                        <p:tav tm="0" fmla="#ppt_w*sin(2.5*pi*$)">
                                          <p:val>
                                            <p:fltVal val="0"/>
                                          </p:val>
                                        </p:tav>
                                        <p:tav tm="100000">
                                          <p:val>
                                            <p:fltVal val="1"/>
                                          </p:val>
                                        </p:tav>
                                      </p:tavLst>
                                    </p:anim>
                                    <p:anim calcmode="lin" valueType="num">
                                      <p:cBhvr>
                                        <p:cTn id="296" dur="3000" fill="hold"/>
                                        <p:tgtEl>
                                          <p:spTgt spid="181"/>
                                        </p:tgtEl>
                                        <p:attrNameLst>
                                          <p:attrName>ppt_h</p:attrName>
                                        </p:attrNameLst>
                                      </p:cBhvr>
                                      <p:tavLst>
                                        <p:tav tm="0">
                                          <p:val>
                                            <p:strVal val="#ppt_h"/>
                                          </p:val>
                                        </p:tav>
                                        <p:tav tm="100000">
                                          <p:val>
                                            <p:strVal val="#ppt_h"/>
                                          </p:val>
                                        </p:tav>
                                      </p:tavLst>
                                    </p:anim>
                                  </p:childTnLst>
                                </p:cTn>
                              </p:par>
                              <p:par>
                                <p:cTn id="297" presetID="19" presetClass="entr" presetSubtype="10" fill="hold" grpId="0" nodeType="withEffect">
                                  <p:stCondLst>
                                    <p:cond delay="0"/>
                                  </p:stCondLst>
                                  <p:childTnLst>
                                    <p:set>
                                      <p:cBhvr>
                                        <p:cTn id="298" dur="1" fill="hold">
                                          <p:stCondLst>
                                            <p:cond delay="0"/>
                                          </p:stCondLst>
                                        </p:cTn>
                                        <p:tgtEl>
                                          <p:spTgt spid="182"/>
                                        </p:tgtEl>
                                        <p:attrNameLst>
                                          <p:attrName>style.visibility</p:attrName>
                                        </p:attrNameLst>
                                      </p:cBhvr>
                                      <p:to>
                                        <p:strVal val="visible"/>
                                      </p:to>
                                    </p:set>
                                    <p:anim calcmode="lin" valueType="num">
                                      <p:cBhvr>
                                        <p:cTn id="299" dur="3000" fill="hold"/>
                                        <p:tgtEl>
                                          <p:spTgt spid="182"/>
                                        </p:tgtEl>
                                        <p:attrNameLst>
                                          <p:attrName>ppt_w</p:attrName>
                                        </p:attrNameLst>
                                      </p:cBhvr>
                                      <p:tavLst>
                                        <p:tav tm="0" fmla="#ppt_w*sin(2.5*pi*$)">
                                          <p:val>
                                            <p:fltVal val="0"/>
                                          </p:val>
                                        </p:tav>
                                        <p:tav tm="100000">
                                          <p:val>
                                            <p:fltVal val="1"/>
                                          </p:val>
                                        </p:tav>
                                      </p:tavLst>
                                    </p:anim>
                                    <p:anim calcmode="lin" valueType="num">
                                      <p:cBhvr>
                                        <p:cTn id="300" dur="3000" fill="hold"/>
                                        <p:tgtEl>
                                          <p:spTgt spid="182"/>
                                        </p:tgtEl>
                                        <p:attrNameLst>
                                          <p:attrName>ppt_h</p:attrName>
                                        </p:attrNameLst>
                                      </p:cBhvr>
                                      <p:tavLst>
                                        <p:tav tm="0">
                                          <p:val>
                                            <p:strVal val="#ppt_h"/>
                                          </p:val>
                                        </p:tav>
                                        <p:tav tm="100000">
                                          <p:val>
                                            <p:strVal val="#ppt_h"/>
                                          </p:val>
                                        </p:tav>
                                      </p:tavLst>
                                    </p:anim>
                                  </p:childTnLst>
                                </p:cTn>
                              </p:par>
                              <p:par>
                                <p:cTn id="301" presetID="19" presetClass="entr" presetSubtype="10" fill="hold" grpId="0" nodeType="withEffect">
                                  <p:stCondLst>
                                    <p:cond delay="0"/>
                                  </p:stCondLst>
                                  <p:childTnLst>
                                    <p:set>
                                      <p:cBhvr>
                                        <p:cTn id="302" dur="1" fill="hold">
                                          <p:stCondLst>
                                            <p:cond delay="0"/>
                                          </p:stCondLst>
                                        </p:cTn>
                                        <p:tgtEl>
                                          <p:spTgt spid="183"/>
                                        </p:tgtEl>
                                        <p:attrNameLst>
                                          <p:attrName>style.visibility</p:attrName>
                                        </p:attrNameLst>
                                      </p:cBhvr>
                                      <p:to>
                                        <p:strVal val="visible"/>
                                      </p:to>
                                    </p:set>
                                    <p:anim calcmode="lin" valueType="num">
                                      <p:cBhvr>
                                        <p:cTn id="303" dur="3000" fill="hold"/>
                                        <p:tgtEl>
                                          <p:spTgt spid="183"/>
                                        </p:tgtEl>
                                        <p:attrNameLst>
                                          <p:attrName>ppt_w</p:attrName>
                                        </p:attrNameLst>
                                      </p:cBhvr>
                                      <p:tavLst>
                                        <p:tav tm="0" fmla="#ppt_w*sin(2.5*pi*$)">
                                          <p:val>
                                            <p:fltVal val="0"/>
                                          </p:val>
                                        </p:tav>
                                        <p:tav tm="100000">
                                          <p:val>
                                            <p:fltVal val="1"/>
                                          </p:val>
                                        </p:tav>
                                      </p:tavLst>
                                    </p:anim>
                                    <p:anim calcmode="lin" valueType="num">
                                      <p:cBhvr>
                                        <p:cTn id="304" dur="3000" fill="hold"/>
                                        <p:tgtEl>
                                          <p:spTgt spid="183"/>
                                        </p:tgtEl>
                                        <p:attrNameLst>
                                          <p:attrName>ppt_h</p:attrName>
                                        </p:attrNameLst>
                                      </p:cBhvr>
                                      <p:tavLst>
                                        <p:tav tm="0">
                                          <p:val>
                                            <p:strVal val="#ppt_h"/>
                                          </p:val>
                                        </p:tav>
                                        <p:tav tm="100000">
                                          <p:val>
                                            <p:strVal val="#ppt_h"/>
                                          </p:val>
                                        </p:tav>
                                      </p:tavLst>
                                    </p:anim>
                                  </p:childTnLst>
                                </p:cTn>
                              </p:par>
                              <p:par>
                                <p:cTn id="305" presetID="19" presetClass="entr" presetSubtype="10" fill="hold" grpId="0" nodeType="withEffect">
                                  <p:stCondLst>
                                    <p:cond delay="0"/>
                                  </p:stCondLst>
                                  <p:childTnLst>
                                    <p:set>
                                      <p:cBhvr>
                                        <p:cTn id="306" dur="1" fill="hold">
                                          <p:stCondLst>
                                            <p:cond delay="0"/>
                                          </p:stCondLst>
                                        </p:cTn>
                                        <p:tgtEl>
                                          <p:spTgt spid="184"/>
                                        </p:tgtEl>
                                        <p:attrNameLst>
                                          <p:attrName>style.visibility</p:attrName>
                                        </p:attrNameLst>
                                      </p:cBhvr>
                                      <p:to>
                                        <p:strVal val="visible"/>
                                      </p:to>
                                    </p:set>
                                    <p:anim calcmode="lin" valueType="num">
                                      <p:cBhvr>
                                        <p:cTn id="307" dur="3000" fill="hold"/>
                                        <p:tgtEl>
                                          <p:spTgt spid="184"/>
                                        </p:tgtEl>
                                        <p:attrNameLst>
                                          <p:attrName>ppt_w</p:attrName>
                                        </p:attrNameLst>
                                      </p:cBhvr>
                                      <p:tavLst>
                                        <p:tav tm="0" fmla="#ppt_w*sin(2.5*pi*$)">
                                          <p:val>
                                            <p:fltVal val="0"/>
                                          </p:val>
                                        </p:tav>
                                        <p:tav tm="100000">
                                          <p:val>
                                            <p:fltVal val="1"/>
                                          </p:val>
                                        </p:tav>
                                      </p:tavLst>
                                    </p:anim>
                                    <p:anim calcmode="lin" valueType="num">
                                      <p:cBhvr>
                                        <p:cTn id="308" dur="3000" fill="hold"/>
                                        <p:tgtEl>
                                          <p:spTgt spid="184"/>
                                        </p:tgtEl>
                                        <p:attrNameLst>
                                          <p:attrName>ppt_h</p:attrName>
                                        </p:attrNameLst>
                                      </p:cBhvr>
                                      <p:tavLst>
                                        <p:tav tm="0">
                                          <p:val>
                                            <p:strVal val="#ppt_h"/>
                                          </p:val>
                                        </p:tav>
                                        <p:tav tm="100000">
                                          <p:val>
                                            <p:strVal val="#ppt_h"/>
                                          </p:val>
                                        </p:tav>
                                      </p:tavLst>
                                    </p:anim>
                                  </p:childTnLst>
                                </p:cTn>
                              </p:par>
                              <p:par>
                                <p:cTn id="309" presetID="19" presetClass="entr" presetSubtype="10" fill="hold" grpId="0" nodeType="withEffect">
                                  <p:stCondLst>
                                    <p:cond delay="0"/>
                                  </p:stCondLst>
                                  <p:childTnLst>
                                    <p:set>
                                      <p:cBhvr>
                                        <p:cTn id="310" dur="1" fill="hold">
                                          <p:stCondLst>
                                            <p:cond delay="0"/>
                                          </p:stCondLst>
                                        </p:cTn>
                                        <p:tgtEl>
                                          <p:spTgt spid="185"/>
                                        </p:tgtEl>
                                        <p:attrNameLst>
                                          <p:attrName>style.visibility</p:attrName>
                                        </p:attrNameLst>
                                      </p:cBhvr>
                                      <p:to>
                                        <p:strVal val="visible"/>
                                      </p:to>
                                    </p:set>
                                    <p:anim calcmode="lin" valueType="num">
                                      <p:cBhvr>
                                        <p:cTn id="311" dur="3000" fill="hold"/>
                                        <p:tgtEl>
                                          <p:spTgt spid="185"/>
                                        </p:tgtEl>
                                        <p:attrNameLst>
                                          <p:attrName>ppt_w</p:attrName>
                                        </p:attrNameLst>
                                      </p:cBhvr>
                                      <p:tavLst>
                                        <p:tav tm="0" fmla="#ppt_w*sin(2.5*pi*$)">
                                          <p:val>
                                            <p:fltVal val="0"/>
                                          </p:val>
                                        </p:tav>
                                        <p:tav tm="100000">
                                          <p:val>
                                            <p:fltVal val="1"/>
                                          </p:val>
                                        </p:tav>
                                      </p:tavLst>
                                    </p:anim>
                                    <p:anim calcmode="lin" valueType="num">
                                      <p:cBhvr>
                                        <p:cTn id="312" dur="3000" fill="hold"/>
                                        <p:tgtEl>
                                          <p:spTgt spid="185"/>
                                        </p:tgtEl>
                                        <p:attrNameLst>
                                          <p:attrName>ppt_h</p:attrName>
                                        </p:attrNameLst>
                                      </p:cBhvr>
                                      <p:tavLst>
                                        <p:tav tm="0">
                                          <p:val>
                                            <p:strVal val="#ppt_h"/>
                                          </p:val>
                                        </p:tav>
                                        <p:tav tm="100000">
                                          <p:val>
                                            <p:strVal val="#ppt_h"/>
                                          </p:val>
                                        </p:tav>
                                      </p:tavLst>
                                    </p:anim>
                                  </p:childTnLst>
                                </p:cTn>
                              </p:par>
                              <p:par>
                                <p:cTn id="313" presetID="19" presetClass="entr" presetSubtype="10" fill="hold" grpId="0" nodeType="withEffect">
                                  <p:stCondLst>
                                    <p:cond delay="0"/>
                                  </p:stCondLst>
                                  <p:childTnLst>
                                    <p:set>
                                      <p:cBhvr>
                                        <p:cTn id="314" dur="1" fill="hold">
                                          <p:stCondLst>
                                            <p:cond delay="0"/>
                                          </p:stCondLst>
                                        </p:cTn>
                                        <p:tgtEl>
                                          <p:spTgt spid="186"/>
                                        </p:tgtEl>
                                        <p:attrNameLst>
                                          <p:attrName>style.visibility</p:attrName>
                                        </p:attrNameLst>
                                      </p:cBhvr>
                                      <p:to>
                                        <p:strVal val="visible"/>
                                      </p:to>
                                    </p:set>
                                    <p:anim calcmode="lin" valueType="num">
                                      <p:cBhvr>
                                        <p:cTn id="315" dur="3000" fill="hold"/>
                                        <p:tgtEl>
                                          <p:spTgt spid="186"/>
                                        </p:tgtEl>
                                        <p:attrNameLst>
                                          <p:attrName>ppt_w</p:attrName>
                                        </p:attrNameLst>
                                      </p:cBhvr>
                                      <p:tavLst>
                                        <p:tav tm="0" fmla="#ppt_w*sin(2.5*pi*$)">
                                          <p:val>
                                            <p:fltVal val="0"/>
                                          </p:val>
                                        </p:tav>
                                        <p:tav tm="100000">
                                          <p:val>
                                            <p:fltVal val="1"/>
                                          </p:val>
                                        </p:tav>
                                      </p:tavLst>
                                    </p:anim>
                                    <p:anim calcmode="lin" valueType="num">
                                      <p:cBhvr>
                                        <p:cTn id="316" dur="3000" fill="hold"/>
                                        <p:tgtEl>
                                          <p:spTgt spid="186"/>
                                        </p:tgtEl>
                                        <p:attrNameLst>
                                          <p:attrName>ppt_h</p:attrName>
                                        </p:attrNameLst>
                                      </p:cBhvr>
                                      <p:tavLst>
                                        <p:tav tm="0">
                                          <p:val>
                                            <p:strVal val="#ppt_h"/>
                                          </p:val>
                                        </p:tav>
                                        <p:tav tm="100000">
                                          <p:val>
                                            <p:strVal val="#ppt_h"/>
                                          </p:val>
                                        </p:tav>
                                      </p:tavLst>
                                    </p:anim>
                                  </p:childTnLst>
                                </p:cTn>
                              </p:par>
                              <p:par>
                                <p:cTn id="317" presetID="19" presetClass="entr" presetSubtype="10" fill="hold" grpId="0" nodeType="withEffect">
                                  <p:stCondLst>
                                    <p:cond delay="0"/>
                                  </p:stCondLst>
                                  <p:childTnLst>
                                    <p:set>
                                      <p:cBhvr>
                                        <p:cTn id="318" dur="1" fill="hold">
                                          <p:stCondLst>
                                            <p:cond delay="0"/>
                                          </p:stCondLst>
                                        </p:cTn>
                                        <p:tgtEl>
                                          <p:spTgt spid="187"/>
                                        </p:tgtEl>
                                        <p:attrNameLst>
                                          <p:attrName>style.visibility</p:attrName>
                                        </p:attrNameLst>
                                      </p:cBhvr>
                                      <p:to>
                                        <p:strVal val="visible"/>
                                      </p:to>
                                    </p:set>
                                    <p:anim calcmode="lin" valueType="num">
                                      <p:cBhvr>
                                        <p:cTn id="319" dur="3000" fill="hold"/>
                                        <p:tgtEl>
                                          <p:spTgt spid="187"/>
                                        </p:tgtEl>
                                        <p:attrNameLst>
                                          <p:attrName>ppt_w</p:attrName>
                                        </p:attrNameLst>
                                      </p:cBhvr>
                                      <p:tavLst>
                                        <p:tav tm="0" fmla="#ppt_w*sin(2.5*pi*$)">
                                          <p:val>
                                            <p:fltVal val="0"/>
                                          </p:val>
                                        </p:tav>
                                        <p:tav tm="100000">
                                          <p:val>
                                            <p:fltVal val="1"/>
                                          </p:val>
                                        </p:tav>
                                      </p:tavLst>
                                    </p:anim>
                                    <p:anim calcmode="lin" valueType="num">
                                      <p:cBhvr>
                                        <p:cTn id="320" dur="3000" fill="hold"/>
                                        <p:tgtEl>
                                          <p:spTgt spid="187"/>
                                        </p:tgtEl>
                                        <p:attrNameLst>
                                          <p:attrName>ppt_h</p:attrName>
                                        </p:attrNameLst>
                                      </p:cBhvr>
                                      <p:tavLst>
                                        <p:tav tm="0">
                                          <p:val>
                                            <p:strVal val="#ppt_h"/>
                                          </p:val>
                                        </p:tav>
                                        <p:tav tm="100000">
                                          <p:val>
                                            <p:strVal val="#ppt_h"/>
                                          </p:val>
                                        </p:tav>
                                      </p:tavLst>
                                    </p:anim>
                                  </p:childTnLst>
                                </p:cTn>
                              </p:par>
                              <p:par>
                                <p:cTn id="321" presetID="19" presetClass="entr" presetSubtype="10" fill="hold" grpId="0" nodeType="withEffect">
                                  <p:stCondLst>
                                    <p:cond delay="0"/>
                                  </p:stCondLst>
                                  <p:childTnLst>
                                    <p:set>
                                      <p:cBhvr>
                                        <p:cTn id="322" dur="1" fill="hold">
                                          <p:stCondLst>
                                            <p:cond delay="0"/>
                                          </p:stCondLst>
                                        </p:cTn>
                                        <p:tgtEl>
                                          <p:spTgt spid="188"/>
                                        </p:tgtEl>
                                        <p:attrNameLst>
                                          <p:attrName>style.visibility</p:attrName>
                                        </p:attrNameLst>
                                      </p:cBhvr>
                                      <p:to>
                                        <p:strVal val="visible"/>
                                      </p:to>
                                    </p:set>
                                    <p:anim calcmode="lin" valueType="num">
                                      <p:cBhvr>
                                        <p:cTn id="323" dur="3000" fill="hold"/>
                                        <p:tgtEl>
                                          <p:spTgt spid="188"/>
                                        </p:tgtEl>
                                        <p:attrNameLst>
                                          <p:attrName>ppt_w</p:attrName>
                                        </p:attrNameLst>
                                      </p:cBhvr>
                                      <p:tavLst>
                                        <p:tav tm="0" fmla="#ppt_w*sin(2.5*pi*$)">
                                          <p:val>
                                            <p:fltVal val="0"/>
                                          </p:val>
                                        </p:tav>
                                        <p:tav tm="100000">
                                          <p:val>
                                            <p:fltVal val="1"/>
                                          </p:val>
                                        </p:tav>
                                      </p:tavLst>
                                    </p:anim>
                                    <p:anim calcmode="lin" valueType="num">
                                      <p:cBhvr>
                                        <p:cTn id="324" dur="3000" fill="hold"/>
                                        <p:tgtEl>
                                          <p:spTgt spid="188"/>
                                        </p:tgtEl>
                                        <p:attrNameLst>
                                          <p:attrName>ppt_h</p:attrName>
                                        </p:attrNameLst>
                                      </p:cBhvr>
                                      <p:tavLst>
                                        <p:tav tm="0">
                                          <p:val>
                                            <p:strVal val="#ppt_h"/>
                                          </p:val>
                                        </p:tav>
                                        <p:tav tm="100000">
                                          <p:val>
                                            <p:strVal val="#ppt_h"/>
                                          </p:val>
                                        </p:tav>
                                      </p:tavLst>
                                    </p:anim>
                                  </p:childTnLst>
                                </p:cTn>
                              </p:par>
                              <p:par>
                                <p:cTn id="325" presetID="19" presetClass="entr" presetSubtype="10" fill="hold" grpId="0" nodeType="withEffect">
                                  <p:stCondLst>
                                    <p:cond delay="0"/>
                                  </p:stCondLst>
                                  <p:childTnLst>
                                    <p:set>
                                      <p:cBhvr>
                                        <p:cTn id="326" dur="1" fill="hold">
                                          <p:stCondLst>
                                            <p:cond delay="0"/>
                                          </p:stCondLst>
                                        </p:cTn>
                                        <p:tgtEl>
                                          <p:spTgt spid="189"/>
                                        </p:tgtEl>
                                        <p:attrNameLst>
                                          <p:attrName>style.visibility</p:attrName>
                                        </p:attrNameLst>
                                      </p:cBhvr>
                                      <p:to>
                                        <p:strVal val="visible"/>
                                      </p:to>
                                    </p:set>
                                    <p:anim calcmode="lin" valueType="num">
                                      <p:cBhvr>
                                        <p:cTn id="327" dur="3000" fill="hold"/>
                                        <p:tgtEl>
                                          <p:spTgt spid="189"/>
                                        </p:tgtEl>
                                        <p:attrNameLst>
                                          <p:attrName>ppt_w</p:attrName>
                                        </p:attrNameLst>
                                      </p:cBhvr>
                                      <p:tavLst>
                                        <p:tav tm="0" fmla="#ppt_w*sin(2.5*pi*$)">
                                          <p:val>
                                            <p:fltVal val="0"/>
                                          </p:val>
                                        </p:tav>
                                        <p:tav tm="100000">
                                          <p:val>
                                            <p:fltVal val="1"/>
                                          </p:val>
                                        </p:tav>
                                      </p:tavLst>
                                    </p:anim>
                                    <p:anim calcmode="lin" valueType="num">
                                      <p:cBhvr>
                                        <p:cTn id="328" dur="3000" fill="hold"/>
                                        <p:tgtEl>
                                          <p:spTgt spid="189"/>
                                        </p:tgtEl>
                                        <p:attrNameLst>
                                          <p:attrName>ppt_h</p:attrName>
                                        </p:attrNameLst>
                                      </p:cBhvr>
                                      <p:tavLst>
                                        <p:tav tm="0">
                                          <p:val>
                                            <p:strVal val="#ppt_h"/>
                                          </p:val>
                                        </p:tav>
                                        <p:tav tm="100000">
                                          <p:val>
                                            <p:strVal val="#ppt_h"/>
                                          </p:val>
                                        </p:tav>
                                      </p:tavLst>
                                    </p:anim>
                                  </p:childTnLst>
                                </p:cTn>
                              </p:par>
                              <p:par>
                                <p:cTn id="329" presetID="19" presetClass="entr" presetSubtype="10" fill="hold" grpId="0" nodeType="withEffect">
                                  <p:stCondLst>
                                    <p:cond delay="0"/>
                                  </p:stCondLst>
                                  <p:childTnLst>
                                    <p:set>
                                      <p:cBhvr>
                                        <p:cTn id="330" dur="1" fill="hold">
                                          <p:stCondLst>
                                            <p:cond delay="0"/>
                                          </p:stCondLst>
                                        </p:cTn>
                                        <p:tgtEl>
                                          <p:spTgt spid="190"/>
                                        </p:tgtEl>
                                        <p:attrNameLst>
                                          <p:attrName>style.visibility</p:attrName>
                                        </p:attrNameLst>
                                      </p:cBhvr>
                                      <p:to>
                                        <p:strVal val="visible"/>
                                      </p:to>
                                    </p:set>
                                    <p:anim calcmode="lin" valueType="num">
                                      <p:cBhvr>
                                        <p:cTn id="331" dur="3000" fill="hold"/>
                                        <p:tgtEl>
                                          <p:spTgt spid="190"/>
                                        </p:tgtEl>
                                        <p:attrNameLst>
                                          <p:attrName>ppt_w</p:attrName>
                                        </p:attrNameLst>
                                      </p:cBhvr>
                                      <p:tavLst>
                                        <p:tav tm="0" fmla="#ppt_w*sin(2.5*pi*$)">
                                          <p:val>
                                            <p:fltVal val="0"/>
                                          </p:val>
                                        </p:tav>
                                        <p:tav tm="100000">
                                          <p:val>
                                            <p:fltVal val="1"/>
                                          </p:val>
                                        </p:tav>
                                      </p:tavLst>
                                    </p:anim>
                                    <p:anim calcmode="lin" valueType="num">
                                      <p:cBhvr>
                                        <p:cTn id="332" dur="3000" fill="hold"/>
                                        <p:tgtEl>
                                          <p:spTgt spid="190"/>
                                        </p:tgtEl>
                                        <p:attrNameLst>
                                          <p:attrName>ppt_h</p:attrName>
                                        </p:attrNameLst>
                                      </p:cBhvr>
                                      <p:tavLst>
                                        <p:tav tm="0">
                                          <p:val>
                                            <p:strVal val="#ppt_h"/>
                                          </p:val>
                                        </p:tav>
                                        <p:tav tm="100000">
                                          <p:val>
                                            <p:strVal val="#ppt_h"/>
                                          </p:val>
                                        </p:tav>
                                      </p:tavLst>
                                    </p:anim>
                                  </p:childTnLst>
                                </p:cTn>
                              </p:par>
                              <p:par>
                                <p:cTn id="333" presetID="19" presetClass="entr" presetSubtype="10" fill="hold" grpId="0" nodeType="withEffect">
                                  <p:stCondLst>
                                    <p:cond delay="0"/>
                                  </p:stCondLst>
                                  <p:childTnLst>
                                    <p:set>
                                      <p:cBhvr>
                                        <p:cTn id="334" dur="1" fill="hold">
                                          <p:stCondLst>
                                            <p:cond delay="0"/>
                                          </p:stCondLst>
                                        </p:cTn>
                                        <p:tgtEl>
                                          <p:spTgt spid="191"/>
                                        </p:tgtEl>
                                        <p:attrNameLst>
                                          <p:attrName>style.visibility</p:attrName>
                                        </p:attrNameLst>
                                      </p:cBhvr>
                                      <p:to>
                                        <p:strVal val="visible"/>
                                      </p:to>
                                    </p:set>
                                    <p:anim calcmode="lin" valueType="num">
                                      <p:cBhvr>
                                        <p:cTn id="335" dur="3000" fill="hold"/>
                                        <p:tgtEl>
                                          <p:spTgt spid="191"/>
                                        </p:tgtEl>
                                        <p:attrNameLst>
                                          <p:attrName>ppt_w</p:attrName>
                                        </p:attrNameLst>
                                      </p:cBhvr>
                                      <p:tavLst>
                                        <p:tav tm="0" fmla="#ppt_w*sin(2.5*pi*$)">
                                          <p:val>
                                            <p:fltVal val="0"/>
                                          </p:val>
                                        </p:tav>
                                        <p:tav tm="100000">
                                          <p:val>
                                            <p:fltVal val="1"/>
                                          </p:val>
                                        </p:tav>
                                      </p:tavLst>
                                    </p:anim>
                                    <p:anim calcmode="lin" valueType="num">
                                      <p:cBhvr>
                                        <p:cTn id="336" dur="3000" fill="hold"/>
                                        <p:tgtEl>
                                          <p:spTgt spid="191"/>
                                        </p:tgtEl>
                                        <p:attrNameLst>
                                          <p:attrName>ppt_h</p:attrName>
                                        </p:attrNameLst>
                                      </p:cBhvr>
                                      <p:tavLst>
                                        <p:tav tm="0">
                                          <p:val>
                                            <p:strVal val="#ppt_h"/>
                                          </p:val>
                                        </p:tav>
                                        <p:tav tm="100000">
                                          <p:val>
                                            <p:strVal val="#ppt_h"/>
                                          </p:val>
                                        </p:tav>
                                      </p:tavLst>
                                    </p:anim>
                                  </p:childTnLst>
                                </p:cTn>
                              </p:par>
                              <p:par>
                                <p:cTn id="337" presetID="19" presetClass="entr" presetSubtype="10" fill="hold" grpId="0" nodeType="withEffect">
                                  <p:stCondLst>
                                    <p:cond delay="0"/>
                                  </p:stCondLst>
                                  <p:childTnLst>
                                    <p:set>
                                      <p:cBhvr>
                                        <p:cTn id="338" dur="1" fill="hold">
                                          <p:stCondLst>
                                            <p:cond delay="0"/>
                                          </p:stCondLst>
                                        </p:cTn>
                                        <p:tgtEl>
                                          <p:spTgt spid="192"/>
                                        </p:tgtEl>
                                        <p:attrNameLst>
                                          <p:attrName>style.visibility</p:attrName>
                                        </p:attrNameLst>
                                      </p:cBhvr>
                                      <p:to>
                                        <p:strVal val="visible"/>
                                      </p:to>
                                    </p:set>
                                    <p:anim calcmode="lin" valueType="num">
                                      <p:cBhvr>
                                        <p:cTn id="339" dur="3000" fill="hold"/>
                                        <p:tgtEl>
                                          <p:spTgt spid="192"/>
                                        </p:tgtEl>
                                        <p:attrNameLst>
                                          <p:attrName>ppt_w</p:attrName>
                                        </p:attrNameLst>
                                      </p:cBhvr>
                                      <p:tavLst>
                                        <p:tav tm="0" fmla="#ppt_w*sin(2.5*pi*$)">
                                          <p:val>
                                            <p:fltVal val="0"/>
                                          </p:val>
                                        </p:tav>
                                        <p:tav tm="100000">
                                          <p:val>
                                            <p:fltVal val="1"/>
                                          </p:val>
                                        </p:tav>
                                      </p:tavLst>
                                    </p:anim>
                                    <p:anim calcmode="lin" valueType="num">
                                      <p:cBhvr>
                                        <p:cTn id="340" dur="3000" fill="hold"/>
                                        <p:tgtEl>
                                          <p:spTgt spid="192"/>
                                        </p:tgtEl>
                                        <p:attrNameLst>
                                          <p:attrName>ppt_h</p:attrName>
                                        </p:attrNameLst>
                                      </p:cBhvr>
                                      <p:tavLst>
                                        <p:tav tm="0">
                                          <p:val>
                                            <p:strVal val="#ppt_h"/>
                                          </p:val>
                                        </p:tav>
                                        <p:tav tm="100000">
                                          <p:val>
                                            <p:strVal val="#ppt_h"/>
                                          </p:val>
                                        </p:tav>
                                      </p:tavLst>
                                    </p:anim>
                                  </p:childTnLst>
                                </p:cTn>
                              </p:par>
                              <p:par>
                                <p:cTn id="341" presetID="19" presetClass="entr" presetSubtype="10" fill="hold" grpId="0" nodeType="withEffect">
                                  <p:stCondLst>
                                    <p:cond delay="0"/>
                                  </p:stCondLst>
                                  <p:childTnLst>
                                    <p:set>
                                      <p:cBhvr>
                                        <p:cTn id="342" dur="1" fill="hold">
                                          <p:stCondLst>
                                            <p:cond delay="0"/>
                                          </p:stCondLst>
                                        </p:cTn>
                                        <p:tgtEl>
                                          <p:spTgt spid="193"/>
                                        </p:tgtEl>
                                        <p:attrNameLst>
                                          <p:attrName>style.visibility</p:attrName>
                                        </p:attrNameLst>
                                      </p:cBhvr>
                                      <p:to>
                                        <p:strVal val="visible"/>
                                      </p:to>
                                    </p:set>
                                    <p:anim calcmode="lin" valueType="num">
                                      <p:cBhvr>
                                        <p:cTn id="343" dur="3000" fill="hold"/>
                                        <p:tgtEl>
                                          <p:spTgt spid="193"/>
                                        </p:tgtEl>
                                        <p:attrNameLst>
                                          <p:attrName>ppt_w</p:attrName>
                                        </p:attrNameLst>
                                      </p:cBhvr>
                                      <p:tavLst>
                                        <p:tav tm="0" fmla="#ppt_w*sin(2.5*pi*$)">
                                          <p:val>
                                            <p:fltVal val="0"/>
                                          </p:val>
                                        </p:tav>
                                        <p:tav tm="100000">
                                          <p:val>
                                            <p:fltVal val="1"/>
                                          </p:val>
                                        </p:tav>
                                      </p:tavLst>
                                    </p:anim>
                                    <p:anim calcmode="lin" valueType="num">
                                      <p:cBhvr>
                                        <p:cTn id="344" dur="3000" fill="hold"/>
                                        <p:tgtEl>
                                          <p:spTgt spid="193"/>
                                        </p:tgtEl>
                                        <p:attrNameLst>
                                          <p:attrName>ppt_h</p:attrName>
                                        </p:attrNameLst>
                                      </p:cBhvr>
                                      <p:tavLst>
                                        <p:tav tm="0">
                                          <p:val>
                                            <p:strVal val="#ppt_h"/>
                                          </p:val>
                                        </p:tav>
                                        <p:tav tm="100000">
                                          <p:val>
                                            <p:strVal val="#ppt_h"/>
                                          </p:val>
                                        </p:tav>
                                      </p:tavLst>
                                    </p:anim>
                                  </p:childTnLst>
                                </p:cTn>
                              </p:par>
                              <p:par>
                                <p:cTn id="345" presetID="19" presetClass="entr" presetSubtype="10" fill="hold" grpId="0" nodeType="withEffect">
                                  <p:stCondLst>
                                    <p:cond delay="0"/>
                                  </p:stCondLst>
                                  <p:childTnLst>
                                    <p:set>
                                      <p:cBhvr>
                                        <p:cTn id="346" dur="1" fill="hold">
                                          <p:stCondLst>
                                            <p:cond delay="0"/>
                                          </p:stCondLst>
                                        </p:cTn>
                                        <p:tgtEl>
                                          <p:spTgt spid="194"/>
                                        </p:tgtEl>
                                        <p:attrNameLst>
                                          <p:attrName>style.visibility</p:attrName>
                                        </p:attrNameLst>
                                      </p:cBhvr>
                                      <p:to>
                                        <p:strVal val="visible"/>
                                      </p:to>
                                    </p:set>
                                    <p:anim calcmode="lin" valueType="num">
                                      <p:cBhvr>
                                        <p:cTn id="347" dur="3000" fill="hold"/>
                                        <p:tgtEl>
                                          <p:spTgt spid="194"/>
                                        </p:tgtEl>
                                        <p:attrNameLst>
                                          <p:attrName>ppt_w</p:attrName>
                                        </p:attrNameLst>
                                      </p:cBhvr>
                                      <p:tavLst>
                                        <p:tav tm="0" fmla="#ppt_w*sin(2.5*pi*$)">
                                          <p:val>
                                            <p:fltVal val="0"/>
                                          </p:val>
                                        </p:tav>
                                        <p:tav tm="100000">
                                          <p:val>
                                            <p:fltVal val="1"/>
                                          </p:val>
                                        </p:tav>
                                      </p:tavLst>
                                    </p:anim>
                                    <p:anim calcmode="lin" valueType="num">
                                      <p:cBhvr>
                                        <p:cTn id="348" dur="3000" fill="hold"/>
                                        <p:tgtEl>
                                          <p:spTgt spid="194"/>
                                        </p:tgtEl>
                                        <p:attrNameLst>
                                          <p:attrName>ppt_h</p:attrName>
                                        </p:attrNameLst>
                                      </p:cBhvr>
                                      <p:tavLst>
                                        <p:tav tm="0">
                                          <p:val>
                                            <p:strVal val="#ppt_h"/>
                                          </p:val>
                                        </p:tav>
                                        <p:tav tm="100000">
                                          <p:val>
                                            <p:strVal val="#ppt_h"/>
                                          </p:val>
                                        </p:tav>
                                      </p:tavLst>
                                    </p:anim>
                                  </p:childTnLst>
                                </p:cTn>
                              </p:par>
                              <p:par>
                                <p:cTn id="349" presetID="19" presetClass="entr" presetSubtype="10" fill="hold" grpId="0" nodeType="withEffect">
                                  <p:stCondLst>
                                    <p:cond delay="0"/>
                                  </p:stCondLst>
                                  <p:childTnLst>
                                    <p:set>
                                      <p:cBhvr>
                                        <p:cTn id="350" dur="1" fill="hold">
                                          <p:stCondLst>
                                            <p:cond delay="0"/>
                                          </p:stCondLst>
                                        </p:cTn>
                                        <p:tgtEl>
                                          <p:spTgt spid="195"/>
                                        </p:tgtEl>
                                        <p:attrNameLst>
                                          <p:attrName>style.visibility</p:attrName>
                                        </p:attrNameLst>
                                      </p:cBhvr>
                                      <p:to>
                                        <p:strVal val="visible"/>
                                      </p:to>
                                    </p:set>
                                    <p:anim calcmode="lin" valueType="num">
                                      <p:cBhvr>
                                        <p:cTn id="351" dur="3000" fill="hold"/>
                                        <p:tgtEl>
                                          <p:spTgt spid="195"/>
                                        </p:tgtEl>
                                        <p:attrNameLst>
                                          <p:attrName>ppt_w</p:attrName>
                                        </p:attrNameLst>
                                      </p:cBhvr>
                                      <p:tavLst>
                                        <p:tav tm="0" fmla="#ppt_w*sin(2.5*pi*$)">
                                          <p:val>
                                            <p:fltVal val="0"/>
                                          </p:val>
                                        </p:tav>
                                        <p:tav tm="100000">
                                          <p:val>
                                            <p:fltVal val="1"/>
                                          </p:val>
                                        </p:tav>
                                      </p:tavLst>
                                    </p:anim>
                                    <p:anim calcmode="lin" valueType="num">
                                      <p:cBhvr>
                                        <p:cTn id="352" dur="3000" fill="hold"/>
                                        <p:tgtEl>
                                          <p:spTgt spid="195"/>
                                        </p:tgtEl>
                                        <p:attrNameLst>
                                          <p:attrName>ppt_h</p:attrName>
                                        </p:attrNameLst>
                                      </p:cBhvr>
                                      <p:tavLst>
                                        <p:tav tm="0">
                                          <p:val>
                                            <p:strVal val="#ppt_h"/>
                                          </p:val>
                                        </p:tav>
                                        <p:tav tm="100000">
                                          <p:val>
                                            <p:strVal val="#ppt_h"/>
                                          </p:val>
                                        </p:tav>
                                      </p:tavLst>
                                    </p:anim>
                                  </p:childTnLst>
                                </p:cTn>
                              </p:par>
                              <p:par>
                                <p:cTn id="353" presetID="19" presetClass="entr" presetSubtype="10" fill="hold" grpId="0" nodeType="withEffect">
                                  <p:stCondLst>
                                    <p:cond delay="0"/>
                                  </p:stCondLst>
                                  <p:childTnLst>
                                    <p:set>
                                      <p:cBhvr>
                                        <p:cTn id="354" dur="1" fill="hold">
                                          <p:stCondLst>
                                            <p:cond delay="0"/>
                                          </p:stCondLst>
                                        </p:cTn>
                                        <p:tgtEl>
                                          <p:spTgt spid="196"/>
                                        </p:tgtEl>
                                        <p:attrNameLst>
                                          <p:attrName>style.visibility</p:attrName>
                                        </p:attrNameLst>
                                      </p:cBhvr>
                                      <p:to>
                                        <p:strVal val="visible"/>
                                      </p:to>
                                    </p:set>
                                    <p:anim calcmode="lin" valueType="num">
                                      <p:cBhvr>
                                        <p:cTn id="355" dur="3000" fill="hold"/>
                                        <p:tgtEl>
                                          <p:spTgt spid="196"/>
                                        </p:tgtEl>
                                        <p:attrNameLst>
                                          <p:attrName>ppt_w</p:attrName>
                                        </p:attrNameLst>
                                      </p:cBhvr>
                                      <p:tavLst>
                                        <p:tav tm="0" fmla="#ppt_w*sin(2.5*pi*$)">
                                          <p:val>
                                            <p:fltVal val="0"/>
                                          </p:val>
                                        </p:tav>
                                        <p:tav tm="100000">
                                          <p:val>
                                            <p:fltVal val="1"/>
                                          </p:val>
                                        </p:tav>
                                      </p:tavLst>
                                    </p:anim>
                                    <p:anim calcmode="lin" valueType="num">
                                      <p:cBhvr>
                                        <p:cTn id="356" dur="3000" fill="hold"/>
                                        <p:tgtEl>
                                          <p:spTgt spid="196"/>
                                        </p:tgtEl>
                                        <p:attrNameLst>
                                          <p:attrName>ppt_h</p:attrName>
                                        </p:attrNameLst>
                                      </p:cBhvr>
                                      <p:tavLst>
                                        <p:tav tm="0">
                                          <p:val>
                                            <p:strVal val="#ppt_h"/>
                                          </p:val>
                                        </p:tav>
                                        <p:tav tm="100000">
                                          <p:val>
                                            <p:strVal val="#ppt_h"/>
                                          </p:val>
                                        </p:tav>
                                      </p:tavLst>
                                    </p:anim>
                                  </p:childTnLst>
                                </p:cTn>
                              </p:par>
                              <p:par>
                                <p:cTn id="357" presetID="19" presetClass="entr" presetSubtype="10" fill="hold" grpId="0" nodeType="withEffect">
                                  <p:stCondLst>
                                    <p:cond delay="0"/>
                                  </p:stCondLst>
                                  <p:childTnLst>
                                    <p:set>
                                      <p:cBhvr>
                                        <p:cTn id="358" dur="1" fill="hold">
                                          <p:stCondLst>
                                            <p:cond delay="0"/>
                                          </p:stCondLst>
                                        </p:cTn>
                                        <p:tgtEl>
                                          <p:spTgt spid="197"/>
                                        </p:tgtEl>
                                        <p:attrNameLst>
                                          <p:attrName>style.visibility</p:attrName>
                                        </p:attrNameLst>
                                      </p:cBhvr>
                                      <p:to>
                                        <p:strVal val="visible"/>
                                      </p:to>
                                    </p:set>
                                    <p:anim calcmode="lin" valueType="num">
                                      <p:cBhvr>
                                        <p:cTn id="359" dur="3000" fill="hold"/>
                                        <p:tgtEl>
                                          <p:spTgt spid="197"/>
                                        </p:tgtEl>
                                        <p:attrNameLst>
                                          <p:attrName>ppt_w</p:attrName>
                                        </p:attrNameLst>
                                      </p:cBhvr>
                                      <p:tavLst>
                                        <p:tav tm="0" fmla="#ppt_w*sin(2.5*pi*$)">
                                          <p:val>
                                            <p:fltVal val="0"/>
                                          </p:val>
                                        </p:tav>
                                        <p:tav tm="100000">
                                          <p:val>
                                            <p:fltVal val="1"/>
                                          </p:val>
                                        </p:tav>
                                      </p:tavLst>
                                    </p:anim>
                                    <p:anim calcmode="lin" valueType="num">
                                      <p:cBhvr>
                                        <p:cTn id="360" dur="3000" fill="hold"/>
                                        <p:tgtEl>
                                          <p:spTgt spid="197"/>
                                        </p:tgtEl>
                                        <p:attrNameLst>
                                          <p:attrName>ppt_h</p:attrName>
                                        </p:attrNameLst>
                                      </p:cBhvr>
                                      <p:tavLst>
                                        <p:tav tm="0">
                                          <p:val>
                                            <p:strVal val="#ppt_h"/>
                                          </p:val>
                                        </p:tav>
                                        <p:tav tm="100000">
                                          <p:val>
                                            <p:strVal val="#ppt_h"/>
                                          </p:val>
                                        </p:tav>
                                      </p:tavLst>
                                    </p:anim>
                                  </p:childTnLst>
                                </p:cTn>
                              </p:par>
                              <p:par>
                                <p:cTn id="361" presetID="19" presetClass="entr" presetSubtype="10" fill="hold" grpId="0" nodeType="withEffect">
                                  <p:stCondLst>
                                    <p:cond delay="0"/>
                                  </p:stCondLst>
                                  <p:childTnLst>
                                    <p:set>
                                      <p:cBhvr>
                                        <p:cTn id="362" dur="1" fill="hold">
                                          <p:stCondLst>
                                            <p:cond delay="0"/>
                                          </p:stCondLst>
                                        </p:cTn>
                                        <p:tgtEl>
                                          <p:spTgt spid="198"/>
                                        </p:tgtEl>
                                        <p:attrNameLst>
                                          <p:attrName>style.visibility</p:attrName>
                                        </p:attrNameLst>
                                      </p:cBhvr>
                                      <p:to>
                                        <p:strVal val="visible"/>
                                      </p:to>
                                    </p:set>
                                    <p:anim calcmode="lin" valueType="num">
                                      <p:cBhvr>
                                        <p:cTn id="363" dur="3000" fill="hold"/>
                                        <p:tgtEl>
                                          <p:spTgt spid="198"/>
                                        </p:tgtEl>
                                        <p:attrNameLst>
                                          <p:attrName>ppt_w</p:attrName>
                                        </p:attrNameLst>
                                      </p:cBhvr>
                                      <p:tavLst>
                                        <p:tav tm="0" fmla="#ppt_w*sin(2.5*pi*$)">
                                          <p:val>
                                            <p:fltVal val="0"/>
                                          </p:val>
                                        </p:tav>
                                        <p:tav tm="100000">
                                          <p:val>
                                            <p:fltVal val="1"/>
                                          </p:val>
                                        </p:tav>
                                      </p:tavLst>
                                    </p:anim>
                                    <p:anim calcmode="lin" valueType="num">
                                      <p:cBhvr>
                                        <p:cTn id="364" dur="3000" fill="hold"/>
                                        <p:tgtEl>
                                          <p:spTgt spid="198"/>
                                        </p:tgtEl>
                                        <p:attrNameLst>
                                          <p:attrName>ppt_h</p:attrName>
                                        </p:attrNameLst>
                                      </p:cBhvr>
                                      <p:tavLst>
                                        <p:tav tm="0">
                                          <p:val>
                                            <p:strVal val="#ppt_h"/>
                                          </p:val>
                                        </p:tav>
                                        <p:tav tm="100000">
                                          <p:val>
                                            <p:strVal val="#ppt_h"/>
                                          </p:val>
                                        </p:tav>
                                      </p:tavLst>
                                    </p:anim>
                                  </p:childTnLst>
                                </p:cTn>
                              </p:par>
                              <p:par>
                                <p:cTn id="365" presetID="19" presetClass="entr" presetSubtype="10" fill="hold" grpId="0" nodeType="withEffect">
                                  <p:stCondLst>
                                    <p:cond delay="0"/>
                                  </p:stCondLst>
                                  <p:childTnLst>
                                    <p:set>
                                      <p:cBhvr>
                                        <p:cTn id="366" dur="1" fill="hold">
                                          <p:stCondLst>
                                            <p:cond delay="0"/>
                                          </p:stCondLst>
                                        </p:cTn>
                                        <p:tgtEl>
                                          <p:spTgt spid="199"/>
                                        </p:tgtEl>
                                        <p:attrNameLst>
                                          <p:attrName>style.visibility</p:attrName>
                                        </p:attrNameLst>
                                      </p:cBhvr>
                                      <p:to>
                                        <p:strVal val="visible"/>
                                      </p:to>
                                    </p:set>
                                    <p:anim calcmode="lin" valueType="num">
                                      <p:cBhvr>
                                        <p:cTn id="367" dur="3000" fill="hold"/>
                                        <p:tgtEl>
                                          <p:spTgt spid="199"/>
                                        </p:tgtEl>
                                        <p:attrNameLst>
                                          <p:attrName>ppt_w</p:attrName>
                                        </p:attrNameLst>
                                      </p:cBhvr>
                                      <p:tavLst>
                                        <p:tav tm="0" fmla="#ppt_w*sin(2.5*pi*$)">
                                          <p:val>
                                            <p:fltVal val="0"/>
                                          </p:val>
                                        </p:tav>
                                        <p:tav tm="100000">
                                          <p:val>
                                            <p:fltVal val="1"/>
                                          </p:val>
                                        </p:tav>
                                      </p:tavLst>
                                    </p:anim>
                                    <p:anim calcmode="lin" valueType="num">
                                      <p:cBhvr>
                                        <p:cTn id="368" dur="3000" fill="hold"/>
                                        <p:tgtEl>
                                          <p:spTgt spid="199"/>
                                        </p:tgtEl>
                                        <p:attrNameLst>
                                          <p:attrName>ppt_h</p:attrName>
                                        </p:attrNameLst>
                                      </p:cBhvr>
                                      <p:tavLst>
                                        <p:tav tm="0">
                                          <p:val>
                                            <p:strVal val="#ppt_h"/>
                                          </p:val>
                                        </p:tav>
                                        <p:tav tm="100000">
                                          <p:val>
                                            <p:strVal val="#ppt_h"/>
                                          </p:val>
                                        </p:tav>
                                      </p:tavLst>
                                    </p:anim>
                                  </p:childTnLst>
                                </p:cTn>
                              </p:par>
                              <p:par>
                                <p:cTn id="369" presetID="19" presetClass="entr" presetSubtype="10" fill="hold" grpId="0" nodeType="withEffect">
                                  <p:stCondLst>
                                    <p:cond delay="0"/>
                                  </p:stCondLst>
                                  <p:childTnLst>
                                    <p:set>
                                      <p:cBhvr>
                                        <p:cTn id="370" dur="1" fill="hold">
                                          <p:stCondLst>
                                            <p:cond delay="0"/>
                                          </p:stCondLst>
                                        </p:cTn>
                                        <p:tgtEl>
                                          <p:spTgt spid="200"/>
                                        </p:tgtEl>
                                        <p:attrNameLst>
                                          <p:attrName>style.visibility</p:attrName>
                                        </p:attrNameLst>
                                      </p:cBhvr>
                                      <p:to>
                                        <p:strVal val="visible"/>
                                      </p:to>
                                    </p:set>
                                    <p:anim calcmode="lin" valueType="num">
                                      <p:cBhvr>
                                        <p:cTn id="371" dur="3000" fill="hold"/>
                                        <p:tgtEl>
                                          <p:spTgt spid="200"/>
                                        </p:tgtEl>
                                        <p:attrNameLst>
                                          <p:attrName>ppt_w</p:attrName>
                                        </p:attrNameLst>
                                      </p:cBhvr>
                                      <p:tavLst>
                                        <p:tav tm="0" fmla="#ppt_w*sin(2.5*pi*$)">
                                          <p:val>
                                            <p:fltVal val="0"/>
                                          </p:val>
                                        </p:tav>
                                        <p:tav tm="100000">
                                          <p:val>
                                            <p:fltVal val="1"/>
                                          </p:val>
                                        </p:tav>
                                      </p:tavLst>
                                    </p:anim>
                                    <p:anim calcmode="lin" valueType="num">
                                      <p:cBhvr>
                                        <p:cTn id="372" dur="3000" fill="hold"/>
                                        <p:tgtEl>
                                          <p:spTgt spid="200"/>
                                        </p:tgtEl>
                                        <p:attrNameLst>
                                          <p:attrName>ppt_h</p:attrName>
                                        </p:attrNameLst>
                                      </p:cBhvr>
                                      <p:tavLst>
                                        <p:tav tm="0">
                                          <p:val>
                                            <p:strVal val="#ppt_h"/>
                                          </p:val>
                                        </p:tav>
                                        <p:tav tm="100000">
                                          <p:val>
                                            <p:strVal val="#ppt_h"/>
                                          </p:val>
                                        </p:tav>
                                      </p:tavLst>
                                    </p:anim>
                                  </p:childTnLst>
                                </p:cTn>
                              </p:par>
                              <p:par>
                                <p:cTn id="373" presetID="19" presetClass="entr" presetSubtype="10" fill="hold" grpId="0" nodeType="withEffect">
                                  <p:stCondLst>
                                    <p:cond delay="0"/>
                                  </p:stCondLst>
                                  <p:childTnLst>
                                    <p:set>
                                      <p:cBhvr>
                                        <p:cTn id="374" dur="1" fill="hold">
                                          <p:stCondLst>
                                            <p:cond delay="0"/>
                                          </p:stCondLst>
                                        </p:cTn>
                                        <p:tgtEl>
                                          <p:spTgt spid="201"/>
                                        </p:tgtEl>
                                        <p:attrNameLst>
                                          <p:attrName>style.visibility</p:attrName>
                                        </p:attrNameLst>
                                      </p:cBhvr>
                                      <p:to>
                                        <p:strVal val="visible"/>
                                      </p:to>
                                    </p:set>
                                    <p:anim calcmode="lin" valueType="num">
                                      <p:cBhvr>
                                        <p:cTn id="375" dur="3000" fill="hold"/>
                                        <p:tgtEl>
                                          <p:spTgt spid="201"/>
                                        </p:tgtEl>
                                        <p:attrNameLst>
                                          <p:attrName>ppt_w</p:attrName>
                                        </p:attrNameLst>
                                      </p:cBhvr>
                                      <p:tavLst>
                                        <p:tav tm="0" fmla="#ppt_w*sin(2.5*pi*$)">
                                          <p:val>
                                            <p:fltVal val="0"/>
                                          </p:val>
                                        </p:tav>
                                        <p:tav tm="100000">
                                          <p:val>
                                            <p:fltVal val="1"/>
                                          </p:val>
                                        </p:tav>
                                      </p:tavLst>
                                    </p:anim>
                                    <p:anim calcmode="lin" valueType="num">
                                      <p:cBhvr>
                                        <p:cTn id="376" dur="3000" fill="hold"/>
                                        <p:tgtEl>
                                          <p:spTgt spid="201"/>
                                        </p:tgtEl>
                                        <p:attrNameLst>
                                          <p:attrName>ppt_h</p:attrName>
                                        </p:attrNameLst>
                                      </p:cBhvr>
                                      <p:tavLst>
                                        <p:tav tm="0">
                                          <p:val>
                                            <p:strVal val="#ppt_h"/>
                                          </p:val>
                                        </p:tav>
                                        <p:tav tm="100000">
                                          <p:val>
                                            <p:strVal val="#ppt_h"/>
                                          </p:val>
                                        </p:tav>
                                      </p:tavLst>
                                    </p:anim>
                                  </p:childTnLst>
                                </p:cTn>
                              </p:par>
                              <p:par>
                                <p:cTn id="377" presetID="19" presetClass="entr" presetSubtype="10" fill="hold" grpId="0" nodeType="withEffect">
                                  <p:stCondLst>
                                    <p:cond delay="0"/>
                                  </p:stCondLst>
                                  <p:childTnLst>
                                    <p:set>
                                      <p:cBhvr>
                                        <p:cTn id="378" dur="1" fill="hold">
                                          <p:stCondLst>
                                            <p:cond delay="0"/>
                                          </p:stCondLst>
                                        </p:cTn>
                                        <p:tgtEl>
                                          <p:spTgt spid="202"/>
                                        </p:tgtEl>
                                        <p:attrNameLst>
                                          <p:attrName>style.visibility</p:attrName>
                                        </p:attrNameLst>
                                      </p:cBhvr>
                                      <p:to>
                                        <p:strVal val="visible"/>
                                      </p:to>
                                    </p:set>
                                    <p:anim calcmode="lin" valueType="num">
                                      <p:cBhvr>
                                        <p:cTn id="379" dur="3000" fill="hold"/>
                                        <p:tgtEl>
                                          <p:spTgt spid="202"/>
                                        </p:tgtEl>
                                        <p:attrNameLst>
                                          <p:attrName>ppt_w</p:attrName>
                                        </p:attrNameLst>
                                      </p:cBhvr>
                                      <p:tavLst>
                                        <p:tav tm="0" fmla="#ppt_w*sin(2.5*pi*$)">
                                          <p:val>
                                            <p:fltVal val="0"/>
                                          </p:val>
                                        </p:tav>
                                        <p:tav tm="100000">
                                          <p:val>
                                            <p:fltVal val="1"/>
                                          </p:val>
                                        </p:tav>
                                      </p:tavLst>
                                    </p:anim>
                                    <p:anim calcmode="lin" valueType="num">
                                      <p:cBhvr>
                                        <p:cTn id="380" dur="3000" fill="hold"/>
                                        <p:tgtEl>
                                          <p:spTgt spid="202"/>
                                        </p:tgtEl>
                                        <p:attrNameLst>
                                          <p:attrName>ppt_h</p:attrName>
                                        </p:attrNameLst>
                                      </p:cBhvr>
                                      <p:tavLst>
                                        <p:tav tm="0">
                                          <p:val>
                                            <p:strVal val="#ppt_h"/>
                                          </p:val>
                                        </p:tav>
                                        <p:tav tm="100000">
                                          <p:val>
                                            <p:strVal val="#ppt_h"/>
                                          </p:val>
                                        </p:tav>
                                      </p:tavLst>
                                    </p:anim>
                                  </p:childTnLst>
                                </p:cTn>
                              </p:par>
                              <p:par>
                                <p:cTn id="381" presetID="19" presetClass="entr" presetSubtype="10" fill="hold" grpId="0" nodeType="withEffect">
                                  <p:stCondLst>
                                    <p:cond delay="0"/>
                                  </p:stCondLst>
                                  <p:childTnLst>
                                    <p:set>
                                      <p:cBhvr>
                                        <p:cTn id="382" dur="1" fill="hold">
                                          <p:stCondLst>
                                            <p:cond delay="0"/>
                                          </p:stCondLst>
                                        </p:cTn>
                                        <p:tgtEl>
                                          <p:spTgt spid="203"/>
                                        </p:tgtEl>
                                        <p:attrNameLst>
                                          <p:attrName>style.visibility</p:attrName>
                                        </p:attrNameLst>
                                      </p:cBhvr>
                                      <p:to>
                                        <p:strVal val="visible"/>
                                      </p:to>
                                    </p:set>
                                    <p:anim calcmode="lin" valueType="num">
                                      <p:cBhvr>
                                        <p:cTn id="383" dur="3000" fill="hold"/>
                                        <p:tgtEl>
                                          <p:spTgt spid="203"/>
                                        </p:tgtEl>
                                        <p:attrNameLst>
                                          <p:attrName>ppt_w</p:attrName>
                                        </p:attrNameLst>
                                      </p:cBhvr>
                                      <p:tavLst>
                                        <p:tav tm="0" fmla="#ppt_w*sin(2.5*pi*$)">
                                          <p:val>
                                            <p:fltVal val="0"/>
                                          </p:val>
                                        </p:tav>
                                        <p:tav tm="100000">
                                          <p:val>
                                            <p:fltVal val="1"/>
                                          </p:val>
                                        </p:tav>
                                      </p:tavLst>
                                    </p:anim>
                                    <p:anim calcmode="lin" valueType="num">
                                      <p:cBhvr>
                                        <p:cTn id="384" dur="3000" fill="hold"/>
                                        <p:tgtEl>
                                          <p:spTgt spid="203"/>
                                        </p:tgtEl>
                                        <p:attrNameLst>
                                          <p:attrName>ppt_h</p:attrName>
                                        </p:attrNameLst>
                                      </p:cBhvr>
                                      <p:tavLst>
                                        <p:tav tm="0">
                                          <p:val>
                                            <p:strVal val="#ppt_h"/>
                                          </p:val>
                                        </p:tav>
                                        <p:tav tm="100000">
                                          <p:val>
                                            <p:strVal val="#ppt_h"/>
                                          </p:val>
                                        </p:tav>
                                      </p:tavLst>
                                    </p:anim>
                                  </p:childTnLst>
                                </p:cTn>
                              </p:par>
                              <p:par>
                                <p:cTn id="385" presetID="19" presetClass="entr" presetSubtype="10" fill="hold" grpId="0" nodeType="withEffect">
                                  <p:stCondLst>
                                    <p:cond delay="0"/>
                                  </p:stCondLst>
                                  <p:childTnLst>
                                    <p:set>
                                      <p:cBhvr>
                                        <p:cTn id="386" dur="1" fill="hold">
                                          <p:stCondLst>
                                            <p:cond delay="0"/>
                                          </p:stCondLst>
                                        </p:cTn>
                                        <p:tgtEl>
                                          <p:spTgt spid="204"/>
                                        </p:tgtEl>
                                        <p:attrNameLst>
                                          <p:attrName>style.visibility</p:attrName>
                                        </p:attrNameLst>
                                      </p:cBhvr>
                                      <p:to>
                                        <p:strVal val="visible"/>
                                      </p:to>
                                    </p:set>
                                    <p:anim calcmode="lin" valueType="num">
                                      <p:cBhvr>
                                        <p:cTn id="387" dur="3000" fill="hold"/>
                                        <p:tgtEl>
                                          <p:spTgt spid="204"/>
                                        </p:tgtEl>
                                        <p:attrNameLst>
                                          <p:attrName>ppt_w</p:attrName>
                                        </p:attrNameLst>
                                      </p:cBhvr>
                                      <p:tavLst>
                                        <p:tav tm="0" fmla="#ppt_w*sin(2.5*pi*$)">
                                          <p:val>
                                            <p:fltVal val="0"/>
                                          </p:val>
                                        </p:tav>
                                        <p:tav tm="100000">
                                          <p:val>
                                            <p:fltVal val="1"/>
                                          </p:val>
                                        </p:tav>
                                      </p:tavLst>
                                    </p:anim>
                                    <p:anim calcmode="lin" valueType="num">
                                      <p:cBhvr>
                                        <p:cTn id="388" dur="3000" fill="hold"/>
                                        <p:tgtEl>
                                          <p:spTgt spid="204"/>
                                        </p:tgtEl>
                                        <p:attrNameLst>
                                          <p:attrName>ppt_h</p:attrName>
                                        </p:attrNameLst>
                                      </p:cBhvr>
                                      <p:tavLst>
                                        <p:tav tm="0">
                                          <p:val>
                                            <p:strVal val="#ppt_h"/>
                                          </p:val>
                                        </p:tav>
                                        <p:tav tm="100000">
                                          <p:val>
                                            <p:strVal val="#ppt_h"/>
                                          </p:val>
                                        </p:tav>
                                      </p:tavLst>
                                    </p:anim>
                                  </p:childTnLst>
                                </p:cTn>
                              </p:par>
                              <p:par>
                                <p:cTn id="389" presetID="19" presetClass="entr" presetSubtype="10" fill="hold" grpId="0" nodeType="withEffect">
                                  <p:stCondLst>
                                    <p:cond delay="0"/>
                                  </p:stCondLst>
                                  <p:childTnLst>
                                    <p:set>
                                      <p:cBhvr>
                                        <p:cTn id="390" dur="1" fill="hold">
                                          <p:stCondLst>
                                            <p:cond delay="0"/>
                                          </p:stCondLst>
                                        </p:cTn>
                                        <p:tgtEl>
                                          <p:spTgt spid="205"/>
                                        </p:tgtEl>
                                        <p:attrNameLst>
                                          <p:attrName>style.visibility</p:attrName>
                                        </p:attrNameLst>
                                      </p:cBhvr>
                                      <p:to>
                                        <p:strVal val="visible"/>
                                      </p:to>
                                    </p:set>
                                    <p:anim calcmode="lin" valueType="num">
                                      <p:cBhvr>
                                        <p:cTn id="391" dur="3000" fill="hold"/>
                                        <p:tgtEl>
                                          <p:spTgt spid="205"/>
                                        </p:tgtEl>
                                        <p:attrNameLst>
                                          <p:attrName>ppt_w</p:attrName>
                                        </p:attrNameLst>
                                      </p:cBhvr>
                                      <p:tavLst>
                                        <p:tav tm="0" fmla="#ppt_w*sin(2.5*pi*$)">
                                          <p:val>
                                            <p:fltVal val="0"/>
                                          </p:val>
                                        </p:tav>
                                        <p:tav tm="100000">
                                          <p:val>
                                            <p:fltVal val="1"/>
                                          </p:val>
                                        </p:tav>
                                      </p:tavLst>
                                    </p:anim>
                                    <p:anim calcmode="lin" valueType="num">
                                      <p:cBhvr>
                                        <p:cTn id="392" dur="3000" fill="hold"/>
                                        <p:tgtEl>
                                          <p:spTgt spid="205"/>
                                        </p:tgtEl>
                                        <p:attrNameLst>
                                          <p:attrName>ppt_h</p:attrName>
                                        </p:attrNameLst>
                                      </p:cBhvr>
                                      <p:tavLst>
                                        <p:tav tm="0">
                                          <p:val>
                                            <p:strVal val="#ppt_h"/>
                                          </p:val>
                                        </p:tav>
                                        <p:tav tm="100000">
                                          <p:val>
                                            <p:strVal val="#ppt_h"/>
                                          </p:val>
                                        </p:tav>
                                      </p:tavLst>
                                    </p:anim>
                                  </p:childTnLst>
                                </p:cTn>
                              </p:par>
                              <p:par>
                                <p:cTn id="393" presetID="19" presetClass="entr" presetSubtype="10" fill="hold" grpId="0" nodeType="withEffect">
                                  <p:stCondLst>
                                    <p:cond delay="0"/>
                                  </p:stCondLst>
                                  <p:childTnLst>
                                    <p:set>
                                      <p:cBhvr>
                                        <p:cTn id="394" dur="1" fill="hold">
                                          <p:stCondLst>
                                            <p:cond delay="0"/>
                                          </p:stCondLst>
                                        </p:cTn>
                                        <p:tgtEl>
                                          <p:spTgt spid="206"/>
                                        </p:tgtEl>
                                        <p:attrNameLst>
                                          <p:attrName>style.visibility</p:attrName>
                                        </p:attrNameLst>
                                      </p:cBhvr>
                                      <p:to>
                                        <p:strVal val="visible"/>
                                      </p:to>
                                    </p:set>
                                    <p:anim calcmode="lin" valueType="num">
                                      <p:cBhvr>
                                        <p:cTn id="395" dur="3000" fill="hold"/>
                                        <p:tgtEl>
                                          <p:spTgt spid="206"/>
                                        </p:tgtEl>
                                        <p:attrNameLst>
                                          <p:attrName>ppt_w</p:attrName>
                                        </p:attrNameLst>
                                      </p:cBhvr>
                                      <p:tavLst>
                                        <p:tav tm="0" fmla="#ppt_w*sin(2.5*pi*$)">
                                          <p:val>
                                            <p:fltVal val="0"/>
                                          </p:val>
                                        </p:tav>
                                        <p:tav tm="100000">
                                          <p:val>
                                            <p:fltVal val="1"/>
                                          </p:val>
                                        </p:tav>
                                      </p:tavLst>
                                    </p:anim>
                                    <p:anim calcmode="lin" valueType="num">
                                      <p:cBhvr>
                                        <p:cTn id="396" dur="3000" fill="hold"/>
                                        <p:tgtEl>
                                          <p:spTgt spid="206"/>
                                        </p:tgtEl>
                                        <p:attrNameLst>
                                          <p:attrName>ppt_h</p:attrName>
                                        </p:attrNameLst>
                                      </p:cBhvr>
                                      <p:tavLst>
                                        <p:tav tm="0">
                                          <p:val>
                                            <p:strVal val="#ppt_h"/>
                                          </p:val>
                                        </p:tav>
                                        <p:tav tm="100000">
                                          <p:val>
                                            <p:strVal val="#ppt_h"/>
                                          </p:val>
                                        </p:tav>
                                      </p:tavLst>
                                    </p:anim>
                                  </p:childTnLst>
                                </p:cTn>
                              </p:par>
                              <p:par>
                                <p:cTn id="397" presetID="19" presetClass="entr" presetSubtype="10" fill="hold" grpId="0" nodeType="withEffect">
                                  <p:stCondLst>
                                    <p:cond delay="0"/>
                                  </p:stCondLst>
                                  <p:childTnLst>
                                    <p:set>
                                      <p:cBhvr>
                                        <p:cTn id="398" dur="1" fill="hold">
                                          <p:stCondLst>
                                            <p:cond delay="0"/>
                                          </p:stCondLst>
                                        </p:cTn>
                                        <p:tgtEl>
                                          <p:spTgt spid="207"/>
                                        </p:tgtEl>
                                        <p:attrNameLst>
                                          <p:attrName>style.visibility</p:attrName>
                                        </p:attrNameLst>
                                      </p:cBhvr>
                                      <p:to>
                                        <p:strVal val="visible"/>
                                      </p:to>
                                    </p:set>
                                    <p:anim calcmode="lin" valueType="num">
                                      <p:cBhvr>
                                        <p:cTn id="399" dur="3000" fill="hold"/>
                                        <p:tgtEl>
                                          <p:spTgt spid="207"/>
                                        </p:tgtEl>
                                        <p:attrNameLst>
                                          <p:attrName>ppt_w</p:attrName>
                                        </p:attrNameLst>
                                      </p:cBhvr>
                                      <p:tavLst>
                                        <p:tav tm="0" fmla="#ppt_w*sin(2.5*pi*$)">
                                          <p:val>
                                            <p:fltVal val="0"/>
                                          </p:val>
                                        </p:tav>
                                        <p:tav tm="100000">
                                          <p:val>
                                            <p:fltVal val="1"/>
                                          </p:val>
                                        </p:tav>
                                      </p:tavLst>
                                    </p:anim>
                                    <p:anim calcmode="lin" valueType="num">
                                      <p:cBhvr>
                                        <p:cTn id="400" dur="3000" fill="hold"/>
                                        <p:tgtEl>
                                          <p:spTgt spid="207"/>
                                        </p:tgtEl>
                                        <p:attrNameLst>
                                          <p:attrName>ppt_h</p:attrName>
                                        </p:attrNameLst>
                                      </p:cBhvr>
                                      <p:tavLst>
                                        <p:tav tm="0">
                                          <p:val>
                                            <p:strVal val="#ppt_h"/>
                                          </p:val>
                                        </p:tav>
                                        <p:tav tm="100000">
                                          <p:val>
                                            <p:strVal val="#ppt_h"/>
                                          </p:val>
                                        </p:tav>
                                      </p:tavLst>
                                    </p:anim>
                                  </p:childTnLst>
                                </p:cTn>
                              </p:par>
                              <p:par>
                                <p:cTn id="401" presetID="19" presetClass="entr" presetSubtype="10" fill="hold" grpId="0" nodeType="withEffect">
                                  <p:stCondLst>
                                    <p:cond delay="0"/>
                                  </p:stCondLst>
                                  <p:childTnLst>
                                    <p:set>
                                      <p:cBhvr>
                                        <p:cTn id="402" dur="1" fill="hold">
                                          <p:stCondLst>
                                            <p:cond delay="0"/>
                                          </p:stCondLst>
                                        </p:cTn>
                                        <p:tgtEl>
                                          <p:spTgt spid="208"/>
                                        </p:tgtEl>
                                        <p:attrNameLst>
                                          <p:attrName>style.visibility</p:attrName>
                                        </p:attrNameLst>
                                      </p:cBhvr>
                                      <p:to>
                                        <p:strVal val="visible"/>
                                      </p:to>
                                    </p:set>
                                    <p:anim calcmode="lin" valueType="num">
                                      <p:cBhvr>
                                        <p:cTn id="403" dur="3000" fill="hold"/>
                                        <p:tgtEl>
                                          <p:spTgt spid="208"/>
                                        </p:tgtEl>
                                        <p:attrNameLst>
                                          <p:attrName>ppt_w</p:attrName>
                                        </p:attrNameLst>
                                      </p:cBhvr>
                                      <p:tavLst>
                                        <p:tav tm="0" fmla="#ppt_w*sin(2.5*pi*$)">
                                          <p:val>
                                            <p:fltVal val="0"/>
                                          </p:val>
                                        </p:tav>
                                        <p:tav tm="100000">
                                          <p:val>
                                            <p:fltVal val="1"/>
                                          </p:val>
                                        </p:tav>
                                      </p:tavLst>
                                    </p:anim>
                                    <p:anim calcmode="lin" valueType="num">
                                      <p:cBhvr>
                                        <p:cTn id="404" dur="3000" fill="hold"/>
                                        <p:tgtEl>
                                          <p:spTgt spid="208"/>
                                        </p:tgtEl>
                                        <p:attrNameLst>
                                          <p:attrName>ppt_h</p:attrName>
                                        </p:attrNameLst>
                                      </p:cBhvr>
                                      <p:tavLst>
                                        <p:tav tm="0">
                                          <p:val>
                                            <p:strVal val="#ppt_h"/>
                                          </p:val>
                                        </p:tav>
                                        <p:tav tm="100000">
                                          <p:val>
                                            <p:strVal val="#ppt_h"/>
                                          </p:val>
                                        </p:tav>
                                      </p:tavLst>
                                    </p:anim>
                                  </p:childTnLst>
                                </p:cTn>
                              </p:par>
                              <p:par>
                                <p:cTn id="405" presetID="8" presetClass="emph" presetSubtype="0" fill="hold" grpId="1" nodeType="withEffect">
                                  <p:stCondLst>
                                    <p:cond delay="0"/>
                                  </p:stCondLst>
                                  <p:childTnLst>
                                    <p:animRot by="21600000">
                                      <p:cBhvr>
                                        <p:cTn id="406" dur="3000" fill="hold"/>
                                        <p:tgtEl>
                                          <p:spTgt spid="109"/>
                                        </p:tgtEl>
                                        <p:attrNameLst>
                                          <p:attrName>r</p:attrName>
                                        </p:attrNameLst>
                                      </p:cBhvr>
                                    </p:animRot>
                                  </p:childTnLst>
                                </p:cTn>
                              </p:par>
                              <p:par>
                                <p:cTn id="407" presetID="8" presetClass="emph" presetSubtype="0" fill="hold" grpId="1" nodeType="withEffect">
                                  <p:stCondLst>
                                    <p:cond delay="0"/>
                                  </p:stCondLst>
                                  <p:childTnLst>
                                    <p:animRot by="21600000">
                                      <p:cBhvr>
                                        <p:cTn id="408" dur="3000" fill="hold"/>
                                        <p:tgtEl>
                                          <p:spTgt spid="110"/>
                                        </p:tgtEl>
                                        <p:attrNameLst>
                                          <p:attrName>r</p:attrName>
                                        </p:attrNameLst>
                                      </p:cBhvr>
                                    </p:animRot>
                                  </p:childTnLst>
                                </p:cTn>
                              </p:par>
                              <p:par>
                                <p:cTn id="409" presetID="8" presetClass="emph" presetSubtype="0" fill="hold" grpId="1" nodeType="withEffect">
                                  <p:stCondLst>
                                    <p:cond delay="0"/>
                                  </p:stCondLst>
                                  <p:childTnLst>
                                    <p:animRot by="21600000">
                                      <p:cBhvr>
                                        <p:cTn id="410" dur="3000" fill="hold"/>
                                        <p:tgtEl>
                                          <p:spTgt spid="111"/>
                                        </p:tgtEl>
                                        <p:attrNameLst>
                                          <p:attrName>r</p:attrName>
                                        </p:attrNameLst>
                                      </p:cBhvr>
                                    </p:animRot>
                                  </p:childTnLst>
                                </p:cTn>
                              </p:par>
                              <p:par>
                                <p:cTn id="411" presetID="8" presetClass="emph" presetSubtype="0" fill="hold" grpId="1" nodeType="withEffect">
                                  <p:stCondLst>
                                    <p:cond delay="0"/>
                                  </p:stCondLst>
                                  <p:childTnLst>
                                    <p:animRot by="21600000">
                                      <p:cBhvr>
                                        <p:cTn id="412" dur="3000" fill="hold"/>
                                        <p:tgtEl>
                                          <p:spTgt spid="112"/>
                                        </p:tgtEl>
                                        <p:attrNameLst>
                                          <p:attrName>r</p:attrName>
                                        </p:attrNameLst>
                                      </p:cBhvr>
                                    </p:animRot>
                                  </p:childTnLst>
                                </p:cTn>
                              </p:par>
                              <p:par>
                                <p:cTn id="413" presetID="8" presetClass="emph" presetSubtype="0" fill="hold" grpId="1" nodeType="withEffect">
                                  <p:stCondLst>
                                    <p:cond delay="0"/>
                                  </p:stCondLst>
                                  <p:childTnLst>
                                    <p:animRot by="21600000">
                                      <p:cBhvr>
                                        <p:cTn id="414" dur="3000" fill="hold"/>
                                        <p:tgtEl>
                                          <p:spTgt spid="113"/>
                                        </p:tgtEl>
                                        <p:attrNameLst>
                                          <p:attrName>r</p:attrName>
                                        </p:attrNameLst>
                                      </p:cBhvr>
                                    </p:animRot>
                                  </p:childTnLst>
                                </p:cTn>
                              </p:par>
                              <p:par>
                                <p:cTn id="415" presetID="8" presetClass="emph" presetSubtype="0" fill="hold" grpId="1" nodeType="withEffect">
                                  <p:stCondLst>
                                    <p:cond delay="0"/>
                                  </p:stCondLst>
                                  <p:childTnLst>
                                    <p:animRot by="21600000">
                                      <p:cBhvr>
                                        <p:cTn id="416" dur="3000" fill="hold"/>
                                        <p:tgtEl>
                                          <p:spTgt spid="114"/>
                                        </p:tgtEl>
                                        <p:attrNameLst>
                                          <p:attrName>r</p:attrName>
                                        </p:attrNameLst>
                                      </p:cBhvr>
                                    </p:animRot>
                                  </p:childTnLst>
                                </p:cTn>
                              </p:par>
                              <p:par>
                                <p:cTn id="417" presetID="8" presetClass="emph" presetSubtype="0" fill="hold" grpId="1" nodeType="withEffect">
                                  <p:stCondLst>
                                    <p:cond delay="0"/>
                                  </p:stCondLst>
                                  <p:childTnLst>
                                    <p:animRot by="21600000">
                                      <p:cBhvr>
                                        <p:cTn id="418" dur="3000" fill="hold"/>
                                        <p:tgtEl>
                                          <p:spTgt spid="115"/>
                                        </p:tgtEl>
                                        <p:attrNameLst>
                                          <p:attrName>r</p:attrName>
                                        </p:attrNameLst>
                                      </p:cBhvr>
                                    </p:animRot>
                                  </p:childTnLst>
                                </p:cTn>
                              </p:par>
                              <p:par>
                                <p:cTn id="419" presetID="8" presetClass="emph" presetSubtype="0" fill="hold" grpId="1" nodeType="withEffect">
                                  <p:stCondLst>
                                    <p:cond delay="0"/>
                                  </p:stCondLst>
                                  <p:childTnLst>
                                    <p:animRot by="21600000">
                                      <p:cBhvr>
                                        <p:cTn id="420" dur="3000" fill="hold"/>
                                        <p:tgtEl>
                                          <p:spTgt spid="116"/>
                                        </p:tgtEl>
                                        <p:attrNameLst>
                                          <p:attrName>r</p:attrName>
                                        </p:attrNameLst>
                                      </p:cBhvr>
                                    </p:animRot>
                                  </p:childTnLst>
                                </p:cTn>
                              </p:par>
                              <p:par>
                                <p:cTn id="421" presetID="8" presetClass="emph" presetSubtype="0" fill="hold" grpId="1" nodeType="withEffect">
                                  <p:stCondLst>
                                    <p:cond delay="0"/>
                                  </p:stCondLst>
                                  <p:childTnLst>
                                    <p:animRot by="21600000">
                                      <p:cBhvr>
                                        <p:cTn id="422" dur="3000" fill="hold"/>
                                        <p:tgtEl>
                                          <p:spTgt spid="117"/>
                                        </p:tgtEl>
                                        <p:attrNameLst>
                                          <p:attrName>r</p:attrName>
                                        </p:attrNameLst>
                                      </p:cBhvr>
                                    </p:animRot>
                                  </p:childTnLst>
                                </p:cTn>
                              </p:par>
                              <p:par>
                                <p:cTn id="423" presetID="8" presetClass="emph" presetSubtype="0" fill="hold" grpId="1" nodeType="withEffect">
                                  <p:stCondLst>
                                    <p:cond delay="0"/>
                                  </p:stCondLst>
                                  <p:childTnLst>
                                    <p:animRot by="21600000">
                                      <p:cBhvr>
                                        <p:cTn id="424" dur="3000" fill="hold"/>
                                        <p:tgtEl>
                                          <p:spTgt spid="118"/>
                                        </p:tgtEl>
                                        <p:attrNameLst>
                                          <p:attrName>r</p:attrName>
                                        </p:attrNameLst>
                                      </p:cBhvr>
                                    </p:animRot>
                                  </p:childTnLst>
                                </p:cTn>
                              </p:par>
                              <p:par>
                                <p:cTn id="425" presetID="8" presetClass="emph" presetSubtype="0" fill="hold" grpId="1" nodeType="withEffect">
                                  <p:stCondLst>
                                    <p:cond delay="0"/>
                                  </p:stCondLst>
                                  <p:childTnLst>
                                    <p:animRot by="21600000">
                                      <p:cBhvr>
                                        <p:cTn id="426" dur="3000" fill="hold"/>
                                        <p:tgtEl>
                                          <p:spTgt spid="119"/>
                                        </p:tgtEl>
                                        <p:attrNameLst>
                                          <p:attrName>r</p:attrName>
                                        </p:attrNameLst>
                                      </p:cBhvr>
                                    </p:animRot>
                                  </p:childTnLst>
                                </p:cTn>
                              </p:par>
                              <p:par>
                                <p:cTn id="427" presetID="8" presetClass="emph" presetSubtype="0" fill="hold" grpId="1" nodeType="withEffect">
                                  <p:stCondLst>
                                    <p:cond delay="0"/>
                                  </p:stCondLst>
                                  <p:childTnLst>
                                    <p:animRot by="21600000">
                                      <p:cBhvr>
                                        <p:cTn id="428" dur="3000" fill="hold"/>
                                        <p:tgtEl>
                                          <p:spTgt spid="120"/>
                                        </p:tgtEl>
                                        <p:attrNameLst>
                                          <p:attrName>r</p:attrName>
                                        </p:attrNameLst>
                                      </p:cBhvr>
                                    </p:animRot>
                                  </p:childTnLst>
                                </p:cTn>
                              </p:par>
                              <p:par>
                                <p:cTn id="429" presetID="8" presetClass="emph" presetSubtype="0" fill="hold" grpId="1" nodeType="withEffect">
                                  <p:stCondLst>
                                    <p:cond delay="0"/>
                                  </p:stCondLst>
                                  <p:childTnLst>
                                    <p:animRot by="21600000">
                                      <p:cBhvr>
                                        <p:cTn id="430" dur="3000" fill="hold"/>
                                        <p:tgtEl>
                                          <p:spTgt spid="121"/>
                                        </p:tgtEl>
                                        <p:attrNameLst>
                                          <p:attrName>r</p:attrName>
                                        </p:attrNameLst>
                                      </p:cBhvr>
                                    </p:animRot>
                                  </p:childTnLst>
                                </p:cTn>
                              </p:par>
                              <p:par>
                                <p:cTn id="431" presetID="8" presetClass="emph" presetSubtype="0" fill="hold" grpId="1" nodeType="withEffect">
                                  <p:stCondLst>
                                    <p:cond delay="0"/>
                                  </p:stCondLst>
                                  <p:childTnLst>
                                    <p:animRot by="21600000">
                                      <p:cBhvr>
                                        <p:cTn id="432" dur="3000" fill="hold"/>
                                        <p:tgtEl>
                                          <p:spTgt spid="122"/>
                                        </p:tgtEl>
                                        <p:attrNameLst>
                                          <p:attrName>r</p:attrName>
                                        </p:attrNameLst>
                                      </p:cBhvr>
                                    </p:animRot>
                                  </p:childTnLst>
                                </p:cTn>
                              </p:par>
                              <p:par>
                                <p:cTn id="433" presetID="8" presetClass="emph" presetSubtype="0" fill="hold" grpId="1" nodeType="withEffect">
                                  <p:stCondLst>
                                    <p:cond delay="0"/>
                                  </p:stCondLst>
                                  <p:childTnLst>
                                    <p:animRot by="21600000">
                                      <p:cBhvr>
                                        <p:cTn id="434" dur="3000" fill="hold"/>
                                        <p:tgtEl>
                                          <p:spTgt spid="123"/>
                                        </p:tgtEl>
                                        <p:attrNameLst>
                                          <p:attrName>r</p:attrName>
                                        </p:attrNameLst>
                                      </p:cBhvr>
                                    </p:animRot>
                                  </p:childTnLst>
                                </p:cTn>
                              </p:par>
                              <p:par>
                                <p:cTn id="435" presetID="8" presetClass="emph" presetSubtype="0" fill="hold" grpId="1" nodeType="withEffect">
                                  <p:stCondLst>
                                    <p:cond delay="0"/>
                                  </p:stCondLst>
                                  <p:childTnLst>
                                    <p:animRot by="21600000">
                                      <p:cBhvr>
                                        <p:cTn id="436" dur="3000" fill="hold"/>
                                        <p:tgtEl>
                                          <p:spTgt spid="124"/>
                                        </p:tgtEl>
                                        <p:attrNameLst>
                                          <p:attrName>r</p:attrName>
                                        </p:attrNameLst>
                                      </p:cBhvr>
                                    </p:animRot>
                                  </p:childTnLst>
                                </p:cTn>
                              </p:par>
                              <p:par>
                                <p:cTn id="437" presetID="8" presetClass="emph" presetSubtype="0" fill="hold" grpId="1" nodeType="withEffect">
                                  <p:stCondLst>
                                    <p:cond delay="0"/>
                                  </p:stCondLst>
                                  <p:childTnLst>
                                    <p:animRot by="21600000">
                                      <p:cBhvr>
                                        <p:cTn id="438" dur="3000" fill="hold"/>
                                        <p:tgtEl>
                                          <p:spTgt spid="125"/>
                                        </p:tgtEl>
                                        <p:attrNameLst>
                                          <p:attrName>r</p:attrName>
                                        </p:attrNameLst>
                                      </p:cBhvr>
                                    </p:animRot>
                                  </p:childTnLst>
                                </p:cTn>
                              </p:par>
                              <p:par>
                                <p:cTn id="439" presetID="8" presetClass="emph" presetSubtype="0" fill="hold" grpId="1" nodeType="withEffect">
                                  <p:stCondLst>
                                    <p:cond delay="0"/>
                                  </p:stCondLst>
                                  <p:childTnLst>
                                    <p:animRot by="21600000">
                                      <p:cBhvr>
                                        <p:cTn id="440" dur="3000" fill="hold"/>
                                        <p:tgtEl>
                                          <p:spTgt spid="126"/>
                                        </p:tgtEl>
                                        <p:attrNameLst>
                                          <p:attrName>r</p:attrName>
                                        </p:attrNameLst>
                                      </p:cBhvr>
                                    </p:animRot>
                                  </p:childTnLst>
                                </p:cTn>
                              </p:par>
                              <p:par>
                                <p:cTn id="441" presetID="8" presetClass="emph" presetSubtype="0" fill="hold" grpId="1" nodeType="withEffect">
                                  <p:stCondLst>
                                    <p:cond delay="0"/>
                                  </p:stCondLst>
                                  <p:childTnLst>
                                    <p:animRot by="21600000">
                                      <p:cBhvr>
                                        <p:cTn id="442" dur="3000" fill="hold"/>
                                        <p:tgtEl>
                                          <p:spTgt spid="127"/>
                                        </p:tgtEl>
                                        <p:attrNameLst>
                                          <p:attrName>r</p:attrName>
                                        </p:attrNameLst>
                                      </p:cBhvr>
                                    </p:animRot>
                                  </p:childTnLst>
                                </p:cTn>
                              </p:par>
                              <p:par>
                                <p:cTn id="443" presetID="8" presetClass="emph" presetSubtype="0" fill="hold" grpId="1" nodeType="withEffect">
                                  <p:stCondLst>
                                    <p:cond delay="0"/>
                                  </p:stCondLst>
                                  <p:childTnLst>
                                    <p:animRot by="21600000">
                                      <p:cBhvr>
                                        <p:cTn id="444" dur="3000" fill="hold"/>
                                        <p:tgtEl>
                                          <p:spTgt spid="128"/>
                                        </p:tgtEl>
                                        <p:attrNameLst>
                                          <p:attrName>r</p:attrName>
                                        </p:attrNameLst>
                                      </p:cBhvr>
                                    </p:animRot>
                                  </p:childTnLst>
                                </p:cTn>
                              </p:par>
                              <p:par>
                                <p:cTn id="445" presetID="8" presetClass="emph" presetSubtype="0" fill="hold" grpId="1" nodeType="withEffect">
                                  <p:stCondLst>
                                    <p:cond delay="0"/>
                                  </p:stCondLst>
                                  <p:childTnLst>
                                    <p:animRot by="21600000">
                                      <p:cBhvr>
                                        <p:cTn id="446" dur="3000" fill="hold"/>
                                        <p:tgtEl>
                                          <p:spTgt spid="129"/>
                                        </p:tgtEl>
                                        <p:attrNameLst>
                                          <p:attrName>r</p:attrName>
                                        </p:attrNameLst>
                                      </p:cBhvr>
                                    </p:animRot>
                                  </p:childTnLst>
                                </p:cTn>
                              </p:par>
                              <p:par>
                                <p:cTn id="447" presetID="8" presetClass="emph" presetSubtype="0" fill="hold" grpId="1" nodeType="withEffect">
                                  <p:stCondLst>
                                    <p:cond delay="0"/>
                                  </p:stCondLst>
                                  <p:childTnLst>
                                    <p:animRot by="21600000">
                                      <p:cBhvr>
                                        <p:cTn id="448" dur="3000" fill="hold"/>
                                        <p:tgtEl>
                                          <p:spTgt spid="130"/>
                                        </p:tgtEl>
                                        <p:attrNameLst>
                                          <p:attrName>r</p:attrName>
                                        </p:attrNameLst>
                                      </p:cBhvr>
                                    </p:animRot>
                                  </p:childTnLst>
                                </p:cTn>
                              </p:par>
                              <p:par>
                                <p:cTn id="449" presetID="8" presetClass="emph" presetSubtype="0" fill="hold" grpId="1" nodeType="withEffect">
                                  <p:stCondLst>
                                    <p:cond delay="0"/>
                                  </p:stCondLst>
                                  <p:childTnLst>
                                    <p:animRot by="21600000">
                                      <p:cBhvr>
                                        <p:cTn id="450" dur="3000" fill="hold"/>
                                        <p:tgtEl>
                                          <p:spTgt spid="131"/>
                                        </p:tgtEl>
                                        <p:attrNameLst>
                                          <p:attrName>r</p:attrName>
                                        </p:attrNameLst>
                                      </p:cBhvr>
                                    </p:animRot>
                                  </p:childTnLst>
                                </p:cTn>
                              </p:par>
                              <p:par>
                                <p:cTn id="451" presetID="8" presetClass="emph" presetSubtype="0" fill="hold" grpId="1" nodeType="withEffect">
                                  <p:stCondLst>
                                    <p:cond delay="0"/>
                                  </p:stCondLst>
                                  <p:childTnLst>
                                    <p:animRot by="21600000">
                                      <p:cBhvr>
                                        <p:cTn id="452" dur="3000" fill="hold"/>
                                        <p:tgtEl>
                                          <p:spTgt spid="132"/>
                                        </p:tgtEl>
                                        <p:attrNameLst>
                                          <p:attrName>r</p:attrName>
                                        </p:attrNameLst>
                                      </p:cBhvr>
                                    </p:animRot>
                                  </p:childTnLst>
                                </p:cTn>
                              </p:par>
                              <p:par>
                                <p:cTn id="453" presetID="8" presetClass="emph" presetSubtype="0" fill="hold" grpId="1" nodeType="withEffect">
                                  <p:stCondLst>
                                    <p:cond delay="0"/>
                                  </p:stCondLst>
                                  <p:childTnLst>
                                    <p:animRot by="21600000">
                                      <p:cBhvr>
                                        <p:cTn id="454" dur="3000" fill="hold"/>
                                        <p:tgtEl>
                                          <p:spTgt spid="133"/>
                                        </p:tgtEl>
                                        <p:attrNameLst>
                                          <p:attrName>r</p:attrName>
                                        </p:attrNameLst>
                                      </p:cBhvr>
                                    </p:animRot>
                                  </p:childTnLst>
                                </p:cTn>
                              </p:par>
                              <p:par>
                                <p:cTn id="455" presetID="8" presetClass="emph" presetSubtype="0" fill="hold" grpId="1" nodeType="withEffect">
                                  <p:stCondLst>
                                    <p:cond delay="0"/>
                                  </p:stCondLst>
                                  <p:childTnLst>
                                    <p:animRot by="21600000">
                                      <p:cBhvr>
                                        <p:cTn id="456" dur="3000" fill="hold"/>
                                        <p:tgtEl>
                                          <p:spTgt spid="134"/>
                                        </p:tgtEl>
                                        <p:attrNameLst>
                                          <p:attrName>r</p:attrName>
                                        </p:attrNameLst>
                                      </p:cBhvr>
                                    </p:animRot>
                                  </p:childTnLst>
                                </p:cTn>
                              </p:par>
                              <p:par>
                                <p:cTn id="457" presetID="8" presetClass="emph" presetSubtype="0" fill="hold" grpId="1" nodeType="withEffect">
                                  <p:stCondLst>
                                    <p:cond delay="0"/>
                                  </p:stCondLst>
                                  <p:childTnLst>
                                    <p:animRot by="21600000">
                                      <p:cBhvr>
                                        <p:cTn id="458" dur="3000" fill="hold"/>
                                        <p:tgtEl>
                                          <p:spTgt spid="135"/>
                                        </p:tgtEl>
                                        <p:attrNameLst>
                                          <p:attrName>r</p:attrName>
                                        </p:attrNameLst>
                                      </p:cBhvr>
                                    </p:animRot>
                                  </p:childTnLst>
                                </p:cTn>
                              </p:par>
                              <p:par>
                                <p:cTn id="459" presetID="8" presetClass="emph" presetSubtype="0" fill="hold" grpId="1" nodeType="withEffect">
                                  <p:stCondLst>
                                    <p:cond delay="0"/>
                                  </p:stCondLst>
                                  <p:childTnLst>
                                    <p:animRot by="21600000">
                                      <p:cBhvr>
                                        <p:cTn id="460" dur="3000" fill="hold"/>
                                        <p:tgtEl>
                                          <p:spTgt spid="136"/>
                                        </p:tgtEl>
                                        <p:attrNameLst>
                                          <p:attrName>r</p:attrName>
                                        </p:attrNameLst>
                                      </p:cBhvr>
                                    </p:animRot>
                                  </p:childTnLst>
                                </p:cTn>
                              </p:par>
                              <p:par>
                                <p:cTn id="461" presetID="8" presetClass="emph" presetSubtype="0" fill="hold" grpId="1" nodeType="withEffect">
                                  <p:stCondLst>
                                    <p:cond delay="0"/>
                                  </p:stCondLst>
                                  <p:childTnLst>
                                    <p:animRot by="21600000">
                                      <p:cBhvr>
                                        <p:cTn id="462" dur="3000" fill="hold"/>
                                        <p:tgtEl>
                                          <p:spTgt spid="137"/>
                                        </p:tgtEl>
                                        <p:attrNameLst>
                                          <p:attrName>r</p:attrName>
                                        </p:attrNameLst>
                                      </p:cBhvr>
                                    </p:animRot>
                                  </p:childTnLst>
                                </p:cTn>
                              </p:par>
                              <p:par>
                                <p:cTn id="463" presetID="8" presetClass="emph" presetSubtype="0" fill="hold" grpId="1" nodeType="withEffect">
                                  <p:stCondLst>
                                    <p:cond delay="0"/>
                                  </p:stCondLst>
                                  <p:childTnLst>
                                    <p:animRot by="21600000">
                                      <p:cBhvr>
                                        <p:cTn id="464" dur="3000" fill="hold"/>
                                        <p:tgtEl>
                                          <p:spTgt spid="138"/>
                                        </p:tgtEl>
                                        <p:attrNameLst>
                                          <p:attrName>r</p:attrName>
                                        </p:attrNameLst>
                                      </p:cBhvr>
                                    </p:animRot>
                                  </p:childTnLst>
                                </p:cTn>
                              </p:par>
                              <p:par>
                                <p:cTn id="465" presetID="8" presetClass="emph" presetSubtype="0" fill="hold" grpId="1" nodeType="withEffect">
                                  <p:stCondLst>
                                    <p:cond delay="0"/>
                                  </p:stCondLst>
                                  <p:childTnLst>
                                    <p:animRot by="21600000">
                                      <p:cBhvr>
                                        <p:cTn id="466" dur="3000" fill="hold"/>
                                        <p:tgtEl>
                                          <p:spTgt spid="139"/>
                                        </p:tgtEl>
                                        <p:attrNameLst>
                                          <p:attrName>r</p:attrName>
                                        </p:attrNameLst>
                                      </p:cBhvr>
                                    </p:animRot>
                                  </p:childTnLst>
                                </p:cTn>
                              </p:par>
                              <p:par>
                                <p:cTn id="467" presetID="8" presetClass="emph" presetSubtype="0" fill="hold" grpId="1" nodeType="withEffect">
                                  <p:stCondLst>
                                    <p:cond delay="0"/>
                                  </p:stCondLst>
                                  <p:childTnLst>
                                    <p:animRot by="21600000">
                                      <p:cBhvr>
                                        <p:cTn id="468" dur="3000" fill="hold"/>
                                        <p:tgtEl>
                                          <p:spTgt spid="140"/>
                                        </p:tgtEl>
                                        <p:attrNameLst>
                                          <p:attrName>r</p:attrName>
                                        </p:attrNameLst>
                                      </p:cBhvr>
                                    </p:animRot>
                                  </p:childTnLst>
                                </p:cTn>
                              </p:par>
                              <p:par>
                                <p:cTn id="469" presetID="8" presetClass="emph" presetSubtype="0" fill="hold" grpId="1" nodeType="withEffect">
                                  <p:stCondLst>
                                    <p:cond delay="0"/>
                                  </p:stCondLst>
                                  <p:childTnLst>
                                    <p:animRot by="21600000">
                                      <p:cBhvr>
                                        <p:cTn id="470" dur="3000" fill="hold"/>
                                        <p:tgtEl>
                                          <p:spTgt spid="141"/>
                                        </p:tgtEl>
                                        <p:attrNameLst>
                                          <p:attrName>r</p:attrName>
                                        </p:attrNameLst>
                                      </p:cBhvr>
                                    </p:animRot>
                                  </p:childTnLst>
                                </p:cTn>
                              </p:par>
                              <p:par>
                                <p:cTn id="471" presetID="8" presetClass="emph" presetSubtype="0" fill="hold" grpId="1" nodeType="withEffect">
                                  <p:stCondLst>
                                    <p:cond delay="0"/>
                                  </p:stCondLst>
                                  <p:childTnLst>
                                    <p:animRot by="21600000">
                                      <p:cBhvr>
                                        <p:cTn id="472" dur="3000" fill="hold"/>
                                        <p:tgtEl>
                                          <p:spTgt spid="142"/>
                                        </p:tgtEl>
                                        <p:attrNameLst>
                                          <p:attrName>r</p:attrName>
                                        </p:attrNameLst>
                                      </p:cBhvr>
                                    </p:animRot>
                                  </p:childTnLst>
                                </p:cTn>
                              </p:par>
                              <p:par>
                                <p:cTn id="473" presetID="8" presetClass="emph" presetSubtype="0" fill="hold" grpId="1" nodeType="withEffect">
                                  <p:stCondLst>
                                    <p:cond delay="0"/>
                                  </p:stCondLst>
                                  <p:childTnLst>
                                    <p:animRot by="21600000">
                                      <p:cBhvr>
                                        <p:cTn id="474" dur="3000" fill="hold"/>
                                        <p:tgtEl>
                                          <p:spTgt spid="143"/>
                                        </p:tgtEl>
                                        <p:attrNameLst>
                                          <p:attrName>r</p:attrName>
                                        </p:attrNameLst>
                                      </p:cBhvr>
                                    </p:animRot>
                                  </p:childTnLst>
                                </p:cTn>
                              </p:par>
                              <p:par>
                                <p:cTn id="475" presetID="8" presetClass="emph" presetSubtype="0" fill="hold" grpId="1" nodeType="withEffect">
                                  <p:stCondLst>
                                    <p:cond delay="0"/>
                                  </p:stCondLst>
                                  <p:childTnLst>
                                    <p:animRot by="21600000">
                                      <p:cBhvr>
                                        <p:cTn id="476" dur="3000" fill="hold"/>
                                        <p:tgtEl>
                                          <p:spTgt spid="144"/>
                                        </p:tgtEl>
                                        <p:attrNameLst>
                                          <p:attrName>r</p:attrName>
                                        </p:attrNameLst>
                                      </p:cBhvr>
                                    </p:animRot>
                                  </p:childTnLst>
                                </p:cTn>
                              </p:par>
                              <p:par>
                                <p:cTn id="477" presetID="8" presetClass="emph" presetSubtype="0" fill="hold" grpId="1" nodeType="withEffect">
                                  <p:stCondLst>
                                    <p:cond delay="0"/>
                                  </p:stCondLst>
                                  <p:childTnLst>
                                    <p:animRot by="21600000">
                                      <p:cBhvr>
                                        <p:cTn id="478" dur="3000" fill="hold"/>
                                        <p:tgtEl>
                                          <p:spTgt spid="145"/>
                                        </p:tgtEl>
                                        <p:attrNameLst>
                                          <p:attrName>r</p:attrName>
                                        </p:attrNameLst>
                                      </p:cBhvr>
                                    </p:animRot>
                                  </p:childTnLst>
                                </p:cTn>
                              </p:par>
                              <p:par>
                                <p:cTn id="479" presetID="8" presetClass="emph" presetSubtype="0" fill="hold" grpId="1" nodeType="withEffect">
                                  <p:stCondLst>
                                    <p:cond delay="0"/>
                                  </p:stCondLst>
                                  <p:childTnLst>
                                    <p:animRot by="21600000">
                                      <p:cBhvr>
                                        <p:cTn id="480" dur="3000" fill="hold"/>
                                        <p:tgtEl>
                                          <p:spTgt spid="146"/>
                                        </p:tgtEl>
                                        <p:attrNameLst>
                                          <p:attrName>r</p:attrName>
                                        </p:attrNameLst>
                                      </p:cBhvr>
                                    </p:animRot>
                                  </p:childTnLst>
                                </p:cTn>
                              </p:par>
                              <p:par>
                                <p:cTn id="481" presetID="8" presetClass="emph" presetSubtype="0" fill="hold" grpId="1" nodeType="withEffect">
                                  <p:stCondLst>
                                    <p:cond delay="0"/>
                                  </p:stCondLst>
                                  <p:childTnLst>
                                    <p:animRot by="21600000">
                                      <p:cBhvr>
                                        <p:cTn id="482" dur="3000" fill="hold"/>
                                        <p:tgtEl>
                                          <p:spTgt spid="147"/>
                                        </p:tgtEl>
                                        <p:attrNameLst>
                                          <p:attrName>r</p:attrName>
                                        </p:attrNameLst>
                                      </p:cBhvr>
                                    </p:animRot>
                                  </p:childTnLst>
                                </p:cTn>
                              </p:par>
                              <p:par>
                                <p:cTn id="483" presetID="8" presetClass="emph" presetSubtype="0" fill="hold" grpId="1" nodeType="withEffect">
                                  <p:stCondLst>
                                    <p:cond delay="0"/>
                                  </p:stCondLst>
                                  <p:childTnLst>
                                    <p:animRot by="21600000">
                                      <p:cBhvr>
                                        <p:cTn id="484" dur="3000" fill="hold"/>
                                        <p:tgtEl>
                                          <p:spTgt spid="148"/>
                                        </p:tgtEl>
                                        <p:attrNameLst>
                                          <p:attrName>r</p:attrName>
                                        </p:attrNameLst>
                                      </p:cBhvr>
                                    </p:animRot>
                                  </p:childTnLst>
                                </p:cTn>
                              </p:par>
                              <p:par>
                                <p:cTn id="485" presetID="8" presetClass="emph" presetSubtype="0" fill="hold" grpId="1" nodeType="withEffect">
                                  <p:stCondLst>
                                    <p:cond delay="0"/>
                                  </p:stCondLst>
                                  <p:childTnLst>
                                    <p:animRot by="21600000">
                                      <p:cBhvr>
                                        <p:cTn id="486" dur="3000" fill="hold"/>
                                        <p:tgtEl>
                                          <p:spTgt spid="149"/>
                                        </p:tgtEl>
                                        <p:attrNameLst>
                                          <p:attrName>r</p:attrName>
                                        </p:attrNameLst>
                                      </p:cBhvr>
                                    </p:animRot>
                                  </p:childTnLst>
                                </p:cTn>
                              </p:par>
                              <p:par>
                                <p:cTn id="487" presetID="8" presetClass="emph" presetSubtype="0" fill="hold" grpId="1" nodeType="withEffect">
                                  <p:stCondLst>
                                    <p:cond delay="0"/>
                                  </p:stCondLst>
                                  <p:childTnLst>
                                    <p:animRot by="21600000">
                                      <p:cBhvr>
                                        <p:cTn id="488" dur="3000" fill="hold"/>
                                        <p:tgtEl>
                                          <p:spTgt spid="150"/>
                                        </p:tgtEl>
                                        <p:attrNameLst>
                                          <p:attrName>r</p:attrName>
                                        </p:attrNameLst>
                                      </p:cBhvr>
                                    </p:animRot>
                                  </p:childTnLst>
                                </p:cTn>
                              </p:par>
                              <p:par>
                                <p:cTn id="489" presetID="8" presetClass="emph" presetSubtype="0" fill="hold" grpId="1" nodeType="withEffect">
                                  <p:stCondLst>
                                    <p:cond delay="0"/>
                                  </p:stCondLst>
                                  <p:childTnLst>
                                    <p:animRot by="21600000">
                                      <p:cBhvr>
                                        <p:cTn id="490" dur="3000" fill="hold"/>
                                        <p:tgtEl>
                                          <p:spTgt spid="151"/>
                                        </p:tgtEl>
                                        <p:attrNameLst>
                                          <p:attrName>r</p:attrName>
                                        </p:attrNameLst>
                                      </p:cBhvr>
                                    </p:animRot>
                                  </p:childTnLst>
                                </p:cTn>
                              </p:par>
                              <p:par>
                                <p:cTn id="491" presetID="8" presetClass="emph" presetSubtype="0" fill="hold" grpId="1" nodeType="withEffect">
                                  <p:stCondLst>
                                    <p:cond delay="0"/>
                                  </p:stCondLst>
                                  <p:childTnLst>
                                    <p:animRot by="21600000">
                                      <p:cBhvr>
                                        <p:cTn id="492" dur="3000" fill="hold"/>
                                        <p:tgtEl>
                                          <p:spTgt spid="152"/>
                                        </p:tgtEl>
                                        <p:attrNameLst>
                                          <p:attrName>r</p:attrName>
                                        </p:attrNameLst>
                                      </p:cBhvr>
                                    </p:animRot>
                                  </p:childTnLst>
                                </p:cTn>
                              </p:par>
                              <p:par>
                                <p:cTn id="493" presetID="8" presetClass="emph" presetSubtype="0" fill="hold" grpId="1" nodeType="withEffect">
                                  <p:stCondLst>
                                    <p:cond delay="0"/>
                                  </p:stCondLst>
                                  <p:childTnLst>
                                    <p:animRot by="21600000">
                                      <p:cBhvr>
                                        <p:cTn id="494" dur="3000" fill="hold"/>
                                        <p:tgtEl>
                                          <p:spTgt spid="153"/>
                                        </p:tgtEl>
                                        <p:attrNameLst>
                                          <p:attrName>r</p:attrName>
                                        </p:attrNameLst>
                                      </p:cBhvr>
                                    </p:animRot>
                                  </p:childTnLst>
                                </p:cTn>
                              </p:par>
                              <p:par>
                                <p:cTn id="495" presetID="8" presetClass="emph" presetSubtype="0" fill="hold" grpId="1" nodeType="withEffect">
                                  <p:stCondLst>
                                    <p:cond delay="0"/>
                                  </p:stCondLst>
                                  <p:childTnLst>
                                    <p:animRot by="21600000">
                                      <p:cBhvr>
                                        <p:cTn id="496" dur="3000" fill="hold"/>
                                        <p:tgtEl>
                                          <p:spTgt spid="154"/>
                                        </p:tgtEl>
                                        <p:attrNameLst>
                                          <p:attrName>r</p:attrName>
                                        </p:attrNameLst>
                                      </p:cBhvr>
                                    </p:animRot>
                                  </p:childTnLst>
                                </p:cTn>
                              </p:par>
                              <p:par>
                                <p:cTn id="497" presetID="8" presetClass="emph" presetSubtype="0" fill="hold" grpId="1" nodeType="withEffect">
                                  <p:stCondLst>
                                    <p:cond delay="0"/>
                                  </p:stCondLst>
                                  <p:childTnLst>
                                    <p:animRot by="21600000">
                                      <p:cBhvr>
                                        <p:cTn id="498" dur="3000" fill="hold"/>
                                        <p:tgtEl>
                                          <p:spTgt spid="155"/>
                                        </p:tgtEl>
                                        <p:attrNameLst>
                                          <p:attrName>r</p:attrName>
                                        </p:attrNameLst>
                                      </p:cBhvr>
                                    </p:animRot>
                                  </p:childTnLst>
                                </p:cTn>
                              </p:par>
                              <p:par>
                                <p:cTn id="499" presetID="8" presetClass="emph" presetSubtype="0" fill="hold" grpId="1" nodeType="withEffect">
                                  <p:stCondLst>
                                    <p:cond delay="0"/>
                                  </p:stCondLst>
                                  <p:childTnLst>
                                    <p:animRot by="21600000">
                                      <p:cBhvr>
                                        <p:cTn id="500" dur="3000" fill="hold"/>
                                        <p:tgtEl>
                                          <p:spTgt spid="156"/>
                                        </p:tgtEl>
                                        <p:attrNameLst>
                                          <p:attrName>r</p:attrName>
                                        </p:attrNameLst>
                                      </p:cBhvr>
                                    </p:animRot>
                                  </p:childTnLst>
                                </p:cTn>
                              </p:par>
                              <p:par>
                                <p:cTn id="501" presetID="8" presetClass="emph" presetSubtype="0" fill="hold" grpId="1" nodeType="withEffect">
                                  <p:stCondLst>
                                    <p:cond delay="0"/>
                                  </p:stCondLst>
                                  <p:childTnLst>
                                    <p:animRot by="21600000">
                                      <p:cBhvr>
                                        <p:cTn id="502" dur="3000" fill="hold"/>
                                        <p:tgtEl>
                                          <p:spTgt spid="157"/>
                                        </p:tgtEl>
                                        <p:attrNameLst>
                                          <p:attrName>r</p:attrName>
                                        </p:attrNameLst>
                                      </p:cBhvr>
                                    </p:animRot>
                                  </p:childTnLst>
                                </p:cTn>
                              </p:par>
                              <p:par>
                                <p:cTn id="503" presetID="8" presetClass="emph" presetSubtype="0" fill="hold" grpId="1" nodeType="withEffect">
                                  <p:stCondLst>
                                    <p:cond delay="0"/>
                                  </p:stCondLst>
                                  <p:childTnLst>
                                    <p:animRot by="21600000">
                                      <p:cBhvr>
                                        <p:cTn id="504" dur="3000" fill="hold"/>
                                        <p:tgtEl>
                                          <p:spTgt spid="158"/>
                                        </p:tgtEl>
                                        <p:attrNameLst>
                                          <p:attrName>r</p:attrName>
                                        </p:attrNameLst>
                                      </p:cBhvr>
                                    </p:animRot>
                                  </p:childTnLst>
                                </p:cTn>
                              </p:par>
                              <p:par>
                                <p:cTn id="505" presetID="8" presetClass="emph" presetSubtype="0" fill="hold" grpId="1" nodeType="withEffect">
                                  <p:stCondLst>
                                    <p:cond delay="0"/>
                                  </p:stCondLst>
                                  <p:childTnLst>
                                    <p:animRot by="21600000">
                                      <p:cBhvr>
                                        <p:cTn id="506" dur="3000" fill="hold"/>
                                        <p:tgtEl>
                                          <p:spTgt spid="159"/>
                                        </p:tgtEl>
                                        <p:attrNameLst>
                                          <p:attrName>r</p:attrName>
                                        </p:attrNameLst>
                                      </p:cBhvr>
                                    </p:animRot>
                                  </p:childTnLst>
                                </p:cTn>
                              </p:par>
                              <p:par>
                                <p:cTn id="507" presetID="8" presetClass="emph" presetSubtype="0" fill="hold" grpId="1" nodeType="withEffect">
                                  <p:stCondLst>
                                    <p:cond delay="0"/>
                                  </p:stCondLst>
                                  <p:childTnLst>
                                    <p:animRot by="21600000">
                                      <p:cBhvr>
                                        <p:cTn id="508" dur="3000" fill="hold"/>
                                        <p:tgtEl>
                                          <p:spTgt spid="160"/>
                                        </p:tgtEl>
                                        <p:attrNameLst>
                                          <p:attrName>r</p:attrName>
                                        </p:attrNameLst>
                                      </p:cBhvr>
                                    </p:animRot>
                                  </p:childTnLst>
                                </p:cTn>
                              </p:par>
                              <p:par>
                                <p:cTn id="509" presetID="8" presetClass="emph" presetSubtype="0" fill="hold" grpId="1" nodeType="withEffect">
                                  <p:stCondLst>
                                    <p:cond delay="0"/>
                                  </p:stCondLst>
                                  <p:childTnLst>
                                    <p:animRot by="21600000">
                                      <p:cBhvr>
                                        <p:cTn id="510" dur="3000" fill="hold"/>
                                        <p:tgtEl>
                                          <p:spTgt spid="161"/>
                                        </p:tgtEl>
                                        <p:attrNameLst>
                                          <p:attrName>r</p:attrName>
                                        </p:attrNameLst>
                                      </p:cBhvr>
                                    </p:animRot>
                                  </p:childTnLst>
                                </p:cTn>
                              </p:par>
                              <p:par>
                                <p:cTn id="511" presetID="8" presetClass="emph" presetSubtype="0" fill="hold" grpId="1" nodeType="withEffect">
                                  <p:stCondLst>
                                    <p:cond delay="0"/>
                                  </p:stCondLst>
                                  <p:childTnLst>
                                    <p:animRot by="21600000">
                                      <p:cBhvr>
                                        <p:cTn id="512" dur="3000" fill="hold"/>
                                        <p:tgtEl>
                                          <p:spTgt spid="162"/>
                                        </p:tgtEl>
                                        <p:attrNameLst>
                                          <p:attrName>r</p:attrName>
                                        </p:attrNameLst>
                                      </p:cBhvr>
                                    </p:animRot>
                                  </p:childTnLst>
                                </p:cTn>
                              </p:par>
                              <p:par>
                                <p:cTn id="513" presetID="8" presetClass="emph" presetSubtype="0" fill="hold" grpId="1" nodeType="withEffect">
                                  <p:stCondLst>
                                    <p:cond delay="0"/>
                                  </p:stCondLst>
                                  <p:childTnLst>
                                    <p:animRot by="21600000">
                                      <p:cBhvr>
                                        <p:cTn id="514" dur="3000" fill="hold"/>
                                        <p:tgtEl>
                                          <p:spTgt spid="163"/>
                                        </p:tgtEl>
                                        <p:attrNameLst>
                                          <p:attrName>r</p:attrName>
                                        </p:attrNameLst>
                                      </p:cBhvr>
                                    </p:animRot>
                                  </p:childTnLst>
                                </p:cTn>
                              </p:par>
                              <p:par>
                                <p:cTn id="515" presetID="8" presetClass="emph" presetSubtype="0" fill="hold" grpId="1" nodeType="withEffect">
                                  <p:stCondLst>
                                    <p:cond delay="0"/>
                                  </p:stCondLst>
                                  <p:childTnLst>
                                    <p:animRot by="21600000">
                                      <p:cBhvr>
                                        <p:cTn id="516" dur="3000" fill="hold"/>
                                        <p:tgtEl>
                                          <p:spTgt spid="164"/>
                                        </p:tgtEl>
                                        <p:attrNameLst>
                                          <p:attrName>r</p:attrName>
                                        </p:attrNameLst>
                                      </p:cBhvr>
                                    </p:animRot>
                                  </p:childTnLst>
                                </p:cTn>
                              </p:par>
                              <p:par>
                                <p:cTn id="517" presetID="8" presetClass="emph" presetSubtype="0" fill="hold" grpId="1" nodeType="withEffect">
                                  <p:stCondLst>
                                    <p:cond delay="0"/>
                                  </p:stCondLst>
                                  <p:childTnLst>
                                    <p:animRot by="21600000">
                                      <p:cBhvr>
                                        <p:cTn id="518" dur="3000" fill="hold"/>
                                        <p:tgtEl>
                                          <p:spTgt spid="165"/>
                                        </p:tgtEl>
                                        <p:attrNameLst>
                                          <p:attrName>r</p:attrName>
                                        </p:attrNameLst>
                                      </p:cBhvr>
                                    </p:animRot>
                                  </p:childTnLst>
                                </p:cTn>
                              </p:par>
                              <p:par>
                                <p:cTn id="519" presetID="8" presetClass="emph" presetSubtype="0" fill="hold" grpId="1" nodeType="withEffect">
                                  <p:stCondLst>
                                    <p:cond delay="0"/>
                                  </p:stCondLst>
                                  <p:childTnLst>
                                    <p:animRot by="21600000">
                                      <p:cBhvr>
                                        <p:cTn id="520" dur="3000" fill="hold"/>
                                        <p:tgtEl>
                                          <p:spTgt spid="166"/>
                                        </p:tgtEl>
                                        <p:attrNameLst>
                                          <p:attrName>r</p:attrName>
                                        </p:attrNameLst>
                                      </p:cBhvr>
                                    </p:animRot>
                                  </p:childTnLst>
                                </p:cTn>
                              </p:par>
                              <p:par>
                                <p:cTn id="521" presetID="8" presetClass="emph" presetSubtype="0" fill="hold" grpId="1" nodeType="withEffect">
                                  <p:stCondLst>
                                    <p:cond delay="0"/>
                                  </p:stCondLst>
                                  <p:childTnLst>
                                    <p:animRot by="21600000">
                                      <p:cBhvr>
                                        <p:cTn id="522" dur="3000" fill="hold"/>
                                        <p:tgtEl>
                                          <p:spTgt spid="167"/>
                                        </p:tgtEl>
                                        <p:attrNameLst>
                                          <p:attrName>r</p:attrName>
                                        </p:attrNameLst>
                                      </p:cBhvr>
                                    </p:animRot>
                                  </p:childTnLst>
                                </p:cTn>
                              </p:par>
                              <p:par>
                                <p:cTn id="523" presetID="8" presetClass="emph" presetSubtype="0" fill="hold" grpId="1" nodeType="withEffect">
                                  <p:stCondLst>
                                    <p:cond delay="0"/>
                                  </p:stCondLst>
                                  <p:childTnLst>
                                    <p:animRot by="21600000">
                                      <p:cBhvr>
                                        <p:cTn id="524" dur="3000" fill="hold"/>
                                        <p:tgtEl>
                                          <p:spTgt spid="168"/>
                                        </p:tgtEl>
                                        <p:attrNameLst>
                                          <p:attrName>r</p:attrName>
                                        </p:attrNameLst>
                                      </p:cBhvr>
                                    </p:animRot>
                                  </p:childTnLst>
                                </p:cTn>
                              </p:par>
                              <p:par>
                                <p:cTn id="525" presetID="8" presetClass="emph" presetSubtype="0" fill="hold" grpId="1" nodeType="withEffect">
                                  <p:stCondLst>
                                    <p:cond delay="0"/>
                                  </p:stCondLst>
                                  <p:childTnLst>
                                    <p:animRot by="21600000">
                                      <p:cBhvr>
                                        <p:cTn id="526" dur="3000" fill="hold"/>
                                        <p:tgtEl>
                                          <p:spTgt spid="169"/>
                                        </p:tgtEl>
                                        <p:attrNameLst>
                                          <p:attrName>r</p:attrName>
                                        </p:attrNameLst>
                                      </p:cBhvr>
                                    </p:animRot>
                                  </p:childTnLst>
                                </p:cTn>
                              </p:par>
                              <p:par>
                                <p:cTn id="527" presetID="8" presetClass="emph" presetSubtype="0" fill="hold" grpId="1" nodeType="withEffect">
                                  <p:stCondLst>
                                    <p:cond delay="0"/>
                                  </p:stCondLst>
                                  <p:childTnLst>
                                    <p:animRot by="21600000">
                                      <p:cBhvr>
                                        <p:cTn id="528" dur="3000" fill="hold"/>
                                        <p:tgtEl>
                                          <p:spTgt spid="170"/>
                                        </p:tgtEl>
                                        <p:attrNameLst>
                                          <p:attrName>r</p:attrName>
                                        </p:attrNameLst>
                                      </p:cBhvr>
                                    </p:animRot>
                                  </p:childTnLst>
                                </p:cTn>
                              </p:par>
                              <p:par>
                                <p:cTn id="529" presetID="8" presetClass="emph" presetSubtype="0" fill="hold" grpId="1" nodeType="withEffect">
                                  <p:stCondLst>
                                    <p:cond delay="0"/>
                                  </p:stCondLst>
                                  <p:childTnLst>
                                    <p:animRot by="21600000">
                                      <p:cBhvr>
                                        <p:cTn id="530" dur="3000" fill="hold"/>
                                        <p:tgtEl>
                                          <p:spTgt spid="171"/>
                                        </p:tgtEl>
                                        <p:attrNameLst>
                                          <p:attrName>r</p:attrName>
                                        </p:attrNameLst>
                                      </p:cBhvr>
                                    </p:animRot>
                                  </p:childTnLst>
                                </p:cTn>
                              </p:par>
                              <p:par>
                                <p:cTn id="531" presetID="8" presetClass="emph" presetSubtype="0" fill="hold" grpId="1" nodeType="withEffect">
                                  <p:stCondLst>
                                    <p:cond delay="0"/>
                                  </p:stCondLst>
                                  <p:childTnLst>
                                    <p:animRot by="21600000">
                                      <p:cBhvr>
                                        <p:cTn id="532" dur="3000" fill="hold"/>
                                        <p:tgtEl>
                                          <p:spTgt spid="172"/>
                                        </p:tgtEl>
                                        <p:attrNameLst>
                                          <p:attrName>r</p:attrName>
                                        </p:attrNameLst>
                                      </p:cBhvr>
                                    </p:animRot>
                                  </p:childTnLst>
                                </p:cTn>
                              </p:par>
                              <p:par>
                                <p:cTn id="533" presetID="8" presetClass="emph" presetSubtype="0" fill="hold" grpId="1" nodeType="withEffect">
                                  <p:stCondLst>
                                    <p:cond delay="0"/>
                                  </p:stCondLst>
                                  <p:childTnLst>
                                    <p:animRot by="21600000">
                                      <p:cBhvr>
                                        <p:cTn id="534" dur="3000" fill="hold"/>
                                        <p:tgtEl>
                                          <p:spTgt spid="173"/>
                                        </p:tgtEl>
                                        <p:attrNameLst>
                                          <p:attrName>r</p:attrName>
                                        </p:attrNameLst>
                                      </p:cBhvr>
                                    </p:animRot>
                                  </p:childTnLst>
                                </p:cTn>
                              </p:par>
                              <p:par>
                                <p:cTn id="535" presetID="8" presetClass="emph" presetSubtype="0" fill="hold" grpId="1" nodeType="withEffect">
                                  <p:stCondLst>
                                    <p:cond delay="0"/>
                                  </p:stCondLst>
                                  <p:childTnLst>
                                    <p:animRot by="21600000">
                                      <p:cBhvr>
                                        <p:cTn id="536" dur="3000" fill="hold"/>
                                        <p:tgtEl>
                                          <p:spTgt spid="174"/>
                                        </p:tgtEl>
                                        <p:attrNameLst>
                                          <p:attrName>r</p:attrName>
                                        </p:attrNameLst>
                                      </p:cBhvr>
                                    </p:animRot>
                                  </p:childTnLst>
                                </p:cTn>
                              </p:par>
                              <p:par>
                                <p:cTn id="537" presetID="8" presetClass="emph" presetSubtype="0" fill="hold" grpId="1" nodeType="withEffect">
                                  <p:stCondLst>
                                    <p:cond delay="0"/>
                                  </p:stCondLst>
                                  <p:childTnLst>
                                    <p:animRot by="21600000">
                                      <p:cBhvr>
                                        <p:cTn id="538" dur="3000" fill="hold"/>
                                        <p:tgtEl>
                                          <p:spTgt spid="175"/>
                                        </p:tgtEl>
                                        <p:attrNameLst>
                                          <p:attrName>r</p:attrName>
                                        </p:attrNameLst>
                                      </p:cBhvr>
                                    </p:animRot>
                                  </p:childTnLst>
                                </p:cTn>
                              </p:par>
                              <p:par>
                                <p:cTn id="539" presetID="8" presetClass="emph" presetSubtype="0" fill="hold" grpId="1" nodeType="withEffect">
                                  <p:stCondLst>
                                    <p:cond delay="0"/>
                                  </p:stCondLst>
                                  <p:childTnLst>
                                    <p:animRot by="21600000">
                                      <p:cBhvr>
                                        <p:cTn id="540" dur="3000" fill="hold"/>
                                        <p:tgtEl>
                                          <p:spTgt spid="176"/>
                                        </p:tgtEl>
                                        <p:attrNameLst>
                                          <p:attrName>r</p:attrName>
                                        </p:attrNameLst>
                                      </p:cBhvr>
                                    </p:animRot>
                                  </p:childTnLst>
                                </p:cTn>
                              </p:par>
                              <p:par>
                                <p:cTn id="541" presetID="8" presetClass="emph" presetSubtype="0" fill="hold" grpId="1" nodeType="withEffect">
                                  <p:stCondLst>
                                    <p:cond delay="0"/>
                                  </p:stCondLst>
                                  <p:childTnLst>
                                    <p:animRot by="21600000">
                                      <p:cBhvr>
                                        <p:cTn id="542" dur="3000" fill="hold"/>
                                        <p:tgtEl>
                                          <p:spTgt spid="177"/>
                                        </p:tgtEl>
                                        <p:attrNameLst>
                                          <p:attrName>r</p:attrName>
                                        </p:attrNameLst>
                                      </p:cBhvr>
                                    </p:animRot>
                                  </p:childTnLst>
                                </p:cTn>
                              </p:par>
                              <p:par>
                                <p:cTn id="543" presetID="8" presetClass="emph" presetSubtype="0" fill="hold" grpId="1" nodeType="withEffect">
                                  <p:stCondLst>
                                    <p:cond delay="0"/>
                                  </p:stCondLst>
                                  <p:childTnLst>
                                    <p:animRot by="21600000">
                                      <p:cBhvr>
                                        <p:cTn id="544" dur="3000" fill="hold"/>
                                        <p:tgtEl>
                                          <p:spTgt spid="178"/>
                                        </p:tgtEl>
                                        <p:attrNameLst>
                                          <p:attrName>r</p:attrName>
                                        </p:attrNameLst>
                                      </p:cBhvr>
                                    </p:animRot>
                                  </p:childTnLst>
                                </p:cTn>
                              </p:par>
                              <p:par>
                                <p:cTn id="545" presetID="8" presetClass="emph" presetSubtype="0" fill="hold" grpId="1" nodeType="withEffect">
                                  <p:stCondLst>
                                    <p:cond delay="0"/>
                                  </p:stCondLst>
                                  <p:childTnLst>
                                    <p:animRot by="21600000">
                                      <p:cBhvr>
                                        <p:cTn id="546" dur="3000" fill="hold"/>
                                        <p:tgtEl>
                                          <p:spTgt spid="179"/>
                                        </p:tgtEl>
                                        <p:attrNameLst>
                                          <p:attrName>r</p:attrName>
                                        </p:attrNameLst>
                                      </p:cBhvr>
                                    </p:animRot>
                                  </p:childTnLst>
                                </p:cTn>
                              </p:par>
                              <p:par>
                                <p:cTn id="547" presetID="8" presetClass="emph" presetSubtype="0" fill="hold" grpId="1" nodeType="withEffect">
                                  <p:stCondLst>
                                    <p:cond delay="0"/>
                                  </p:stCondLst>
                                  <p:childTnLst>
                                    <p:animRot by="21600000">
                                      <p:cBhvr>
                                        <p:cTn id="548" dur="3000" fill="hold"/>
                                        <p:tgtEl>
                                          <p:spTgt spid="180"/>
                                        </p:tgtEl>
                                        <p:attrNameLst>
                                          <p:attrName>r</p:attrName>
                                        </p:attrNameLst>
                                      </p:cBhvr>
                                    </p:animRot>
                                  </p:childTnLst>
                                </p:cTn>
                              </p:par>
                              <p:par>
                                <p:cTn id="549" presetID="8" presetClass="emph" presetSubtype="0" fill="hold" grpId="1" nodeType="withEffect">
                                  <p:stCondLst>
                                    <p:cond delay="0"/>
                                  </p:stCondLst>
                                  <p:childTnLst>
                                    <p:animRot by="21600000">
                                      <p:cBhvr>
                                        <p:cTn id="550" dur="3000" fill="hold"/>
                                        <p:tgtEl>
                                          <p:spTgt spid="181"/>
                                        </p:tgtEl>
                                        <p:attrNameLst>
                                          <p:attrName>r</p:attrName>
                                        </p:attrNameLst>
                                      </p:cBhvr>
                                    </p:animRot>
                                  </p:childTnLst>
                                </p:cTn>
                              </p:par>
                              <p:par>
                                <p:cTn id="551" presetID="8" presetClass="emph" presetSubtype="0" fill="hold" grpId="1" nodeType="withEffect">
                                  <p:stCondLst>
                                    <p:cond delay="0"/>
                                  </p:stCondLst>
                                  <p:childTnLst>
                                    <p:animRot by="21600000">
                                      <p:cBhvr>
                                        <p:cTn id="552" dur="3000" fill="hold"/>
                                        <p:tgtEl>
                                          <p:spTgt spid="182"/>
                                        </p:tgtEl>
                                        <p:attrNameLst>
                                          <p:attrName>r</p:attrName>
                                        </p:attrNameLst>
                                      </p:cBhvr>
                                    </p:animRot>
                                  </p:childTnLst>
                                </p:cTn>
                              </p:par>
                              <p:par>
                                <p:cTn id="553" presetID="8" presetClass="emph" presetSubtype="0" fill="hold" grpId="1" nodeType="withEffect">
                                  <p:stCondLst>
                                    <p:cond delay="0"/>
                                  </p:stCondLst>
                                  <p:childTnLst>
                                    <p:animRot by="21600000">
                                      <p:cBhvr>
                                        <p:cTn id="554" dur="3000" fill="hold"/>
                                        <p:tgtEl>
                                          <p:spTgt spid="183"/>
                                        </p:tgtEl>
                                        <p:attrNameLst>
                                          <p:attrName>r</p:attrName>
                                        </p:attrNameLst>
                                      </p:cBhvr>
                                    </p:animRot>
                                  </p:childTnLst>
                                </p:cTn>
                              </p:par>
                              <p:par>
                                <p:cTn id="555" presetID="8" presetClass="emph" presetSubtype="0" fill="hold" grpId="1" nodeType="withEffect">
                                  <p:stCondLst>
                                    <p:cond delay="0"/>
                                  </p:stCondLst>
                                  <p:childTnLst>
                                    <p:animRot by="21600000">
                                      <p:cBhvr>
                                        <p:cTn id="556" dur="3000" fill="hold"/>
                                        <p:tgtEl>
                                          <p:spTgt spid="184"/>
                                        </p:tgtEl>
                                        <p:attrNameLst>
                                          <p:attrName>r</p:attrName>
                                        </p:attrNameLst>
                                      </p:cBhvr>
                                    </p:animRot>
                                  </p:childTnLst>
                                </p:cTn>
                              </p:par>
                              <p:par>
                                <p:cTn id="557" presetID="8" presetClass="emph" presetSubtype="0" fill="hold" grpId="1" nodeType="withEffect">
                                  <p:stCondLst>
                                    <p:cond delay="0"/>
                                  </p:stCondLst>
                                  <p:childTnLst>
                                    <p:animRot by="21600000">
                                      <p:cBhvr>
                                        <p:cTn id="558" dur="3000" fill="hold"/>
                                        <p:tgtEl>
                                          <p:spTgt spid="185"/>
                                        </p:tgtEl>
                                        <p:attrNameLst>
                                          <p:attrName>r</p:attrName>
                                        </p:attrNameLst>
                                      </p:cBhvr>
                                    </p:animRot>
                                  </p:childTnLst>
                                </p:cTn>
                              </p:par>
                              <p:par>
                                <p:cTn id="559" presetID="8" presetClass="emph" presetSubtype="0" fill="hold" grpId="1" nodeType="withEffect">
                                  <p:stCondLst>
                                    <p:cond delay="0"/>
                                  </p:stCondLst>
                                  <p:childTnLst>
                                    <p:animRot by="21600000">
                                      <p:cBhvr>
                                        <p:cTn id="560" dur="3000" fill="hold"/>
                                        <p:tgtEl>
                                          <p:spTgt spid="186"/>
                                        </p:tgtEl>
                                        <p:attrNameLst>
                                          <p:attrName>r</p:attrName>
                                        </p:attrNameLst>
                                      </p:cBhvr>
                                    </p:animRot>
                                  </p:childTnLst>
                                </p:cTn>
                              </p:par>
                              <p:par>
                                <p:cTn id="561" presetID="8" presetClass="emph" presetSubtype="0" fill="hold" grpId="1" nodeType="withEffect">
                                  <p:stCondLst>
                                    <p:cond delay="0"/>
                                  </p:stCondLst>
                                  <p:childTnLst>
                                    <p:animRot by="21600000">
                                      <p:cBhvr>
                                        <p:cTn id="562" dur="3000" fill="hold"/>
                                        <p:tgtEl>
                                          <p:spTgt spid="187"/>
                                        </p:tgtEl>
                                        <p:attrNameLst>
                                          <p:attrName>r</p:attrName>
                                        </p:attrNameLst>
                                      </p:cBhvr>
                                    </p:animRot>
                                  </p:childTnLst>
                                </p:cTn>
                              </p:par>
                              <p:par>
                                <p:cTn id="563" presetID="8" presetClass="emph" presetSubtype="0" fill="hold" grpId="1" nodeType="withEffect">
                                  <p:stCondLst>
                                    <p:cond delay="0"/>
                                  </p:stCondLst>
                                  <p:childTnLst>
                                    <p:animRot by="21600000">
                                      <p:cBhvr>
                                        <p:cTn id="564" dur="3000" fill="hold"/>
                                        <p:tgtEl>
                                          <p:spTgt spid="188"/>
                                        </p:tgtEl>
                                        <p:attrNameLst>
                                          <p:attrName>r</p:attrName>
                                        </p:attrNameLst>
                                      </p:cBhvr>
                                    </p:animRot>
                                  </p:childTnLst>
                                </p:cTn>
                              </p:par>
                              <p:par>
                                <p:cTn id="565" presetID="8" presetClass="emph" presetSubtype="0" fill="hold" grpId="1" nodeType="withEffect">
                                  <p:stCondLst>
                                    <p:cond delay="0"/>
                                  </p:stCondLst>
                                  <p:childTnLst>
                                    <p:animRot by="21600000">
                                      <p:cBhvr>
                                        <p:cTn id="566" dur="3000" fill="hold"/>
                                        <p:tgtEl>
                                          <p:spTgt spid="189"/>
                                        </p:tgtEl>
                                        <p:attrNameLst>
                                          <p:attrName>r</p:attrName>
                                        </p:attrNameLst>
                                      </p:cBhvr>
                                    </p:animRot>
                                  </p:childTnLst>
                                </p:cTn>
                              </p:par>
                              <p:par>
                                <p:cTn id="567" presetID="8" presetClass="emph" presetSubtype="0" fill="hold" grpId="1" nodeType="withEffect">
                                  <p:stCondLst>
                                    <p:cond delay="0"/>
                                  </p:stCondLst>
                                  <p:childTnLst>
                                    <p:animRot by="21600000">
                                      <p:cBhvr>
                                        <p:cTn id="568" dur="3000" fill="hold"/>
                                        <p:tgtEl>
                                          <p:spTgt spid="190"/>
                                        </p:tgtEl>
                                        <p:attrNameLst>
                                          <p:attrName>r</p:attrName>
                                        </p:attrNameLst>
                                      </p:cBhvr>
                                    </p:animRot>
                                  </p:childTnLst>
                                </p:cTn>
                              </p:par>
                              <p:par>
                                <p:cTn id="569" presetID="8" presetClass="emph" presetSubtype="0" fill="hold" grpId="1" nodeType="withEffect">
                                  <p:stCondLst>
                                    <p:cond delay="0"/>
                                  </p:stCondLst>
                                  <p:childTnLst>
                                    <p:animRot by="21600000">
                                      <p:cBhvr>
                                        <p:cTn id="570" dur="3000" fill="hold"/>
                                        <p:tgtEl>
                                          <p:spTgt spid="191"/>
                                        </p:tgtEl>
                                        <p:attrNameLst>
                                          <p:attrName>r</p:attrName>
                                        </p:attrNameLst>
                                      </p:cBhvr>
                                    </p:animRot>
                                  </p:childTnLst>
                                </p:cTn>
                              </p:par>
                              <p:par>
                                <p:cTn id="571" presetID="8" presetClass="emph" presetSubtype="0" fill="hold" grpId="1" nodeType="withEffect">
                                  <p:stCondLst>
                                    <p:cond delay="0"/>
                                  </p:stCondLst>
                                  <p:childTnLst>
                                    <p:animRot by="21600000">
                                      <p:cBhvr>
                                        <p:cTn id="572" dur="3000" fill="hold"/>
                                        <p:tgtEl>
                                          <p:spTgt spid="192"/>
                                        </p:tgtEl>
                                        <p:attrNameLst>
                                          <p:attrName>r</p:attrName>
                                        </p:attrNameLst>
                                      </p:cBhvr>
                                    </p:animRot>
                                  </p:childTnLst>
                                </p:cTn>
                              </p:par>
                              <p:par>
                                <p:cTn id="573" presetID="8" presetClass="emph" presetSubtype="0" fill="hold" grpId="1" nodeType="withEffect">
                                  <p:stCondLst>
                                    <p:cond delay="0"/>
                                  </p:stCondLst>
                                  <p:childTnLst>
                                    <p:animRot by="21600000">
                                      <p:cBhvr>
                                        <p:cTn id="574" dur="3000" fill="hold"/>
                                        <p:tgtEl>
                                          <p:spTgt spid="193"/>
                                        </p:tgtEl>
                                        <p:attrNameLst>
                                          <p:attrName>r</p:attrName>
                                        </p:attrNameLst>
                                      </p:cBhvr>
                                    </p:animRot>
                                  </p:childTnLst>
                                </p:cTn>
                              </p:par>
                              <p:par>
                                <p:cTn id="575" presetID="8" presetClass="emph" presetSubtype="0" fill="hold" grpId="1" nodeType="withEffect">
                                  <p:stCondLst>
                                    <p:cond delay="0"/>
                                  </p:stCondLst>
                                  <p:childTnLst>
                                    <p:animRot by="21600000">
                                      <p:cBhvr>
                                        <p:cTn id="576" dur="3000" fill="hold"/>
                                        <p:tgtEl>
                                          <p:spTgt spid="194"/>
                                        </p:tgtEl>
                                        <p:attrNameLst>
                                          <p:attrName>r</p:attrName>
                                        </p:attrNameLst>
                                      </p:cBhvr>
                                    </p:animRot>
                                  </p:childTnLst>
                                </p:cTn>
                              </p:par>
                              <p:par>
                                <p:cTn id="577" presetID="8" presetClass="emph" presetSubtype="0" fill="hold" grpId="1" nodeType="withEffect">
                                  <p:stCondLst>
                                    <p:cond delay="0"/>
                                  </p:stCondLst>
                                  <p:childTnLst>
                                    <p:animRot by="21600000">
                                      <p:cBhvr>
                                        <p:cTn id="578" dur="3000" fill="hold"/>
                                        <p:tgtEl>
                                          <p:spTgt spid="195"/>
                                        </p:tgtEl>
                                        <p:attrNameLst>
                                          <p:attrName>r</p:attrName>
                                        </p:attrNameLst>
                                      </p:cBhvr>
                                    </p:animRot>
                                  </p:childTnLst>
                                </p:cTn>
                              </p:par>
                              <p:par>
                                <p:cTn id="579" presetID="8" presetClass="emph" presetSubtype="0" fill="hold" grpId="1" nodeType="withEffect">
                                  <p:stCondLst>
                                    <p:cond delay="0"/>
                                  </p:stCondLst>
                                  <p:childTnLst>
                                    <p:animRot by="21600000">
                                      <p:cBhvr>
                                        <p:cTn id="580" dur="3000" fill="hold"/>
                                        <p:tgtEl>
                                          <p:spTgt spid="196"/>
                                        </p:tgtEl>
                                        <p:attrNameLst>
                                          <p:attrName>r</p:attrName>
                                        </p:attrNameLst>
                                      </p:cBhvr>
                                    </p:animRot>
                                  </p:childTnLst>
                                </p:cTn>
                              </p:par>
                              <p:par>
                                <p:cTn id="581" presetID="8" presetClass="emph" presetSubtype="0" fill="hold" grpId="1" nodeType="withEffect">
                                  <p:stCondLst>
                                    <p:cond delay="0"/>
                                  </p:stCondLst>
                                  <p:childTnLst>
                                    <p:animRot by="21600000">
                                      <p:cBhvr>
                                        <p:cTn id="582" dur="3000" fill="hold"/>
                                        <p:tgtEl>
                                          <p:spTgt spid="197"/>
                                        </p:tgtEl>
                                        <p:attrNameLst>
                                          <p:attrName>r</p:attrName>
                                        </p:attrNameLst>
                                      </p:cBhvr>
                                    </p:animRot>
                                  </p:childTnLst>
                                </p:cTn>
                              </p:par>
                              <p:par>
                                <p:cTn id="583" presetID="8" presetClass="emph" presetSubtype="0" fill="hold" grpId="1" nodeType="withEffect">
                                  <p:stCondLst>
                                    <p:cond delay="0"/>
                                  </p:stCondLst>
                                  <p:childTnLst>
                                    <p:animRot by="21600000">
                                      <p:cBhvr>
                                        <p:cTn id="584" dur="3000" fill="hold"/>
                                        <p:tgtEl>
                                          <p:spTgt spid="198"/>
                                        </p:tgtEl>
                                        <p:attrNameLst>
                                          <p:attrName>r</p:attrName>
                                        </p:attrNameLst>
                                      </p:cBhvr>
                                    </p:animRot>
                                  </p:childTnLst>
                                </p:cTn>
                              </p:par>
                              <p:par>
                                <p:cTn id="585" presetID="8" presetClass="emph" presetSubtype="0" fill="hold" grpId="1" nodeType="withEffect">
                                  <p:stCondLst>
                                    <p:cond delay="0"/>
                                  </p:stCondLst>
                                  <p:childTnLst>
                                    <p:animRot by="21600000">
                                      <p:cBhvr>
                                        <p:cTn id="586" dur="3000" fill="hold"/>
                                        <p:tgtEl>
                                          <p:spTgt spid="199"/>
                                        </p:tgtEl>
                                        <p:attrNameLst>
                                          <p:attrName>r</p:attrName>
                                        </p:attrNameLst>
                                      </p:cBhvr>
                                    </p:animRot>
                                  </p:childTnLst>
                                </p:cTn>
                              </p:par>
                              <p:par>
                                <p:cTn id="587" presetID="8" presetClass="emph" presetSubtype="0" fill="hold" grpId="1" nodeType="withEffect">
                                  <p:stCondLst>
                                    <p:cond delay="0"/>
                                  </p:stCondLst>
                                  <p:childTnLst>
                                    <p:animRot by="21600000">
                                      <p:cBhvr>
                                        <p:cTn id="588" dur="3000" fill="hold"/>
                                        <p:tgtEl>
                                          <p:spTgt spid="200"/>
                                        </p:tgtEl>
                                        <p:attrNameLst>
                                          <p:attrName>r</p:attrName>
                                        </p:attrNameLst>
                                      </p:cBhvr>
                                    </p:animRot>
                                  </p:childTnLst>
                                </p:cTn>
                              </p:par>
                              <p:par>
                                <p:cTn id="589" presetID="8" presetClass="emph" presetSubtype="0" fill="hold" grpId="1" nodeType="withEffect">
                                  <p:stCondLst>
                                    <p:cond delay="0"/>
                                  </p:stCondLst>
                                  <p:childTnLst>
                                    <p:animRot by="21600000">
                                      <p:cBhvr>
                                        <p:cTn id="590" dur="3000" fill="hold"/>
                                        <p:tgtEl>
                                          <p:spTgt spid="201"/>
                                        </p:tgtEl>
                                        <p:attrNameLst>
                                          <p:attrName>r</p:attrName>
                                        </p:attrNameLst>
                                      </p:cBhvr>
                                    </p:animRot>
                                  </p:childTnLst>
                                </p:cTn>
                              </p:par>
                              <p:par>
                                <p:cTn id="591" presetID="8" presetClass="emph" presetSubtype="0" fill="hold" grpId="1" nodeType="withEffect">
                                  <p:stCondLst>
                                    <p:cond delay="0"/>
                                  </p:stCondLst>
                                  <p:childTnLst>
                                    <p:animRot by="21600000">
                                      <p:cBhvr>
                                        <p:cTn id="592" dur="3000" fill="hold"/>
                                        <p:tgtEl>
                                          <p:spTgt spid="202"/>
                                        </p:tgtEl>
                                        <p:attrNameLst>
                                          <p:attrName>r</p:attrName>
                                        </p:attrNameLst>
                                      </p:cBhvr>
                                    </p:animRot>
                                  </p:childTnLst>
                                </p:cTn>
                              </p:par>
                              <p:par>
                                <p:cTn id="593" presetID="8" presetClass="emph" presetSubtype="0" fill="hold" grpId="1" nodeType="withEffect">
                                  <p:stCondLst>
                                    <p:cond delay="0"/>
                                  </p:stCondLst>
                                  <p:childTnLst>
                                    <p:animRot by="21600000">
                                      <p:cBhvr>
                                        <p:cTn id="594" dur="3000" fill="hold"/>
                                        <p:tgtEl>
                                          <p:spTgt spid="203"/>
                                        </p:tgtEl>
                                        <p:attrNameLst>
                                          <p:attrName>r</p:attrName>
                                        </p:attrNameLst>
                                      </p:cBhvr>
                                    </p:animRot>
                                  </p:childTnLst>
                                </p:cTn>
                              </p:par>
                              <p:par>
                                <p:cTn id="595" presetID="8" presetClass="emph" presetSubtype="0" fill="hold" grpId="1" nodeType="withEffect">
                                  <p:stCondLst>
                                    <p:cond delay="0"/>
                                  </p:stCondLst>
                                  <p:childTnLst>
                                    <p:animRot by="21600000">
                                      <p:cBhvr>
                                        <p:cTn id="596" dur="3000" fill="hold"/>
                                        <p:tgtEl>
                                          <p:spTgt spid="204"/>
                                        </p:tgtEl>
                                        <p:attrNameLst>
                                          <p:attrName>r</p:attrName>
                                        </p:attrNameLst>
                                      </p:cBhvr>
                                    </p:animRot>
                                  </p:childTnLst>
                                </p:cTn>
                              </p:par>
                              <p:par>
                                <p:cTn id="597" presetID="8" presetClass="emph" presetSubtype="0" fill="hold" grpId="1" nodeType="withEffect">
                                  <p:stCondLst>
                                    <p:cond delay="0"/>
                                  </p:stCondLst>
                                  <p:childTnLst>
                                    <p:animRot by="21600000">
                                      <p:cBhvr>
                                        <p:cTn id="598" dur="3000" fill="hold"/>
                                        <p:tgtEl>
                                          <p:spTgt spid="205"/>
                                        </p:tgtEl>
                                        <p:attrNameLst>
                                          <p:attrName>r</p:attrName>
                                        </p:attrNameLst>
                                      </p:cBhvr>
                                    </p:animRot>
                                  </p:childTnLst>
                                </p:cTn>
                              </p:par>
                              <p:par>
                                <p:cTn id="599" presetID="8" presetClass="emph" presetSubtype="0" fill="hold" grpId="1" nodeType="withEffect">
                                  <p:stCondLst>
                                    <p:cond delay="0"/>
                                  </p:stCondLst>
                                  <p:childTnLst>
                                    <p:animRot by="21600000">
                                      <p:cBhvr>
                                        <p:cTn id="600" dur="3000" fill="hold"/>
                                        <p:tgtEl>
                                          <p:spTgt spid="206"/>
                                        </p:tgtEl>
                                        <p:attrNameLst>
                                          <p:attrName>r</p:attrName>
                                        </p:attrNameLst>
                                      </p:cBhvr>
                                    </p:animRot>
                                  </p:childTnLst>
                                </p:cTn>
                              </p:par>
                              <p:par>
                                <p:cTn id="601" presetID="8" presetClass="emph" presetSubtype="0" fill="hold" grpId="1" nodeType="withEffect">
                                  <p:stCondLst>
                                    <p:cond delay="0"/>
                                  </p:stCondLst>
                                  <p:childTnLst>
                                    <p:animRot by="21600000">
                                      <p:cBhvr>
                                        <p:cTn id="602" dur="3000" fill="hold"/>
                                        <p:tgtEl>
                                          <p:spTgt spid="207"/>
                                        </p:tgtEl>
                                        <p:attrNameLst>
                                          <p:attrName>r</p:attrName>
                                        </p:attrNameLst>
                                      </p:cBhvr>
                                    </p:animRot>
                                  </p:childTnLst>
                                </p:cTn>
                              </p:par>
                              <p:par>
                                <p:cTn id="603" presetID="8" presetClass="emph" presetSubtype="0" fill="hold" grpId="1" nodeType="withEffect">
                                  <p:stCondLst>
                                    <p:cond delay="0"/>
                                  </p:stCondLst>
                                  <p:childTnLst>
                                    <p:animRot by="21600000">
                                      <p:cBhvr>
                                        <p:cTn id="604" dur="3000" fill="hold"/>
                                        <p:tgtEl>
                                          <p:spTgt spid="208"/>
                                        </p:tgtEl>
                                        <p:attrNameLst>
                                          <p:attrName>r</p:attrName>
                                        </p:attrNameLst>
                                      </p:cBhvr>
                                    </p:animRot>
                                  </p:childTnLst>
                                </p:cTn>
                              </p:par>
                              <p:par>
                                <p:cTn id="605" presetID="42" presetClass="entr" presetSubtype="0" fill="hold" grpId="0" nodeType="withEffect">
                                  <p:stCondLst>
                                    <p:cond delay="3400"/>
                                  </p:stCondLst>
                                  <p:childTnLst>
                                    <p:set>
                                      <p:cBhvr>
                                        <p:cTn id="606" dur="1" fill="hold">
                                          <p:stCondLst>
                                            <p:cond delay="0"/>
                                          </p:stCondLst>
                                        </p:cTn>
                                        <p:tgtEl>
                                          <p:spTgt spid="316"/>
                                        </p:tgtEl>
                                        <p:attrNameLst>
                                          <p:attrName>style.visibility</p:attrName>
                                        </p:attrNameLst>
                                      </p:cBhvr>
                                      <p:to>
                                        <p:strVal val="visible"/>
                                      </p:to>
                                    </p:set>
                                    <p:animEffect transition="in" filter="fade">
                                      <p:cBhvr>
                                        <p:cTn id="607" dur="1000"/>
                                        <p:tgtEl>
                                          <p:spTgt spid="316"/>
                                        </p:tgtEl>
                                      </p:cBhvr>
                                    </p:animEffect>
                                    <p:anim calcmode="lin" valueType="num">
                                      <p:cBhvr>
                                        <p:cTn id="608" dur="1000" fill="hold"/>
                                        <p:tgtEl>
                                          <p:spTgt spid="316"/>
                                        </p:tgtEl>
                                        <p:attrNameLst>
                                          <p:attrName>ppt_x</p:attrName>
                                        </p:attrNameLst>
                                      </p:cBhvr>
                                      <p:tavLst>
                                        <p:tav tm="0">
                                          <p:val>
                                            <p:strVal val="#ppt_x"/>
                                          </p:val>
                                        </p:tav>
                                        <p:tav tm="100000">
                                          <p:val>
                                            <p:strVal val="#ppt_x"/>
                                          </p:val>
                                        </p:tav>
                                      </p:tavLst>
                                    </p:anim>
                                    <p:anim calcmode="lin" valueType="num">
                                      <p:cBhvr>
                                        <p:cTn id="609" dur="1000" fill="hold"/>
                                        <p:tgtEl>
                                          <p:spTgt spid="316"/>
                                        </p:tgtEl>
                                        <p:attrNameLst>
                                          <p:attrName>ppt_y</p:attrName>
                                        </p:attrNameLst>
                                      </p:cBhvr>
                                      <p:tavLst>
                                        <p:tav tm="0">
                                          <p:val>
                                            <p:strVal val="#ppt_y+.1"/>
                                          </p:val>
                                        </p:tav>
                                        <p:tav tm="100000">
                                          <p:val>
                                            <p:strVal val="#ppt_y"/>
                                          </p:val>
                                        </p:tav>
                                      </p:tavLst>
                                    </p:anim>
                                  </p:childTnLst>
                                </p:cTn>
                              </p:par>
                              <p:par>
                                <p:cTn id="610" presetID="41" presetClass="entr" presetSubtype="0" fill="hold" grpId="0" nodeType="withEffect">
                                  <p:stCondLst>
                                    <p:cond delay="4300"/>
                                  </p:stCondLst>
                                  <p:iterate type="lt">
                                    <p:tmPct val="10000"/>
                                  </p:iterate>
                                  <p:childTnLst>
                                    <p:set>
                                      <p:cBhvr>
                                        <p:cTn id="611" dur="1" fill="hold">
                                          <p:stCondLst>
                                            <p:cond delay="0"/>
                                          </p:stCondLst>
                                        </p:cTn>
                                        <p:tgtEl>
                                          <p:spTgt spid="315"/>
                                        </p:tgtEl>
                                        <p:attrNameLst>
                                          <p:attrName>style.visibility</p:attrName>
                                        </p:attrNameLst>
                                      </p:cBhvr>
                                      <p:to>
                                        <p:strVal val="visible"/>
                                      </p:to>
                                    </p:set>
                                    <p:anim calcmode="lin" valueType="num">
                                      <p:cBhvr>
                                        <p:cTn id="612" dur="300" fill="hold"/>
                                        <p:tgtEl>
                                          <p:spTgt spid="315"/>
                                        </p:tgtEl>
                                        <p:attrNameLst>
                                          <p:attrName>ppt_x</p:attrName>
                                        </p:attrNameLst>
                                      </p:cBhvr>
                                      <p:tavLst>
                                        <p:tav tm="0">
                                          <p:val>
                                            <p:strVal val="#ppt_x"/>
                                          </p:val>
                                        </p:tav>
                                        <p:tav tm="50000">
                                          <p:val>
                                            <p:strVal val="#ppt_x+.1"/>
                                          </p:val>
                                        </p:tav>
                                        <p:tav tm="100000">
                                          <p:val>
                                            <p:strVal val="#ppt_x"/>
                                          </p:val>
                                        </p:tav>
                                      </p:tavLst>
                                    </p:anim>
                                    <p:anim calcmode="lin" valueType="num">
                                      <p:cBhvr>
                                        <p:cTn id="613" dur="300" fill="hold"/>
                                        <p:tgtEl>
                                          <p:spTgt spid="315"/>
                                        </p:tgtEl>
                                        <p:attrNameLst>
                                          <p:attrName>ppt_y</p:attrName>
                                        </p:attrNameLst>
                                      </p:cBhvr>
                                      <p:tavLst>
                                        <p:tav tm="0">
                                          <p:val>
                                            <p:strVal val="#ppt_y"/>
                                          </p:val>
                                        </p:tav>
                                        <p:tav tm="100000">
                                          <p:val>
                                            <p:strVal val="#ppt_y"/>
                                          </p:val>
                                        </p:tav>
                                      </p:tavLst>
                                    </p:anim>
                                    <p:anim calcmode="lin" valueType="num">
                                      <p:cBhvr>
                                        <p:cTn id="614" dur="300" fill="hold"/>
                                        <p:tgtEl>
                                          <p:spTgt spid="315"/>
                                        </p:tgtEl>
                                        <p:attrNameLst>
                                          <p:attrName>ppt_h</p:attrName>
                                        </p:attrNameLst>
                                      </p:cBhvr>
                                      <p:tavLst>
                                        <p:tav tm="0">
                                          <p:val>
                                            <p:strVal val="#ppt_h/10"/>
                                          </p:val>
                                        </p:tav>
                                        <p:tav tm="50000">
                                          <p:val>
                                            <p:strVal val="#ppt_h+.01"/>
                                          </p:val>
                                        </p:tav>
                                        <p:tav tm="100000">
                                          <p:val>
                                            <p:strVal val="#ppt_h"/>
                                          </p:val>
                                        </p:tav>
                                      </p:tavLst>
                                    </p:anim>
                                    <p:anim calcmode="lin" valueType="num">
                                      <p:cBhvr>
                                        <p:cTn id="615" dur="300" fill="hold"/>
                                        <p:tgtEl>
                                          <p:spTgt spid="315"/>
                                        </p:tgtEl>
                                        <p:attrNameLst>
                                          <p:attrName>ppt_w</p:attrName>
                                        </p:attrNameLst>
                                      </p:cBhvr>
                                      <p:tavLst>
                                        <p:tav tm="0">
                                          <p:val>
                                            <p:strVal val="#ppt_w/10"/>
                                          </p:val>
                                        </p:tav>
                                        <p:tav tm="50000">
                                          <p:val>
                                            <p:strVal val="#ppt_w+.01"/>
                                          </p:val>
                                        </p:tav>
                                        <p:tav tm="100000">
                                          <p:val>
                                            <p:strVal val="#ppt_w"/>
                                          </p:val>
                                        </p:tav>
                                      </p:tavLst>
                                    </p:anim>
                                    <p:animEffect transition="in" filter="fade">
                                      <p:cBhvr>
                                        <p:cTn id="616" dur="300" tmFilter="0,0; .5, 1; 1, 1"/>
                                        <p:tgtEl>
                                          <p:spTgt spid="315"/>
                                        </p:tgtEl>
                                      </p:cBhvr>
                                    </p:animEffect>
                                  </p:childTnLst>
                                </p:cTn>
                              </p:par>
                              <p:par>
                                <p:cTn id="617" presetID="10" presetClass="entr" presetSubtype="0" fill="hold" grpId="0" nodeType="withEffect">
                                  <p:stCondLst>
                                    <p:cond delay="0"/>
                                  </p:stCondLst>
                                  <p:childTnLst>
                                    <p:set>
                                      <p:cBhvr>
                                        <p:cTn id="618" dur="1" fill="hold">
                                          <p:stCondLst>
                                            <p:cond delay="0"/>
                                          </p:stCondLst>
                                        </p:cTn>
                                        <p:tgtEl>
                                          <p:spTgt spid="209"/>
                                        </p:tgtEl>
                                        <p:attrNameLst>
                                          <p:attrName>style.visibility</p:attrName>
                                        </p:attrNameLst>
                                      </p:cBhvr>
                                      <p:to>
                                        <p:strVal val="visible"/>
                                      </p:to>
                                    </p:set>
                                    <p:animEffect transition="in" filter="fade">
                                      <p:cBhvr>
                                        <p:cTn id="619" dur="2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206" grpId="0" animBg="1"/>
      <p:bldP spid="206" grpId="1" animBg="1"/>
      <p:bldP spid="207" grpId="0" animBg="1"/>
      <p:bldP spid="207" grpId="1" animBg="1"/>
      <p:bldP spid="208" grpId="0" animBg="1"/>
      <p:bldP spid="208" grpId="1" animBg="1"/>
      <p:bldP spid="315" grpId="0"/>
      <p:bldP spid="3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7" name="矩形 86">
            <a:extLst>
              <a:ext uri="{FF2B5EF4-FFF2-40B4-BE49-F238E27FC236}">
                <a16:creationId xmlns:a16="http://schemas.microsoft.com/office/drawing/2014/main" id="{8D13FC0E-97C4-4A3E-B769-98D4C43A3CCD}"/>
              </a:ext>
            </a:extLst>
          </p:cNvPr>
          <p:cNvSpPr/>
          <p:nvPr/>
        </p:nvSpPr>
        <p:spPr>
          <a:xfrm>
            <a:off x="-2878429" y="0"/>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SC"/>
              <a:cs typeface="+mn-ea"/>
              <a:sym typeface="Source Han Sans SC"/>
            </a:endParaRPr>
          </a:p>
        </p:txBody>
      </p:sp>
      <p:pic>
        <p:nvPicPr>
          <p:cNvPr id="89" name="图片 88">
            <a:extLst>
              <a:ext uri="{FF2B5EF4-FFF2-40B4-BE49-F238E27FC236}">
                <a16:creationId xmlns:a16="http://schemas.microsoft.com/office/drawing/2014/main" id="{409E518A-1251-4D58-95CD-DAD954037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5284" y="-343862"/>
            <a:ext cx="3187726" cy="1793096"/>
          </a:xfrm>
          <a:prstGeom prst="rect">
            <a:avLst/>
          </a:prstGeom>
        </p:spPr>
      </p:pic>
      <p:pic>
        <p:nvPicPr>
          <p:cNvPr id="6" name="图片 5" descr="图片包含 物体&#10;&#10;描述已自动生成">
            <a:extLst>
              <a:ext uri="{FF2B5EF4-FFF2-40B4-BE49-F238E27FC236}">
                <a16:creationId xmlns:a16="http://schemas.microsoft.com/office/drawing/2014/main" id="{F75C8EEB-153B-443C-AE06-484F40077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360" y="0"/>
            <a:ext cx="15446284" cy="7424928"/>
          </a:xfrm>
          <a:prstGeom prst="rect">
            <a:avLst/>
          </a:prstGeom>
        </p:spPr>
      </p:pic>
      <p:sp>
        <p:nvSpPr>
          <p:cNvPr id="93" name="文本框 92">
            <a:extLst>
              <a:ext uri="{FF2B5EF4-FFF2-40B4-BE49-F238E27FC236}">
                <a16:creationId xmlns:a16="http://schemas.microsoft.com/office/drawing/2014/main" id="{401665EC-1EA2-4F56-8F8E-8310ACBFAB33}"/>
              </a:ext>
            </a:extLst>
          </p:cNvPr>
          <p:cNvSpPr txBox="1"/>
          <p:nvPr/>
        </p:nvSpPr>
        <p:spPr>
          <a:xfrm>
            <a:off x="5588588" y="1999060"/>
            <a:ext cx="4097757" cy="3754874"/>
          </a:xfrm>
          <a:prstGeom prst="rect">
            <a:avLst/>
          </a:prstGeom>
          <a:noFill/>
        </p:spPr>
        <p:txBody>
          <a:bodyPr wrap="square" rtlCol="0">
            <a:spAutoFit/>
          </a:bodyPr>
          <a:lstStyle/>
          <a:p>
            <a:r>
              <a:rPr lang="zh-CN" altLang="en-US" sz="1400" dirty="0">
                <a:solidFill>
                  <a:schemeClr val="bg1"/>
                </a:solidFill>
                <a:latin typeface="Source Han Sans SC"/>
                <a:cs typeface="+mn-ea"/>
                <a:sym typeface="Source Han Sans SC"/>
              </a:rPr>
              <a:t>人类出现的历史里</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我们的命运一直被人主宰</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我们万分有幸</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遇到这样的时代</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历史上从来没有一刻</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我们的思想 文明 知识 讯息可以这样飞速的发展</a:t>
            </a:r>
            <a:endParaRPr lang="en-US" altLang="zh-CN" sz="1400" dirty="0">
              <a:solidFill>
                <a:schemeClr val="bg1"/>
              </a:solidFill>
              <a:latin typeface="Source Han Sans SC"/>
              <a:cs typeface="+mn-ea"/>
              <a:sym typeface="Source Han Sans SC"/>
            </a:endParaRPr>
          </a:p>
          <a:p>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我们一直在期待有一个时期</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可以掌握自己的命运</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去享受人生而来的自由  不被束缚</a:t>
            </a:r>
            <a:endParaRPr lang="en-US" altLang="zh-CN" sz="1400" dirty="0">
              <a:solidFill>
                <a:schemeClr val="bg1"/>
              </a:solidFill>
              <a:latin typeface="Source Han Sans SC"/>
              <a:cs typeface="+mn-ea"/>
              <a:sym typeface="Source Han Sans SC"/>
            </a:endParaRPr>
          </a:p>
          <a:p>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区块链的时代刚开始</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我们相信这一个拥有共识信任  公正透明的时代</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也会随着区块链技术的发展越发成熟 </a:t>
            </a:r>
            <a:endParaRPr lang="en-US" altLang="zh-CN" sz="1400" dirty="0">
              <a:solidFill>
                <a:schemeClr val="bg1"/>
              </a:solidFill>
              <a:latin typeface="Source Han Sans SC"/>
              <a:cs typeface="+mn-ea"/>
              <a:sym typeface="Source Han Sans SC"/>
            </a:endParaRPr>
          </a:p>
          <a:p>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我们期待这一刻的来临</a:t>
            </a:r>
            <a:endParaRPr lang="en-US" altLang="zh-CN" sz="1400" dirty="0">
              <a:solidFill>
                <a:schemeClr val="bg1"/>
              </a:solidFill>
              <a:latin typeface="Source Han Sans SC"/>
              <a:cs typeface="+mn-ea"/>
              <a:sym typeface="Source Han Sans SC"/>
            </a:endParaRPr>
          </a:p>
          <a:p>
            <a:r>
              <a:rPr lang="zh-CN" altLang="en-US" sz="1400" dirty="0">
                <a:solidFill>
                  <a:schemeClr val="bg1"/>
                </a:solidFill>
                <a:latin typeface="Source Han Sans SC"/>
                <a:cs typeface="+mn-ea"/>
                <a:sym typeface="Source Han Sans SC"/>
              </a:rPr>
              <a:t>正如</a:t>
            </a:r>
            <a:r>
              <a:rPr lang="en-US" altLang="zh-CN" sz="1400" dirty="0">
                <a:solidFill>
                  <a:schemeClr val="bg1"/>
                </a:solidFill>
                <a:latin typeface="Source Han Sans SC"/>
                <a:cs typeface="+mn-ea"/>
                <a:sym typeface="Source Han Sans SC"/>
              </a:rPr>
              <a:t>137</a:t>
            </a:r>
            <a:r>
              <a:rPr lang="zh-CN" altLang="en-US" sz="1400" dirty="0">
                <a:solidFill>
                  <a:schemeClr val="bg1"/>
                </a:solidFill>
                <a:latin typeface="Source Han Sans SC"/>
                <a:cs typeface="+mn-ea"/>
                <a:sym typeface="Source Han Sans SC"/>
              </a:rPr>
              <a:t>亿年以后的不期而遇</a:t>
            </a:r>
            <a:r>
              <a:rPr lang="en-US" altLang="zh-CN" sz="1400" dirty="0">
                <a:solidFill>
                  <a:schemeClr val="bg1"/>
                </a:solidFill>
                <a:latin typeface="Source Han Sans SC"/>
                <a:cs typeface="+mn-ea"/>
                <a:sym typeface="Source Han Sans SC"/>
              </a:rPr>
              <a:t>….</a:t>
            </a:r>
          </a:p>
        </p:txBody>
      </p:sp>
      <p:pic>
        <p:nvPicPr>
          <p:cNvPr id="94" name="图片 93">
            <a:extLst>
              <a:ext uri="{FF2B5EF4-FFF2-40B4-BE49-F238E27FC236}">
                <a16:creationId xmlns:a16="http://schemas.microsoft.com/office/drawing/2014/main" id="{E51E74C4-6353-4285-AB5C-6D7BF0BBDF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7684" y="-191462"/>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par>
                                <p:cTn id="8" presetID="22" presetClass="entr" presetSubtype="2" fill="hold" grpId="0" nodeType="withEffect">
                                  <p:stCondLst>
                                    <p:cond delay="350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7999"/>
          </a:xfrm>
          <a:prstGeom prst="rect">
            <a:avLst/>
          </a:prstGeom>
          <a:gradFill flip="none" rotWithShape="1">
            <a:gsLst>
              <a:gs pos="61000">
                <a:srgbClr val="C784BF">
                  <a:alpha val="10000"/>
                </a:srgbClr>
              </a:gs>
              <a:gs pos="38000">
                <a:srgbClr val="BB5BA0">
                  <a:alpha val="20000"/>
                </a:srgbClr>
              </a:gs>
              <a:gs pos="0">
                <a:srgbClr val="612748">
                  <a:alpha val="25000"/>
                </a:srgbClr>
              </a:gs>
              <a:gs pos="19000">
                <a:srgbClr val="752F5B">
                  <a:alpha val="25000"/>
                </a:srgbClr>
              </a:gs>
              <a:gs pos="100000">
                <a:srgbClr val="B04787">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4" name="组合 3"/>
          <p:cNvGrpSpPr/>
          <p:nvPr/>
        </p:nvGrpSpPr>
        <p:grpSpPr>
          <a:xfrm>
            <a:off x="4843739" y="1138084"/>
            <a:ext cx="2504522" cy="622300"/>
            <a:chOff x="4851399" y="1619934"/>
            <a:chExt cx="2504522" cy="622300"/>
          </a:xfrm>
        </p:grpSpPr>
        <p:sp>
          <p:nvSpPr>
            <p:cNvPr id="3" name="矩形: 圆角 2"/>
            <p:cNvSpPr/>
            <p:nvPr/>
          </p:nvSpPr>
          <p:spPr>
            <a:xfrm>
              <a:off x="4851399" y="1619934"/>
              <a:ext cx="2504522" cy="622300"/>
            </a:xfrm>
            <a:prstGeom prst="roundRect">
              <a:avLst>
                <a:gd name="adj" fmla="val 50000"/>
              </a:avLst>
            </a:prstGeom>
            <a:solidFill>
              <a:srgbClr val="ECD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 name="矩形 1"/>
            <p:cNvSpPr/>
            <p:nvPr/>
          </p:nvSpPr>
          <p:spPr>
            <a:xfrm>
              <a:off x="5023845" y="1700252"/>
              <a:ext cx="2159630" cy="461665"/>
            </a:xfrm>
            <a:prstGeom prst="rect">
              <a:avLst/>
            </a:prstGeom>
          </p:spPr>
          <p:txBody>
            <a:bodyPr wrap="none">
              <a:spAutoFit/>
            </a:bodyPr>
            <a:lstStyle/>
            <a:p>
              <a:pPr algn="ctr"/>
              <a:r>
                <a:rPr lang="en-US" altLang="zh-CN" sz="2400" dirty="0">
                  <a:solidFill>
                    <a:srgbClr val="381929"/>
                  </a:solidFill>
                  <a:latin typeface="Source Han Sans SC"/>
                  <a:cs typeface="+mn-ea"/>
                  <a:sym typeface="Source Han Sans SC"/>
                </a:rPr>
                <a:t>INTRODUCTION</a:t>
              </a:r>
              <a:endParaRPr lang="zh-CN" altLang="en-US" sz="2400" dirty="0">
                <a:solidFill>
                  <a:srgbClr val="381929"/>
                </a:solidFill>
                <a:latin typeface="Source Han Sans SC"/>
                <a:cs typeface="+mn-ea"/>
                <a:sym typeface="Source Han Sans SC"/>
              </a:endParaRPr>
            </a:p>
          </p:txBody>
        </p:sp>
      </p:grpSp>
      <p:sp>
        <p:nvSpPr>
          <p:cNvPr id="7" name="文本框 6"/>
          <p:cNvSpPr txBox="1"/>
          <p:nvPr/>
        </p:nvSpPr>
        <p:spPr>
          <a:xfrm>
            <a:off x="2859882" y="2387904"/>
            <a:ext cx="6472237" cy="253916"/>
          </a:xfrm>
          <a:prstGeom prst="rect">
            <a:avLst/>
          </a:prstGeom>
          <a:noFill/>
        </p:spPr>
        <p:txBody>
          <a:bodyPr wrap="square" rtlCol="0">
            <a:spAutoFit/>
          </a:bodyPr>
          <a:lstStyle/>
          <a:p>
            <a:pPr algn="ctr"/>
            <a:endParaRPr lang="en-US" altLang="zh-CN" sz="1050" dirty="0">
              <a:solidFill>
                <a:schemeClr val="bg1">
                  <a:lumMod val="95000"/>
                </a:schemeClr>
              </a:solidFill>
              <a:latin typeface="Source Han Sans SC"/>
              <a:cs typeface="+mn-ea"/>
              <a:sym typeface="Source Han Sans SC"/>
            </a:endParaRPr>
          </a:p>
        </p:txBody>
      </p:sp>
      <p:sp>
        <p:nvSpPr>
          <p:cNvPr id="8" name="文本框 7"/>
          <p:cNvSpPr txBox="1"/>
          <p:nvPr/>
        </p:nvSpPr>
        <p:spPr>
          <a:xfrm>
            <a:off x="3041804" y="2445517"/>
            <a:ext cx="6108392" cy="2556726"/>
          </a:xfrm>
          <a:prstGeom prst="rect">
            <a:avLst/>
          </a:prstGeom>
          <a:noFill/>
        </p:spPr>
        <p:txBody>
          <a:bodyPr wrap="square" rtlCol="0">
            <a:spAutoFit/>
          </a:bodyPr>
          <a:lstStyle/>
          <a:p>
            <a:pPr algn="ctr">
              <a:lnSpc>
                <a:spcPct val="150000"/>
              </a:lnSpc>
            </a:pPr>
            <a:r>
              <a:rPr lang="en-US" altLang="zh-CN" sz="1200" dirty="0">
                <a:solidFill>
                  <a:srgbClr val="ECD4E9"/>
                </a:solidFill>
                <a:latin typeface="Source Han Sans SC"/>
                <a:cs typeface="+mn-ea"/>
                <a:sym typeface="Source Han Sans SC"/>
              </a:rPr>
              <a:t>Love is a lamp</a:t>
            </a:r>
            <a:r>
              <a:rPr lang="en-US" altLang="zh-CN" sz="1200" dirty="0">
                <a:solidFill>
                  <a:schemeClr val="bg1">
                    <a:lumMod val="95000"/>
                  </a:schemeClr>
                </a:solidFill>
                <a:latin typeface="Source Han Sans SC"/>
                <a:cs typeface="+mn-ea"/>
                <a:sym typeface="Source Han Sans SC"/>
              </a:rPr>
              <a:t>, while friendship is the shadow. When </a:t>
            </a:r>
          </a:p>
          <a:p>
            <a:pPr algn="ctr">
              <a:lnSpc>
                <a:spcPct val="150000"/>
              </a:lnSpc>
            </a:pPr>
            <a:r>
              <a:rPr lang="en-US" altLang="zh-CN" sz="1200" dirty="0">
                <a:solidFill>
                  <a:schemeClr val="bg1">
                    <a:lumMod val="95000"/>
                  </a:schemeClr>
                </a:solidFill>
                <a:latin typeface="Source Han Sans SC"/>
                <a:cs typeface="+mn-ea"/>
                <a:sym typeface="Source Han Sans SC"/>
              </a:rPr>
              <a:t>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a:t>
            </a:r>
          </a:p>
        </p:txBody>
      </p:sp>
      <p:sp>
        <p:nvSpPr>
          <p:cNvPr id="9" name="矩形 8"/>
          <p:cNvSpPr/>
          <p:nvPr/>
        </p:nvSpPr>
        <p:spPr>
          <a:xfrm>
            <a:off x="5344030" y="1870886"/>
            <a:ext cx="1426994" cy="276999"/>
          </a:xfrm>
          <a:prstGeom prst="rect">
            <a:avLst/>
          </a:prstGeom>
        </p:spPr>
        <p:txBody>
          <a:bodyPr wrap="none">
            <a:spAutoFit/>
          </a:bodyPr>
          <a:lstStyle/>
          <a:p>
            <a:r>
              <a:rPr lang="en-US" altLang="zh-CN" sz="1200" i="1" kern="1700" spc="100" dirty="0">
                <a:solidFill>
                  <a:schemeClr val="bg1">
                    <a:lumMod val="95000"/>
                  </a:schemeClr>
                </a:solidFill>
                <a:latin typeface="Source Han Sans SC"/>
                <a:cs typeface="+mn-ea"/>
                <a:sym typeface="Source Han Sans SC"/>
              </a:rPr>
              <a:t>SUGAR MOMENT</a:t>
            </a:r>
            <a:endParaRPr lang="zh-CN" altLang="en-US" sz="1200" i="1" kern="1700" spc="100" dirty="0">
              <a:solidFill>
                <a:schemeClr val="bg1">
                  <a:lumMod val="95000"/>
                </a:schemeClr>
              </a:solidFill>
              <a:latin typeface="Source Han Sans SC"/>
              <a:cs typeface="+mn-ea"/>
              <a:sym typeface="Source Han Sans SC"/>
            </a:endParaRPr>
          </a:p>
        </p:txBody>
      </p:sp>
      <p:pic>
        <p:nvPicPr>
          <p:cNvPr id="16" name="图片 15">
            <a:extLst>
              <a:ext uri="{FF2B5EF4-FFF2-40B4-BE49-F238E27FC236}">
                <a16:creationId xmlns:a16="http://schemas.microsoft.com/office/drawing/2014/main" id="{96CEEC2F-D06E-4258-B1D0-5E91E1B78EA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71021"/>
            <a:ext cx="12192000" cy="6929020"/>
          </a:xfrm>
          <a:prstGeom prst="rect">
            <a:avLst/>
          </a:prstGeom>
        </p:spPr>
      </p:pic>
      <p:pic>
        <p:nvPicPr>
          <p:cNvPr id="11" name="图片 10">
            <a:extLst>
              <a:ext uri="{FF2B5EF4-FFF2-40B4-BE49-F238E27FC236}">
                <a16:creationId xmlns:a16="http://schemas.microsoft.com/office/drawing/2014/main" id="{8D206E2A-4E76-4E55-A5B7-7267E286B2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5284" y="-343862"/>
            <a:ext cx="3187726" cy="1793096"/>
          </a:xfrm>
          <a:prstGeom prst="rect">
            <a:avLst/>
          </a:prstGeom>
        </p:spPr>
      </p:pic>
      <p:sp>
        <p:nvSpPr>
          <p:cNvPr id="5" name="文本框 4">
            <a:extLst>
              <a:ext uri="{FF2B5EF4-FFF2-40B4-BE49-F238E27FC236}">
                <a16:creationId xmlns:a16="http://schemas.microsoft.com/office/drawing/2014/main" id="{69AF3142-D8D2-4003-A87D-958B59C7F110}"/>
              </a:ext>
            </a:extLst>
          </p:cNvPr>
          <p:cNvSpPr txBox="1"/>
          <p:nvPr/>
        </p:nvSpPr>
        <p:spPr>
          <a:xfrm>
            <a:off x="4111477" y="1539448"/>
            <a:ext cx="4648965" cy="3754874"/>
          </a:xfrm>
          <a:prstGeom prst="rect">
            <a:avLst/>
          </a:prstGeom>
          <a:noFill/>
        </p:spPr>
        <p:txBody>
          <a:bodyPr wrap="none" rtlCol="0">
            <a:spAutoFit/>
          </a:bodyPr>
          <a:lstStyle/>
          <a:p>
            <a:r>
              <a:rPr lang="zh-CN" altLang="en-US" sz="1400" dirty="0">
                <a:solidFill>
                  <a:schemeClr val="bg1"/>
                </a:solidFill>
              </a:rPr>
              <a:t>在中心化的世界里</a:t>
            </a:r>
            <a:endParaRPr lang="en-US" altLang="zh-CN" sz="1400" dirty="0">
              <a:solidFill>
                <a:schemeClr val="bg1"/>
              </a:solidFill>
            </a:endParaRPr>
          </a:p>
          <a:p>
            <a:r>
              <a:rPr lang="zh-CN" altLang="en-US" sz="1400" dirty="0">
                <a:solidFill>
                  <a:schemeClr val="bg1"/>
                </a:solidFill>
              </a:rPr>
              <a:t>我们的命运不由我们主宰</a:t>
            </a:r>
            <a:endParaRPr lang="en-US" altLang="zh-CN" sz="1400" dirty="0">
              <a:solidFill>
                <a:schemeClr val="bg1"/>
              </a:solidFill>
            </a:endParaRPr>
          </a:p>
          <a:p>
            <a:r>
              <a:rPr lang="zh-CN" altLang="en-US" sz="1400" dirty="0">
                <a:solidFill>
                  <a:schemeClr val="bg1"/>
                </a:solidFill>
              </a:rPr>
              <a:t>努力 希望 梦想 安宁</a:t>
            </a:r>
            <a:endParaRPr lang="en-US" altLang="zh-CN" sz="1400" dirty="0">
              <a:solidFill>
                <a:schemeClr val="bg1"/>
              </a:solidFill>
            </a:endParaRPr>
          </a:p>
          <a:p>
            <a:r>
              <a:rPr lang="zh-CN" altLang="en-US" sz="1400" dirty="0">
                <a:solidFill>
                  <a:schemeClr val="bg1"/>
                </a:solidFill>
              </a:rPr>
              <a:t>被一个个中心化的权利摧毁</a:t>
            </a:r>
          </a:p>
          <a:p>
            <a:endParaRPr lang="zh-CN" altLang="en-US" sz="1400" dirty="0">
              <a:solidFill>
                <a:schemeClr val="bg1"/>
              </a:solidFill>
            </a:endParaRPr>
          </a:p>
          <a:p>
            <a:r>
              <a:rPr lang="zh-CN" altLang="en-US" sz="1400" dirty="0">
                <a:solidFill>
                  <a:schemeClr val="bg1"/>
                </a:solidFill>
              </a:rPr>
              <a:t>去中心化的伟大</a:t>
            </a:r>
          </a:p>
          <a:p>
            <a:r>
              <a:rPr lang="zh-CN" altLang="en-US" sz="1400" dirty="0">
                <a:solidFill>
                  <a:schemeClr val="bg1"/>
                </a:solidFill>
              </a:rPr>
              <a:t>在于竟能够使得每个人掌握自己的命运</a:t>
            </a:r>
          </a:p>
          <a:p>
            <a:r>
              <a:rPr lang="zh-CN" altLang="en-US" sz="1400" dirty="0">
                <a:solidFill>
                  <a:schemeClr val="bg1"/>
                </a:solidFill>
              </a:rPr>
              <a:t>可以与宇宙的主宰之力所抗衡</a:t>
            </a:r>
          </a:p>
          <a:p>
            <a:endParaRPr lang="zh-CN" altLang="en-US" sz="1400" dirty="0">
              <a:solidFill>
                <a:schemeClr val="bg1"/>
              </a:solidFill>
            </a:endParaRPr>
          </a:p>
          <a:p>
            <a:r>
              <a:rPr lang="zh-CN" altLang="en-US" sz="1400" dirty="0">
                <a:solidFill>
                  <a:schemeClr val="bg1"/>
                </a:solidFill>
              </a:rPr>
              <a:t>让文明和思想可以永恒有序的发展</a:t>
            </a:r>
          </a:p>
          <a:p>
            <a:endParaRPr lang="zh-CN" altLang="en-US" sz="1400" dirty="0">
              <a:solidFill>
                <a:schemeClr val="bg1"/>
              </a:solidFill>
            </a:endParaRPr>
          </a:p>
          <a:p>
            <a:r>
              <a:rPr lang="zh-CN" altLang="en-US" sz="1400" dirty="0">
                <a:solidFill>
                  <a:schemeClr val="bg1"/>
                </a:solidFill>
              </a:rPr>
              <a:t>他还能够让文明和思想永续</a:t>
            </a:r>
          </a:p>
          <a:p>
            <a:r>
              <a:rPr lang="zh-CN" altLang="en-US" sz="1400" dirty="0">
                <a:solidFill>
                  <a:schemeClr val="bg1"/>
                </a:solidFill>
              </a:rPr>
              <a:t>使得他们如同满天繁星</a:t>
            </a:r>
          </a:p>
          <a:p>
            <a:r>
              <a:rPr lang="zh-CN" altLang="en-US" sz="1400" dirty="0">
                <a:solidFill>
                  <a:schemeClr val="bg1"/>
                </a:solidFill>
              </a:rPr>
              <a:t>还能让他们在规则下达成共识</a:t>
            </a:r>
          </a:p>
          <a:p>
            <a:endParaRPr lang="zh-CN" altLang="en-US" sz="1400" dirty="0">
              <a:solidFill>
                <a:schemeClr val="bg1"/>
              </a:solidFill>
            </a:endParaRPr>
          </a:p>
          <a:p>
            <a:r>
              <a:rPr lang="en-US" altLang="zh-CN" sz="1400" spc="300" dirty="0">
                <a:solidFill>
                  <a:schemeClr val="bg1"/>
                </a:solidFill>
                <a:latin typeface="Arial" panose="020B0604020202020204" pitchFamily="34" charset="0"/>
                <a:cs typeface="Arial" panose="020B0604020202020204" pitchFamily="34" charset="0"/>
              </a:rPr>
              <a:t>NORTH STAR CHAIN</a:t>
            </a:r>
          </a:p>
          <a:p>
            <a:r>
              <a:rPr lang="en-US" altLang="zh-CN" sz="1400" spc="300" dirty="0">
                <a:solidFill>
                  <a:schemeClr val="bg1"/>
                </a:solidFill>
                <a:latin typeface="Arial" panose="020B0604020202020204" pitchFamily="34" charset="0"/>
                <a:cs typeface="Arial" panose="020B0604020202020204" pitchFamily="34" charset="0"/>
              </a:rPr>
              <a:t>From Deep Web to Explore the Future </a:t>
            </a:r>
            <a:endParaRPr lang="zh-CN" altLang="en-US" sz="1400" spc="3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055235"/>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800"/>
                                        <p:tgtEl>
                                          <p:spTgt spid="4"/>
                                        </p:tgtEl>
                                      </p:cBhvr>
                                    </p:animEffect>
                                  </p:childTnLst>
                                </p:cTn>
                              </p:par>
                              <p:par>
                                <p:cTn id="11" presetID="41" presetClass="entr" presetSubtype="0" fill="hold" grpId="0" nodeType="withEffect">
                                  <p:stCondLst>
                                    <p:cond delay="700"/>
                                  </p:stCondLst>
                                  <p:iterate type="lt">
                                    <p:tmPct val="10000"/>
                                  </p:iterate>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p:cTn id="13"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xEl>
                                              <p:pRg st="0" end="0"/>
                                            </p:txEl>
                                          </p:spTgt>
                                        </p:tgtEl>
                                      </p:cBhvr>
                                    </p:animEffect>
                                  </p:childTnLst>
                                </p:cTn>
                              </p:par>
                              <p:par>
                                <p:cTn id="18" presetID="41" presetClass="entr" presetSubtype="0" fill="hold" grpId="0" nodeType="withEffect">
                                  <p:stCondLst>
                                    <p:cond delay="1500"/>
                                  </p:stCondLst>
                                  <p:iterate type="lt">
                                    <p:tmPct val="10000"/>
                                  </p:iterate>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p:cTn id="20" dur="200" fill="hold"/>
                                        <p:tgtEl>
                                          <p:spTgt spid="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00" fill="hold"/>
                                        <p:tgtEl>
                                          <p:spTgt spid="8">
                                            <p:txEl>
                                              <p:pRg st="0" end="0"/>
                                            </p:txEl>
                                          </p:spTgt>
                                        </p:tgtEl>
                                        <p:attrNameLst>
                                          <p:attrName>ppt_y</p:attrName>
                                        </p:attrNameLst>
                                      </p:cBhvr>
                                      <p:tavLst>
                                        <p:tav tm="0">
                                          <p:val>
                                            <p:strVal val="#ppt_y"/>
                                          </p:val>
                                        </p:tav>
                                        <p:tav tm="100000">
                                          <p:val>
                                            <p:strVal val="#ppt_y"/>
                                          </p:val>
                                        </p:tav>
                                      </p:tavLst>
                                    </p:anim>
                                    <p:anim calcmode="lin" valueType="num">
                                      <p:cBhvr>
                                        <p:cTn id="22" dur="200" fill="hold"/>
                                        <p:tgtEl>
                                          <p:spTgt spid="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00" fill="hold"/>
                                        <p:tgtEl>
                                          <p:spTgt spid="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00" tmFilter="0,0; .5, 1; 1, 1"/>
                                        <p:tgtEl>
                                          <p:spTgt spid="8">
                                            <p:txEl>
                                              <p:pRg st="0" end="0"/>
                                            </p:txEl>
                                          </p:spTgt>
                                        </p:tgtEl>
                                      </p:cBhvr>
                                    </p:animEffect>
                                  </p:childTnLst>
                                </p:cTn>
                              </p:par>
                              <p:par>
                                <p:cTn id="25" presetID="41" presetClass="entr" presetSubtype="0" fill="hold" grpId="0" nodeType="withEffect">
                                  <p:stCondLst>
                                    <p:cond delay="1500"/>
                                  </p:stCondLst>
                                  <p:iterate type="lt">
                                    <p:tmPct val="10000"/>
                                  </p:iterate>
                                  <p:childTnLst>
                                    <p:set>
                                      <p:cBhvr>
                                        <p:cTn id="26" dur="1" fill="hold">
                                          <p:stCondLst>
                                            <p:cond delay="0"/>
                                          </p:stCondLst>
                                        </p:cTn>
                                        <p:tgtEl>
                                          <p:spTgt spid="8">
                                            <p:txEl>
                                              <p:pRg st="1" end="1"/>
                                            </p:txEl>
                                          </p:spTgt>
                                        </p:tgtEl>
                                        <p:attrNameLst>
                                          <p:attrName>style.visibility</p:attrName>
                                        </p:attrNameLst>
                                      </p:cBhvr>
                                      <p:to>
                                        <p:strVal val="visible"/>
                                      </p:to>
                                    </p:set>
                                    <p:anim calcmode="lin" valueType="num">
                                      <p:cBhvr>
                                        <p:cTn id="27" dur="200" fill="hold"/>
                                        <p:tgtEl>
                                          <p:spTgt spid="8">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200" fill="hold"/>
                                        <p:tgtEl>
                                          <p:spTgt spid="8">
                                            <p:txEl>
                                              <p:pRg st="1" end="1"/>
                                            </p:txEl>
                                          </p:spTgt>
                                        </p:tgtEl>
                                        <p:attrNameLst>
                                          <p:attrName>ppt_y</p:attrName>
                                        </p:attrNameLst>
                                      </p:cBhvr>
                                      <p:tavLst>
                                        <p:tav tm="0">
                                          <p:val>
                                            <p:strVal val="#ppt_y"/>
                                          </p:val>
                                        </p:tav>
                                        <p:tav tm="100000">
                                          <p:val>
                                            <p:strVal val="#ppt_y"/>
                                          </p:val>
                                        </p:tav>
                                      </p:tavLst>
                                    </p:anim>
                                    <p:anim calcmode="lin" valueType="num">
                                      <p:cBhvr>
                                        <p:cTn id="29" dur="200" fill="hold"/>
                                        <p:tgtEl>
                                          <p:spTgt spid="8">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200" fill="hold"/>
                                        <p:tgtEl>
                                          <p:spTgt spid="8">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00" tmFilter="0,0; .5, 1; 1, 1"/>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allAtOnce"/>
      <p:bldP spid="9"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7999"/>
          </a:xfrm>
          <a:prstGeom prst="rect">
            <a:avLst/>
          </a:prstGeom>
          <a:gradFill flip="none" rotWithShape="1">
            <a:gsLst>
              <a:gs pos="61000">
                <a:srgbClr val="C784BF">
                  <a:alpha val="10000"/>
                </a:srgbClr>
              </a:gs>
              <a:gs pos="38000">
                <a:srgbClr val="BB5BA0">
                  <a:alpha val="20000"/>
                </a:srgbClr>
              </a:gs>
              <a:gs pos="0">
                <a:srgbClr val="612748">
                  <a:alpha val="25000"/>
                </a:srgbClr>
              </a:gs>
              <a:gs pos="19000">
                <a:srgbClr val="752F5B">
                  <a:alpha val="25000"/>
                </a:srgbClr>
              </a:gs>
              <a:gs pos="100000">
                <a:srgbClr val="B04787">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4" name="组合 3"/>
          <p:cNvGrpSpPr/>
          <p:nvPr/>
        </p:nvGrpSpPr>
        <p:grpSpPr>
          <a:xfrm>
            <a:off x="4843739" y="1138084"/>
            <a:ext cx="2504522" cy="622300"/>
            <a:chOff x="4851399" y="1619934"/>
            <a:chExt cx="2504522" cy="622300"/>
          </a:xfrm>
        </p:grpSpPr>
        <p:sp>
          <p:nvSpPr>
            <p:cNvPr id="3" name="矩形: 圆角 2"/>
            <p:cNvSpPr/>
            <p:nvPr/>
          </p:nvSpPr>
          <p:spPr>
            <a:xfrm>
              <a:off x="4851399" y="1619934"/>
              <a:ext cx="2504522" cy="622300"/>
            </a:xfrm>
            <a:prstGeom prst="roundRect">
              <a:avLst>
                <a:gd name="adj" fmla="val 50000"/>
              </a:avLst>
            </a:prstGeom>
            <a:solidFill>
              <a:srgbClr val="ECD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 name="矩形 1"/>
            <p:cNvSpPr/>
            <p:nvPr/>
          </p:nvSpPr>
          <p:spPr>
            <a:xfrm>
              <a:off x="5023845" y="1700252"/>
              <a:ext cx="2159630" cy="461665"/>
            </a:xfrm>
            <a:prstGeom prst="rect">
              <a:avLst/>
            </a:prstGeom>
          </p:spPr>
          <p:txBody>
            <a:bodyPr wrap="none">
              <a:spAutoFit/>
            </a:bodyPr>
            <a:lstStyle/>
            <a:p>
              <a:pPr algn="ctr"/>
              <a:r>
                <a:rPr lang="en-US" altLang="zh-CN" sz="2400" dirty="0">
                  <a:solidFill>
                    <a:srgbClr val="381929"/>
                  </a:solidFill>
                  <a:latin typeface="Source Han Sans SC"/>
                  <a:cs typeface="+mn-ea"/>
                  <a:sym typeface="Source Han Sans SC"/>
                </a:rPr>
                <a:t>INTRODUCTION</a:t>
              </a:r>
              <a:endParaRPr lang="zh-CN" altLang="en-US" sz="2400" dirty="0">
                <a:solidFill>
                  <a:srgbClr val="381929"/>
                </a:solidFill>
                <a:latin typeface="Source Han Sans SC"/>
                <a:cs typeface="+mn-ea"/>
                <a:sym typeface="Source Han Sans SC"/>
              </a:endParaRPr>
            </a:p>
          </p:txBody>
        </p:sp>
      </p:grpSp>
      <p:sp>
        <p:nvSpPr>
          <p:cNvPr id="7" name="文本框 6"/>
          <p:cNvSpPr txBox="1"/>
          <p:nvPr/>
        </p:nvSpPr>
        <p:spPr>
          <a:xfrm>
            <a:off x="2859882" y="2387904"/>
            <a:ext cx="6472237" cy="253916"/>
          </a:xfrm>
          <a:prstGeom prst="rect">
            <a:avLst/>
          </a:prstGeom>
          <a:noFill/>
        </p:spPr>
        <p:txBody>
          <a:bodyPr wrap="square" rtlCol="0">
            <a:spAutoFit/>
          </a:bodyPr>
          <a:lstStyle/>
          <a:p>
            <a:pPr algn="ctr"/>
            <a:endParaRPr lang="en-US" altLang="zh-CN" sz="1050" dirty="0">
              <a:solidFill>
                <a:schemeClr val="bg1">
                  <a:lumMod val="95000"/>
                </a:schemeClr>
              </a:solidFill>
              <a:latin typeface="Source Han Sans SC"/>
              <a:cs typeface="+mn-ea"/>
              <a:sym typeface="Source Han Sans SC"/>
            </a:endParaRPr>
          </a:p>
        </p:txBody>
      </p:sp>
      <p:sp>
        <p:nvSpPr>
          <p:cNvPr id="8" name="文本框 7"/>
          <p:cNvSpPr txBox="1"/>
          <p:nvPr/>
        </p:nvSpPr>
        <p:spPr>
          <a:xfrm>
            <a:off x="3041804" y="2445517"/>
            <a:ext cx="6108392" cy="2556726"/>
          </a:xfrm>
          <a:prstGeom prst="rect">
            <a:avLst/>
          </a:prstGeom>
          <a:noFill/>
        </p:spPr>
        <p:txBody>
          <a:bodyPr wrap="square" rtlCol="0">
            <a:spAutoFit/>
          </a:bodyPr>
          <a:lstStyle/>
          <a:p>
            <a:pPr algn="ctr">
              <a:lnSpc>
                <a:spcPct val="150000"/>
              </a:lnSpc>
            </a:pPr>
            <a:r>
              <a:rPr lang="en-US" altLang="zh-CN" sz="1200" dirty="0">
                <a:solidFill>
                  <a:srgbClr val="ECD4E9"/>
                </a:solidFill>
                <a:latin typeface="Source Han Sans SC"/>
                <a:cs typeface="+mn-ea"/>
                <a:sym typeface="Source Han Sans SC"/>
              </a:rPr>
              <a:t>Love is a lamp</a:t>
            </a:r>
            <a:r>
              <a:rPr lang="en-US" altLang="zh-CN" sz="1200" dirty="0">
                <a:solidFill>
                  <a:schemeClr val="bg1">
                    <a:lumMod val="95000"/>
                  </a:schemeClr>
                </a:solidFill>
                <a:latin typeface="Source Han Sans SC"/>
                <a:cs typeface="+mn-ea"/>
                <a:sym typeface="Source Han Sans SC"/>
              </a:rPr>
              <a:t>, while friendship is the shadow. When </a:t>
            </a:r>
          </a:p>
          <a:p>
            <a:pPr algn="ctr">
              <a:lnSpc>
                <a:spcPct val="150000"/>
              </a:lnSpc>
            </a:pPr>
            <a:r>
              <a:rPr lang="en-US" altLang="zh-CN" sz="1200" dirty="0">
                <a:solidFill>
                  <a:schemeClr val="bg1">
                    <a:lumMod val="95000"/>
                  </a:schemeClr>
                </a:solidFill>
                <a:latin typeface="Source Han Sans SC"/>
                <a:cs typeface="+mn-ea"/>
                <a:sym typeface="Source Han Sans SC"/>
              </a:rPr>
              <a:t>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a:t>
            </a:r>
          </a:p>
        </p:txBody>
      </p:sp>
      <p:sp>
        <p:nvSpPr>
          <p:cNvPr id="9" name="矩形 8"/>
          <p:cNvSpPr/>
          <p:nvPr/>
        </p:nvSpPr>
        <p:spPr>
          <a:xfrm>
            <a:off x="5344030" y="1870886"/>
            <a:ext cx="1426994" cy="276999"/>
          </a:xfrm>
          <a:prstGeom prst="rect">
            <a:avLst/>
          </a:prstGeom>
        </p:spPr>
        <p:txBody>
          <a:bodyPr wrap="none">
            <a:spAutoFit/>
          </a:bodyPr>
          <a:lstStyle/>
          <a:p>
            <a:r>
              <a:rPr lang="en-US" altLang="zh-CN" sz="1200" i="1" kern="1700" spc="100" dirty="0">
                <a:solidFill>
                  <a:schemeClr val="bg1">
                    <a:lumMod val="95000"/>
                  </a:schemeClr>
                </a:solidFill>
                <a:latin typeface="Source Han Sans SC"/>
                <a:cs typeface="+mn-ea"/>
                <a:sym typeface="Source Han Sans SC"/>
              </a:rPr>
              <a:t>SUGAR MOMENT</a:t>
            </a:r>
            <a:endParaRPr lang="zh-CN" altLang="en-US" sz="1200" i="1" kern="1700" spc="100" dirty="0">
              <a:solidFill>
                <a:schemeClr val="bg1">
                  <a:lumMod val="95000"/>
                </a:schemeClr>
              </a:solidFill>
              <a:latin typeface="Source Han Sans SC"/>
              <a:cs typeface="+mn-ea"/>
              <a:sym typeface="Source Han Sans SC"/>
            </a:endParaRPr>
          </a:p>
        </p:txBody>
      </p:sp>
      <p:pic>
        <p:nvPicPr>
          <p:cNvPr id="16" name="图片 15">
            <a:extLst>
              <a:ext uri="{FF2B5EF4-FFF2-40B4-BE49-F238E27FC236}">
                <a16:creationId xmlns:a16="http://schemas.microsoft.com/office/drawing/2014/main" id="{96CEEC2F-D06E-4258-B1D0-5E91E1B78E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1021"/>
            <a:ext cx="12192000" cy="6929020"/>
          </a:xfrm>
          <a:prstGeom prst="rect">
            <a:avLst/>
          </a:prstGeom>
        </p:spPr>
      </p:pic>
      <p:pic>
        <p:nvPicPr>
          <p:cNvPr id="11" name="图片 10">
            <a:extLst>
              <a:ext uri="{FF2B5EF4-FFF2-40B4-BE49-F238E27FC236}">
                <a16:creationId xmlns:a16="http://schemas.microsoft.com/office/drawing/2014/main" id="{8D206E2A-4E76-4E55-A5B7-7267E286B2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5284" y="-343862"/>
            <a:ext cx="3187726" cy="1793096"/>
          </a:xfrm>
          <a:prstGeom prst="rect">
            <a:avLst/>
          </a:prstGeom>
        </p:spPr>
      </p:pic>
      <p:sp>
        <p:nvSpPr>
          <p:cNvPr id="5" name="文本框 4">
            <a:extLst>
              <a:ext uri="{FF2B5EF4-FFF2-40B4-BE49-F238E27FC236}">
                <a16:creationId xmlns:a16="http://schemas.microsoft.com/office/drawing/2014/main" id="{B50A31EC-66F9-4238-89FD-8354527CEE5B}"/>
              </a:ext>
            </a:extLst>
          </p:cNvPr>
          <p:cNvSpPr txBox="1"/>
          <p:nvPr/>
        </p:nvSpPr>
        <p:spPr>
          <a:xfrm>
            <a:off x="4165182" y="1377552"/>
            <a:ext cx="5211683" cy="4031873"/>
          </a:xfrm>
          <a:prstGeom prst="rect">
            <a:avLst/>
          </a:prstGeom>
          <a:noFill/>
        </p:spPr>
        <p:txBody>
          <a:bodyPr wrap="none" rtlCol="0">
            <a:spAutoFit/>
          </a:bodyPr>
          <a:lstStyle/>
          <a:p>
            <a:pPr algn="dist"/>
            <a:r>
              <a:rPr lang="zh-CN" altLang="zh-CN" sz="1400" dirty="0">
                <a:solidFill>
                  <a:schemeClr val="bg1"/>
                </a:solidFill>
              </a:rPr>
              <a:t>世界从诞生到发展，有一条无形的线在牵扯着所有人</a:t>
            </a:r>
            <a:endParaRPr lang="en-US" altLang="zh-CN" sz="1400" dirty="0">
              <a:solidFill>
                <a:schemeClr val="bg1"/>
              </a:solidFill>
            </a:endParaRPr>
          </a:p>
          <a:p>
            <a:pPr algn="dist"/>
            <a:r>
              <a:rPr lang="zh-CN" altLang="zh-CN" sz="1400" dirty="0">
                <a:solidFill>
                  <a:schemeClr val="bg1"/>
                </a:solidFill>
              </a:rPr>
              <a:t>世界上只有</a:t>
            </a:r>
            <a:r>
              <a:rPr lang="en-US" altLang="zh-CN" sz="1400" dirty="0">
                <a:solidFill>
                  <a:schemeClr val="bg1"/>
                </a:solidFill>
              </a:rPr>
              <a:t>5%</a:t>
            </a:r>
            <a:r>
              <a:rPr lang="zh-CN" altLang="zh-CN" sz="1400" dirty="0">
                <a:solidFill>
                  <a:schemeClr val="bg1"/>
                </a:solidFill>
              </a:rPr>
              <a:t>的人却掌握了</a:t>
            </a:r>
            <a:r>
              <a:rPr lang="en-US" altLang="zh-CN" sz="1400" dirty="0">
                <a:solidFill>
                  <a:schemeClr val="bg1"/>
                </a:solidFill>
              </a:rPr>
              <a:t>95%</a:t>
            </a:r>
            <a:r>
              <a:rPr lang="zh-CN" altLang="zh-CN" sz="1400" dirty="0">
                <a:solidFill>
                  <a:schemeClr val="bg1"/>
                </a:solidFill>
              </a:rPr>
              <a:t>的财富</a:t>
            </a:r>
            <a:endParaRPr lang="en-US" altLang="zh-CN" sz="1400" dirty="0">
              <a:solidFill>
                <a:schemeClr val="bg1"/>
              </a:solidFill>
            </a:endParaRPr>
          </a:p>
          <a:p>
            <a:pPr algn="dist"/>
            <a:r>
              <a:rPr lang="zh-CN" altLang="zh-CN" sz="1400" dirty="0">
                <a:solidFill>
                  <a:schemeClr val="bg1"/>
                </a:solidFill>
              </a:rPr>
              <a:t>随着生产力的提升，贫富差距越来越大</a:t>
            </a:r>
            <a:endParaRPr lang="en-US" altLang="zh-CN" sz="1400" dirty="0">
              <a:solidFill>
                <a:schemeClr val="bg1"/>
              </a:solidFill>
            </a:endParaRPr>
          </a:p>
          <a:p>
            <a:pPr algn="dist"/>
            <a:r>
              <a:rPr lang="zh-CN" altLang="zh-CN" sz="1400" dirty="0">
                <a:solidFill>
                  <a:schemeClr val="bg1"/>
                </a:solidFill>
              </a:rPr>
              <a:t>社会阶级越来越明显</a:t>
            </a:r>
            <a:endParaRPr lang="en-US" altLang="zh-CN" sz="1400" dirty="0">
              <a:solidFill>
                <a:schemeClr val="bg1"/>
              </a:solidFill>
            </a:endParaRPr>
          </a:p>
          <a:p>
            <a:pPr algn="dist"/>
            <a:r>
              <a:rPr lang="zh-CN" altLang="zh-CN" sz="1400" dirty="0">
                <a:solidFill>
                  <a:schemeClr val="bg1"/>
                </a:solidFill>
              </a:rPr>
              <a:t>大量的资源掌握在少数人的手中</a:t>
            </a:r>
            <a:endParaRPr lang="en-US" altLang="zh-CN" sz="1400" dirty="0">
              <a:solidFill>
                <a:schemeClr val="bg1"/>
              </a:solidFill>
            </a:endParaRPr>
          </a:p>
          <a:p>
            <a:pPr algn="dist"/>
            <a:r>
              <a:rPr lang="zh-CN" altLang="zh-CN" sz="1400" dirty="0">
                <a:solidFill>
                  <a:schemeClr val="bg1"/>
                </a:solidFill>
              </a:rPr>
              <a:t>绝大多数人类难以改变自己的命运</a:t>
            </a:r>
            <a:endParaRPr lang="en-US" altLang="zh-CN" sz="1400" dirty="0">
              <a:solidFill>
                <a:schemeClr val="bg1"/>
              </a:solidFill>
            </a:endParaRPr>
          </a:p>
          <a:p>
            <a:pPr algn="dist"/>
            <a:r>
              <a:rPr lang="zh-CN" altLang="zh-CN" sz="1400" dirty="0">
                <a:solidFill>
                  <a:schemeClr val="bg1"/>
                </a:solidFill>
              </a:rPr>
              <a:t>区块链的出现让人类社会又燃起了希望</a:t>
            </a:r>
            <a:endParaRPr lang="en-US" altLang="zh-CN" sz="1400" dirty="0">
              <a:solidFill>
                <a:schemeClr val="bg1"/>
              </a:solidFill>
            </a:endParaRPr>
          </a:p>
          <a:p>
            <a:pPr algn="dist"/>
            <a:endParaRPr lang="zh-CN" altLang="zh-CN" sz="1400" dirty="0">
              <a:solidFill>
                <a:schemeClr val="bg1"/>
              </a:solidFill>
            </a:endParaRPr>
          </a:p>
          <a:p>
            <a:pPr algn="dist"/>
            <a:r>
              <a:rPr lang="zh-CN" altLang="zh-CN" sz="1400" dirty="0">
                <a:solidFill>
                  <a:schemeClr val="bg1"/>
                </a:solidFill>
              </a:rPr>
              <a:t>区块链的出现伴随着希望</a:t>
            </a:r>
            <a:endParaRPr lang="en-US" altLang="zh-CN" sz="1400" dirty="0">
              <a:solidFill>
                <a:schemeClr val="bg1"/>
              </a:solidFill>
            </a:endParaRPr>
          </a:p>
          <a:p>
            <a:pPr algn="dist"/>
            <a:r>
              <a:rPr lang="zh-CN" altLang="zh-CN" sz="1400" dirty="0">
                <a:solidFill>
                  <a:schemeClr val="bg1"/>
                </a:solidFill>
              </a:rPr>
              <a:t>而跨越希望却有着重重阻碍</a:t>
            </a:r>
          </a:p>
          <a:p>
            <a:pPr algn="dist"/>
            <a:r>
              <a:rPr lang="zh-CN" altLang="zh-CN" sz="1400" dirty="0">
                <a:solidFill>
                  <a:schemeClr val="bg1"/>
                </a:solidFill>
              </a:rPr>
              <a:t>通过密码学和数学算法构建的不同点对点的网络之间的互不相联</a:t>
            </a:r>
            <a:endParaRPr lang="en-US" altLang="zh-CN" sz="1400" dirty="0">
              <a:solidFill>
                <a:schemeClr val="bg1"/>
              </a:solidFill>
            </a:endParaRPr>
          </a:p>
          <a:p>
            <a:pPr algn="dist"/>
            <a:r>
              <a:rPr lang="zh-CN" altLang="zh-CN" sz="1400" dirty="0">
                <a:solidFill>
                  <a:schemeClr val="bg1"/>
                </a:solidFill>
              </a:rPr>
              <a:t>使得每个区块世界成为了一个独立的世界</a:t>
            </a:r>
            <a:endParaRPr lang="en-US" altLang="zh-CN" sz="1400" dirty="0">
              <a:solidFill>
                <a:schemeClr val="bg1"/>
              </a:solidFill>
            </a:endParaRPr>
          </a:p>
          <a:p>
            <a:pPr algn="dist"/>
            <a:r>
              <a:rPr lang="zh-CN" altLang="zh-CN" sz="1400" dirty="0">
                <a:solidFill>
                  <a:schemeClr val="bg1"/>
                </a:solidFill>
              </a:rPr>
              <a:t>类似于互联网时代的局域网</a:t>
            </a:r>
            <a:endParaRPr lang="en-US" altLang="zh-CN" sz="1400" dirty="0">
              <a:solidFill>
                <a:schemeClr val="bg1"/>
              </a:solidFill>
            </a:endParaRPr>
          </a:p>
          <a:p>
            <a:pPr algn="dist"/>
            <a:r>
              <a:rPr lang="zh-CN" altLang="zh-CN" sz="1400" dirty="0">
                <a:solidFill>
                  <a:schemeClr val="bg1"/>
                </a:solidFill>
              </a:rPr>
              <a:t>我们即使获得了区块世界的自由与开放</a:t>
            </a:r>
            <a:endParaRPr lang="en-US" altLang="zh-CN" sz="1400" dirty="0">
              <a:solidFill>
                <a:schemeClr val="bg1"/>
              </a:solidFill>
            </a:endParaRPr>
          </a:p>
          <a:p>
            <a:pPr algn="dist"/>
            <a:r>
              <a:rPr lang="zh-CN" altLang="zh-CN" sz="1400" dirty="0">
                <a:solidFill>
                  <a:schemeClr val="bg1"/>
                </a:solidFill>
              </a:rPr>
              <a:t>我们的想法却依然在一个有限的空间里被禁锢</a:t>
            </a:r>
            <a:endParaRPr lang="en-US" altLang="zh-CN" sz="1400" dirty="0">
              <a:solidFill>
                <a:schemeClr val="bg1"/>
              </a:solidFill>
            </a:endParaRPr>
          </a:p>
          <a:p>
            <a:pPr algn="dist"/>
            <a:endParaRPr lang="zh-CN" altLang="zh-CN" sz="1400" dirty="0">
              <a:solidFill>
                <a:schemeClr val="bg1"/>
              </a:solidFill>
            </a:endParaRPr>
          </a:p>
          <a:p>
            <a:pPr algn="dist"/>
            <a:r>
              <a:rPr lang="en-US" altLang="zh-CN" sz="1400" dirty="0">
                <a:solidFill>
                  <a:schemeClr val="bg1"/>
                </a:solidFill>
              </a:rPr>
              <a:t>NSC-</a:t>
            </a:r>
            <a:r>
              <a:rPr lang="zh-CN" altLang="zh-CN" sz="1400" dirty="0">
                <a:solidFill>
                  <a:schemeClr val="bg1"/>
                </a:solidFill>
              </a:rPr>
              <a:t>照亮区块世界的明星，打开世界区块之门</a:t>
            </a:r>
          </a:p>
          <a:p>
            <a:endParaRPr lang="zh-CN" altLang="en-US" dirty="0"/>
          </a:p>
        </p:txBody>
      </p:sp>
    </p:spTree>
    <p:extLst>
      <p:ext uri="{BB962C8B-B14F-4D97-AF65-F5344CB8AC3E}">
        <p14:creationId xmlns:p14="http://schemas.microsoft.com/office/powerpoint/2010/main" val="1198016781"/>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800"/>
                                        <p:tgtEl>
                                          <p:spTgt spid="4"/>
                                        </p:tgtEl>
                                      </p:cBhvr>
                                    </p:animEffect>
                                  </p:childTnLst>
                                </p:cTn>
                              </p:par>
                              <p:par>
                                <p:cTn id="11" presetID="41" presetClass="entr" presetSubtype="0" fill="hold" grpId="0" nodeType="withEffect">
                                  <p:stCondLst>
                                    <p:cond delay="700"/>
                                  </p:stCondLst>
                                  <p:iterate type="lt">
                                    <p:tmPct val="10000"/>
                                  </p:iterate>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p:cTn id="13"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xEl>
                                              <p:pRg st="0" end="0"/>
                                            </p:txEl>
                                          </p:spTgt>
                                        </p:tgtEl>
                                      </p:cBhvr>
                                    </p:animEffect>
                                  </p:childTnLst>
                                </p:cTn>
                              </p:par>
                              <p:par>
                                <p:cTn id="18" presetID="41" presetClass="entr" presetSubtype="0" fill="hold" grpId="0" nodeType="withEffect">
                                  <p:stCondLst>
                                    <p:cond delay="1500"/>
                                  </p:stCondLst>
                                  <p:iterate type="lt">
                                    <p:tmPct val="10000"/>
                                  </p:iterate>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p:cTn id="20" dur="200" fill="hold"/>
                                        <p:tgtEl>
                                          <p:spTgt spid="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00" fill="hold"/>
                                        <p:tgtEl>
                                          <p:spTgt spid="8">
                                            <p:txEl>
                                              <p:pRg st="0" end="0"/>
                                            </p:txEl>
                                          </p:spTgt>
                                        </p:tgtEl>
                                        <p:attrNameLst>
                                          <p:attrName>ppt_y</p:attrName>
                                        </p:attrNameLst>
                                      </p:cBhvr>
                                      <p:tavLst>
                                        <p:tav tm="0">
                                          <p:val>
                                            <p:strVal val="#ppt_y"/>
                                          </p:val>
                                        </p:tav>
                                        <p:tav tm="100000">
                                          <p:val>
                                            <p:strVal val="#ppt_y"/>
                                          </p:val>
                                        </p:tav>
                                      </p:tavLst>
                                    </p:anim>
                                    <p:anim calcmode="lin" valueType="num">
                                      <p:cBhvr>
                                        <p:cTn id="22" dur="200" fill="hold"/>
                                        <p:tgtEl>
                                          <p:spTgt spid="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00" fill="hold"/>
                                        <p:tgtEl>
                                          <p:spTgt spid="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00" tmFilter="0,0; .5, 1; 1, 1"/>
                                        <p:tgtEl>
                                          <p:spTgt spid="8">
                                            <p:txEl>
                                              <p:pRg st="0" end="0"/>
                                            </p:txEl>
                                          </p:spTgt>
                                        </p:tgtEl>
                                      </p:cBhvr>
                                    </p:animEffect>
                                  </p:childTnLst>
                                </p:cTn>
                              </p:par>
                              <p:par>
                                <p:cTn id="25" presetID="41" presetClass="entr" presetSubtype="0" fill="hold" grpId="0" nodeType="withEffect">
                                  <p:stCondLst>
                                    <p:cond delay="1500"/>
                                  </p:stCondLst>
                                  <p:iterate type="lt">
                                    <p:tmPct val="10000"/>
                                  </p:iterate>
                                  <p:childTnLst>
                                    <p:set>
                                      <p:cBhvr>
                                        <p:cTn id="26" dur="1" fill="hold">
                                          <p:stCondLst>
                                            <p:cond delay="0"/>
                                          </p:stCondLst>
                                        </p:cTn>
                                        <p:tgtEl>
                                          <p:spTgt spid="8">
                                            <p:txEl>
                                              <p:pRg st="1" end="1"/>
                                            </p:txEl>
                                          </p:spTgt>
                                        </p:tgtEl>
                                        <p:attrNameLst>
                                          <p:attrName>style.visibility</p:attrName>
                                        </p:attrNameLst>
                                      </p:cBhvr>
                                      <p:to>
                                        <p:strVal val="visible"/>
                                      </p:to>
                                    </p:set>
                                    <p:anim calcmode="lin" valueType="num">
                                      <p:cBhvr>
                                        <p:cTn id="27" dur="200" fill="hold"/>
                                        <p:tgtEl>
                                          <p:spTgt spid="8">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200" fill="hold"/>
                                        <p:tgtEl>
                                          <p:spTgt spid="8">
                                            <p:txEl>
                                              <p:pRg st="1" end="1"/>
                                            </p:txEl>
                                          </p:spTgt>
                                        </p:tgtEl>
                                        <p:attrNameLst>
                                          <p:attrName>ppt_y</p:attrName>
                                        </p:attrNameLst>
                                      </p:cBhvr>
                                      <p:tavLst>
                                        <p:tav tm="0">
                                          <p:val>
                                            <p:strVal val="#ppt_y"/>
                                          </p:val>
                                        </p:tav>
                                        <p:tav tm="100000">
                                          <p:val>
                                            <p:strVal val="#ppt_y"/>
                                          </p:val>
                                        </p:tav>
                                      </p:tavLst>
                                    </p:anim>
                                    <p:anim calcmode="lin" valueType="num">
                                      <p:cBhvr>
                                        <p:cTn id="29" dur="200" fill="hold"/>
                                        <p:tgtEl>
                                          <p:spTgt spid="8">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200" fill="hold"/>
                                        <p:tgtEl>
                                          <p:spTgt spid="8">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00" tmFilter="0,0; .5, 1; 1, 1"/>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allAtOnce"/>
      <p:bldP spid="9"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7999"/>
          </a:xfrm>
          <a:prstGeom prst="rect">
            <a:avLst/>
          </a:prstGeom>
          <a:gradFill flip="none" rotWithShape="1">
            <a:gsLst>
              <a:gs pos="61000">
                <a:srgbClr val="C784BF">
                  <a:alpha val="10000"/>
                </a:srgbClr>
              </a:gs>
              <a:gs pos="38000">
                <a:srgbClr val="BB5BA0">
                  <a:alpha val="20000"/>
                </a:srgbClr>
              </a:gs>
              <a:gs pos="0">
                <a:srgbClr val="612748">
                  <a:alpha val="25000"/>
                </a:srgbClr>
              </a:gs>
              <a:gs pos="19000">
                <a:srgbClr val="752F5B">
                  <a:alpha val="25000"/>
                </a:srgbClr>
              </a:gs>
              <a:gs pos="100000">
                <a:srgbClr val="B04787">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4" name="组合 3"/>
          <p:cNvGrpSpPr/>
          <p:nvPr/>
        </p:nvGrpSpPr>
        <p:grpSpPr>
          <a:xfrm>
            <a:off x="4843739" y="1138084"/>
            <a:ext cx="2504522" cy="622300"/>
            <a:chOff x="4851399" y="1619934"/>
            <a:chExt cx="2504522" cy="622300"/>
          </a:xfrm>
        </p:grpSpPr>
        <p:sp>
          <p:nvSpPr>
            <p:cNvPr id="3" name="矩形: 圆角 2"/>
            <p:cNvSpPr/>
            <p:nvPr/>
          </p:nvSpPr>
          <p:spPr>
            <a:xfrm>
              <a:off x="4851399" y="1619934"/>
              <a:ext cx="2504522" cy="622300"/>
            </a:xfrm>
            <a:prstGeom prst="roundRect">
              <a:avLst>
                <a:gd name="adj" fmla="val 50000"/>
              </a:avLst>
            </a:prstGeom>
            <a:solidFill>
              <a:srgbClr val="ECD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 name="矩形 1"/>
            <p:cNvSpPr/>
            <p:nvPr/>
          </p:nvSpPr>
          <p:spPr>
            <a:xfrm>
              <a:off x="5023845" y="1700252"/>
              <a:ext cx="2159630" cy="461665"/>
            </a:xfrm>
            <a:prstGeom prst="rect">
              <a:avLst/>
            </a:prstGeom>
          </p:spPr>
          <p:txBody>
            <a:bodyPr wrap="none">
              <a:spAutoFit/>
            </a:bodyPr>
            <a:lstStyle/>
            <a:p>
              <a:pPr algn="ctr"/>
              <a:r>
                <a:rPr lang="en-US" altLang="zh-CN" sz="2400" dirty="0">
                  <a:solidFill>
                    <a:srgbClr val="381929"/>
                  </a:solidFill>
                  <a:latin typeface="Source Han Sans SC"/>
                  <a:cs typeface="+mn-ea"/>
                  <a:sym typeface="Source Han Sans SC"/>
                </a:rPr>
                <a:t>INTRODUCTION</a:t>
              </a:r>
              <a:endParaRPr lang="zh-CN" altLang="en-US" sz="2400" dirty="0">
                <a:solidFill>
                  <a:srgbClr val="381929"/>
                </a:solidFill>
                <a:latin typeface="Source Han Sans SC"/>
                <a:cs typeface="+mn-ea"/>
                <a:sym typeface="Source Han Sans SC"/>
              </a:endParaRPr>
            </a:p>
          </p:txBody>
        </p:sp>
      </p:grpSp>
      <p:sp>
        <p:nvSpPr>
          <p:cNvPr id="7" name="文本框 6"/>
          <p:cNvSpPr txBox="1"/>
          <p:nvPr/>
        </p:nvSpPr>
        <p:spPr>
          <a:xfrm>
            <a:off x="2859882" y="2387904"/>
            <a:ext cx="6472237" cy="253916"/>
          </a:xfrm>
          <a:prstGeom prst="rect">
            <a:avLst/>
          </a:prstGeom>
          <a:noFill/>
        </p:spPr>
        <p:txBody>
          <a:bodyPr wrap="square" rtlCol="0">
            <a:spAutoFit/>
          </a:bodyPr>
          <a:lstStyle/>
          <a:p>
            <a:pPr algn="ctr"/>
            <a:endParaRPr lang="en-US" altLang="zh-CN" sz="1050" dirty="0">
              <a:solidFill>
                <a:schemeClr val="bg1">
                  <a:lumMod val="95000"/>
                </a:schemeClr>
              </a:solidFill>
              <a:latin typeface="Source Han Sans SC"/>
              <a:cs typeface="+mn-ea"/>
              <a:sym typeface="Source Han Sans SC"/>
            </a:endParaRPr>
          </a:p>
        </p:txBody>
      </p:sp>
      <p:sp>
        <p:nvSpPr>
          <p:cNvPr id="8" name="文本框 7"/>
          <p:cNvSpPr txBox="1"/>
          <p:nvPr/>
        </p:nvSpPr>
        <p:spPr>
          <a:xfrm>
            <a:off x="3041804" y="2445517"/>
            <a:ext cx="6108392" cy="2556726"/>
          </a:xfrm>
          <a:prstGeom prst="rect">
            <a:avLst/>
          </a:prstGeom>
          <a:noFill/>
        </p:spPr>
        <p:txBody>
          <a:bodyPr wrap="square" rtlCol="0">
            <a:spAutoFit/>
          </a:bodyPr>
          <a:lstStyle/>
          <a:p>
            <a:pPr algn="ctr">
              <a:lnSpc>
                <a:spcPct val="150000"/>
              </a:lnSpc>
            </a:pPr>
            <a:r>
              <a:rPr lang="en-US" altLang="zh-CN" sz="1200" dirty="0">
                <a:solidFill>
                  <a:srgbClr val="ECD4E9"/>
                </a:solidFill>
                <a:latin typeface="Source Han Sans SC"/>
                <a:cs typeface="+mn-ea"/>
                <a:sym typeface="Source Han Sans SC"/>
              </a:rPr>
              <a:t>Love is a lamp</a:t>
            </a:r>
            <a:r>
              <a:rPr lang="en-US" altLang="zh-CN" sz="1200" dirty="0">
                <a:solidFill>
                  <a:schemeClr val="bg1">
                    <a:lumMod val="95000"/>
                  </a:schemeClr>
                </a:solidFill>
                <a:latin typeface="Source Han Sans SC"/>
                <a:cs typeface="+mn-ea"/>
                <a:sym typeface="Source Han Sans SC"/>
              </a:rPr>
              <a:t>, while friendship is the shadow. When </a:t>
            </a:r>
          </a:p>
          <a:p>
            <a:pPr algn="ctr">
              <a:lnSpc>
                <a:spcPct val="150000"/>
              </a:lnSpc>
            </a:pPr>
            <a:r>
              <a:rPr lang="en-US" altLang="zh-CN" sz="1200" dirty="0">
                <a:solidFill>
                  <a:schemeClr val="bg1">
                    <a:lumMod val="95000"/>
                  </a:schemeClr>
                </a:solidFill>
                <a:latin typeface="Source Han Sans SC"/>
                <a:cs typeface="+mn-ea"/>
                <a:sym typeface="Source Han Sans SC"/>
              </a:rPr>
              <a:t>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 Friend is who can give you strength at last,</a:t>
            </a:r>
            <a:r>
              <a:rPr lang="en-US" altLang="zh-CN" sz="1200" dirty="0">
                <a:solidFill>
                  <a:srgbClr val="ECD4E9"/>
                </a:solidFill>
                <a:latin typeface="Source Han Sans SC"/>
                <a:cs typeface="+mn-ea"/>
                <a:sym typeface="Source Han Sans SC"/>
              </a:rPr>
              <a:t> Love is a lamp</a:t>
            </a:r>
            <a:r>
              <a:rPr lang="en-US" altLang="zh-CN" sz="1200" dirty="0">
                <a:solidFill>
                  <a:schemeClr val="bg1">
                    <a:lumMod val="95000"/>
                  </a:schemeClr>
                </a:solidFill>
                <a:latin typeface="Source Han Sans SC"/>
                <a:cs typeface="+mn-ea"/>
                <a:sym typeface="Source Han Sans SC"/>
              </a:rPr>
              <a:t>, while friendship is the shadow. When the lamp is </a:t>
            </a:r>
            <a:r>
              <a:rPr lang="en-US" altLang="zh-CN" sz="1200" dirty="0" err="1">
                <a:solidFill>
                  <a:schemeClr val="bg1">
                    <a:lumMod val="95000"/>
                  </a:schemeClr>
                </a:solidFill>
                <a:latin typeface="Source Han Sans SC"/>
                <a:cs typeface="+mn-ea"/>
                <a:sym typeface="Source Han Sans SC"/>
              </a:rPr>
              <a:t>off,you</a:t>
            </a:r>
            <a:r>
              <a:rPr lang="en-US" altLang="zh-CN" sz="1200" dirty="0">
                <a:solidFill>
                  <a:schemeClr val="bg1">
                    <a:lumMod val="95000"/>
                  </a:schemeClr>
                </a:solidFill>
                <a:latin typeface="Source Han Sans SC"/>
                <a:cs typeface="+mn-ea"/>
                <a:sym typeface="Source Han Sans SC"/>
              </a:rPr>
              <a:t> will find the shadow everywhere</a:t>
            </a:r>
          </a:p>
        </p:txBody>
      </p:sp>
      <p:sp>
        <p:nvSpPr>
          <p:cNvPr id="9" name="矩形 8"/>
          <p:cNvSpPr/>
          <p:nvPr/>
        </p:nvSpPr>
        <p:spPr>
          <a:xfrm>
            <a:off x="5344030" y="1870886"/>
            <a:ext cx="1426994" cy="276999"/>
          </a:xfrm>
          <a:prstGeom prst="rect">
            <a:avLst/>
          </a:prstGeom>
        </p:spPr>
        <p:txBody>
          <a:bodyPr wrap="none">
            <a:spAutoFit/>
          </a:bodyPr>
          <a:lstStyle/>
          <a:p>
            <a:r>
              <a:rPr lang="en-US" altLang="zh-CN" sz="1200" i="1" kern="1700" spc="100" dirty="0">
                <a:solidFill>
                  <a:schemeClr val="bg1">
                    <a:lumMod val="95000"/>
                  </a:schemeClr>
                </a:solidFill>
                <a:latin typeface="Source Han Sans SC"/>
                <a:cs typeface="+mn-ea"/>
                <a:sym typeface="Source Han Sans SC"/>
              </a:rPr>
              <a:t>SUGAR MOMENT</a:t>
            </a:r>
            <a:endParaRPr lang="zh-CN" altLang="en-US" sz="1200" i="1" kern="1700" spc="100" dirty="0">
              <a:solidFill>
                <a:schemeClr val="bg1">
                  <a:lumMod val="95000"/>
                </a:schemeClr>
              </a:solidFill>
              <a:latin typeface="Source Han Sans SC"/>
              <a:cs typeface="+mn-ea"/>
              <a:sym typeface="Source Han Sans SC"/>
            </a:endParaRPr>
          </a:p>
        </p:txBody>
      </p:sp>
      <p:pic>
        <p:nvPicPr>
          <p:cNvPr id="16" name="图片 15">
            <a:extLst>
              <a:ext uri="{FF2B5EF4-FFF2-40B4-BE49-F238E27FC236}">
                <a16:creationId xmlns:a16="http://schemas.microsoft.com/office/drawing/2014/main" id="{96CEEC2F-D06E-4258-B1D0-5E91E1B78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71021"/>
            <a:ext cx="12191999" cy="6929020"/>
          </a:xfrm>
          <a:prstGeom prst="rect">
            <a:avLst/>
          </a:prstGeom>
        </p:spPr>
      </p:pic>
      <p:pic>
        <p:nvPicPr>
          <p:cNvPr id="10" name="图片 9">
            <a:extLst>
              <a:ext uri="{FF2B5EF4-FFF2-40B4-BE49-F238E27FC236}">
                <a16:creationId xmlns:a16="http://schemas.microsoft.com/office/drawing/2014/main" id="{AA67CAA5-A6C0-4ED8-8E47-9A21E72B3BA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0" y="-83616"/>
            <a:ext cx="12191997" cy="6954211"/>
          </a:xfrm>
          <a:prstGeom prst="rect">
            <a:avLst/>
          </a:prstGeom>
        </p:spPr>
      </p:pic>
      <p:pic>
        <p:nvPicPr>
          <p:cNvPr id="13" name="图片 12">
            <a:extLst>
              <a:ext uri="{FF2B5EF4-FFF2-40B4-BE49-F238E27FC236}">
                <a16:creationId xmlns:a16="http://schemas.microsoft.com/office/drawing/2014/main" id="{605BA304-5FB7-41F0-B7C2-4650633AD9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5284" y="-343862"/>
            <a:ext cx="3187726" cy="1793096"/>
          </a:xfrm>
          <a:prstGeom prst="rect">
            <a:avLst/>
          </a:prstGeom>
        </p:spPr>
      </p:pic>
    </p:spTree>
    <p:extLst>
      <p:ext uri="{BB962C8B-B14F-4D97-AF65-F5344CB8AC3E}">
        <p14:creationId xmlns:p14="http://schemas.microsoft.com/office/powerpoint/2010/main" val="3183546957"/>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800"/>
                                        <p:tgtEl>
                                          <p:spTgt spid="4"/>
                                        </p:tgtEl>
                                      </p:cBhvr>
                                    </p:animEffect>
                                  </p:childTnLst>
                                </p:cTn>
                              </p:par>
                              <p:par>
                                <p:cTn id="11" presetID="41" presetClass="entr" presetSubtype="0" fill="hold" grpId="0" nodeType="withEffect">
                                  <p:stCondLst>
                                    <p:cond delay="700"/>
                                  </p:stCondLst>
                                  <p:iterate type="lt">
                                    <p:tmPct val="10000"/>
                                  </p:iterate>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p:cTn id="13"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xEl>
                                              <p:pRg st="0" end="0"/>
                                            </p:txEl>
                                          </p:spTgt>
                                        </p:tgtEl>
                                      </p:cBhvr>
                                    </p:animEffect>
                                  </p:childTnLst>
                                </p:cTn>
                              </p:par>
                              <p:par>
                                <p:cTn id="18" presetID="41" presetClass="entr" presetSubtype="0" fill="hold" grpId="0" nodeType="withEffect">
                                  <p:stCondLst>
                                    <p:cond delay="1500"/>
                                  </p:stCondLst>
                                  <p:iterate type="lt">
                                    <p:tmPct val="10000"/>
                                  </p:iterate>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p:cTn id="20" dur="200" fill="hold"/>
                                        <p:tgtEl>
                                          <p:spTgt spid="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1" dur="200" fill="hold"/>
                                        <p:tgtEl>
                                          <p:spTgt spid="8">
                                            <p:txEl>
                                              <p:pRg st="0" end="0"/>
                                            </p:txEl>
                                          </p:spTgt>
                                        </p:tgtEl>
                                        <p:attrNameLst>
                                          <p:attrName>ppt_y</p:attrName>
                                        </p:attrNameLst>
                                      </p:cBhvr>
                                      <p:tavLst>
                                        <p:tav tm="0">
                                          <p:val>
                                            <p:strVal val="#ppt_y"/>
                                          </p:val>
                                        </p:tav>
                                        <p:tav tm="100000">
                                          <p:val>
                                            <p:strVal val="#ppt_y"/>
                                          </p:val>
                                        </p:tav>
                                      </p:tavLst>
                                    </p:anim>
                                    <p:anim calcmode="lin" valueType="num">
                                      <p:cBhvr>
                                        <p:cTn id="22" dur="200" fill="hold"/>
                                        <p:tgtEl>
                                          <p:spTgt spid="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3" dur="200" fill="hold"/>
                                        <p:tgtEl>
                                          <p:spTgt spid="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00" tmFilter="0,0; .5, 1; 1, 1"/>
                                        <p:tgtEl>
                                          <p:spTgt spid="8">
                                            <p:txEl>
                                              <p:pRg st="0" end="0"/>
                                            </p:txEl>
                                          </p:spTgt>
                                        </p:tgtEl>
                                      </p:cBhvr>
                                    </p:animEffect>
                                  </p:childTnLst>
                                </p:cTn>
                              </p:par>
                              <p:par>
                                <p:cTn id="25" presetID="41" presetClass="entr" presetSubtype="0" fill="hold" grpId="0" nodeType="withEffect">
                                  <p:stCondLst>
                                    <p:cond delay="1500"/>
                                  </p:stCondLst>
                                  <p:iterate type="lt">
                                    <p:tmPct val="10000"/>
                                  </p:iterate>
                                  <p:childTnLst>
                                    <p:set>
                                      <p:cBhvr>
                                        <p:cTn id="26" dur="1" fill="hold">
                                          <p:stCondLst>
                                            <p:cond delay="0"/>
                                          </p:stCondLst>
                                        </p:cTn>
                                        <p:tgtEl>
                                          <p:spTgt spid="8">
                                            <p:txEl>
                                              <p:pRg st="1" end="1"/>
                                            </p:txEl>
                                          </p:spTgt>
                                        </p:tgtEl>
                                        <p:attrNameLst>
                                          <p:attrName>style.visibility</p:attrName>
                                        </p:attrNameLst>
                                      </p:cBhvr>
                                      <p:to>
                                        <p:strVal val="visible"/>
                                      </p:to>
                                    </p:set>
                                    <p:anim calcmode="lin" valueType="num">
                                      <p:cBhvr>
                                        <p:cTn id="27" dur="200" fill="hold"/>
                                        <p:tgtEl>
                                          <p:spTgt spid="8">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200" fill="hold"/>
                                        <p:tgtEl>
                                          <p:spTgt spid="8">
                                            <p:txEl>
                                              <p:pRg st="1" end="1"/>
                                            </p:txEl>
                                          </p:spTgt>
                                        </p:tgtEl>
                                        <p:attrNameLst>
                                          <p:attrName>ppt_y</p:attrName>
                                        </p:attrNameLst>
                                      </p:cBhvr>
                                      <p:tavLst>
                                        <p:tav tm="0">
                                          <p:val>
                                            <p:strVal val="#ppt_y"/>
                                          </p:val>
                                        </p:tav>
                                        <p:tav tm="100000">
                                          <p:val>
                                            <p:strVal val="#ppt_y"/>
                                          </p:val>
                                        </p:tav>
                                      </p:tavLst>
                                    </p:anim>
                                    <p:anim calcmode="lin" valueType="num">
                                      <p:cBhvr>
                                        <p:cTn id="29" dur="200" fill="hold"/>
                                        <p:tgtEl>
                                          <p:spTgt spid="8">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200" fill="hold"/>
                                        <p:tgtEl>
                                          <p:spTgt spid="8">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00" tmFilter="0,0; .5, 1; 1, 1"/>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allAtOnce"/>
      <p:bldP spid="9"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6" name="矩形 95">
            <a:extLst>
              <a:ext uri="{FF2B5EF4-FFF2-40B4-BE49-F238E27FC236}">
                <a16:creationId xmlns:a16="http://schemas.microsoft.com/office/drawing/2014/main" id="{F91B2EE1-A9D9-4480-BC9E-5A9A7E4E80F3}"/>
              </a:ext>
            </a:extLst>
          </p:cNvPr>
          <p:cNvSpPr/>
          <p:nvPr/>
        </p:nvSpPr>
        <p:spPr>
          <a:xfrm>
            <a:off x="-2402941" y="-163767"/>
            <a:ext cx="15825353"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 name="自由: 形状 9"/>
          <p:cNvSpPr/>
          <p:nvPr/>
        </p:nvSpPr>
        <p:spPr>
          <a:xfrm rot="17121192">
            <a:off x="-3874291" y="-733320"/>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 name="自由: 形状 10"/>
          <p:cNvSpPr/>
          <p:nvPr/>
        </p:nvSpPr>
        <p:spPr>
          <a:xfrm rot="17121192">
            <a:off x="-4142634" y="-834541"/>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 name="自由: 形状 11"/>
          <p:cNvSpPr/>
          <p:nvPr/>
        </p:nvSpPr>
        <p:spPr>
          <a:xfrm rot="17121192">
            <a:off x="-4403447" y="-959597"/>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 name="自由: 形状 12"/>
          <p:cNvSpPr/>
          <p:nvPr/>
        </p:nvSpPr>
        <p:spPr>
          <a:xfrm rot="17121192">
            <a:off x="-4654739" y="-1107535"/>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 name="自由: 形状 13"/>
          <p:cNvSpPr/>
          <p:nvPr/>
        </p:nvSpPr>
        <p:spPr>
          <a:xfrm rot="17121192">
            <a:off x="-4894604" y="-1277226"/>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 name="自由: 形状 15"/>
          <p:cNvSpPr/>
          <p:nvPr/>
        </p:nvSpPr>
        <p:spPr>
          <a:xfrm rot="17121192">
            <a:off x="-5332841" y="-1676558"/>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 name="自由: 形状 16"/>
          <p:cNvSpPr/>
          <p:nvPr/>
        </p:nvSpPr>
        <p:spPr>
          <a:xfrm rot="17121192">
            <a:off x="-5527877" y="-1903156"/>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Source Han Sans SC"/>
              <a:cs typeface="+mn-ea"/>
              <a:sym typeface="Source Han Sans SC"/>
            </a:endParaRPr>
          </a:p>
        </p:txBody>
      </p:sp>
      <p:sp>
        <p:nvSpPr>
          <p:cNvPr id="18" name="自由: 形状 17"/>
          <p:cNvSpPr/>
          <p:nvPr/>
        </p:nvSpPr>
        <p:spPr>
          <a:xfrm rot="17121192">
            <a:off x="-5704839" y="-2145455"/>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 name="自由: 形状 18"/>
          <p:cNvSpPr/>
          <p:nvPr/>
        </p:nvSpPr>
        <p:spPr>
          <a:xfrm rot="17121192">
            <a:off x="-5862382" y="-2401611"/>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 name="自由: 形状 19"/>
          <p:cNvSpPr/>
          <p:nvPr/>
        </p:nvSpPr>
        <p:spPr>
          <a:xfrm rot="17121192">
            <a:off x="-5999302" y="-2669673"/>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1" name="自由: 形状 20"/>
          <p:cNvSpPr/>
          <p:nvPr/>
        </p:nvSpPr>
        <p:spPr>
          <a:xfrm rot="17121192">
            <a:off x="-6114557" y="-2947603"/>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2" name="自由: 形状 21"/>
          <p:cNvSpPr/>
          <p:nvPr/>
        </p:nvSpPr>
        <p:spPr>
          <a:xfrm rot="17121192">
            <a:off x="-6207275" y="-3233286"/>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3" name="自由: 形状 22"/>
          <p:cNvSpPr/>
          <p:nvPr/>
        </p:nvSpPr>
        <p:spPr>
          <a:xfrm rot="17121192">
            <a:off x="-6276746" y="-3524544"/>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4" name="自由: 形状 23"/>
          <p:cNvSpPr/>
          <p:nvPr/>
        </p:nvSpPr>
        <p:spPr>
          <a:xfrm rot="17121192">
            <a:off x="-6322443" y="-3819164"/>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5" name="自由: 形状 24"/>
          <p:cNvSpPr/>
          <p:nvPr/>
        </p:nvSpPr>
        <p:spPr>
          <a:xfrm rot="17121192">
            <a:off x="-6344018" y="-4114903"/>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6" name="自由: 形状 25"/>
          <p:cNvSpPr/>
          <p:nvPr/>
        </p:nvSpPr>
        <p:spPr>
          <a:xfrm rot="17121192">
            <a:off x="-6341306" y="-4409509"/>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8" name="自由: 形状 27"/>
          <p:cNvSpPr/>
          <p:nvPr/>
        </p:nvSpPr>
        <p:spPr>
          <a:xfrm rot="17121192">
            <a:off x="-6263292" y="-4986381"/>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9" name="自由: 形状 28"/>
          <p:cNvSpPr/>
          <p:nvPr/>
        </p:nvSpPr>
        <p:spPr>
          <a:xfrm rot="17121192">
            <a:off x="-6188582" y="-5264258"/>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0" name="自由: 形状 29"/>
          <p:cNvSpPr/>
          <p:nvPr/>
        </p:nvSpPr>
        <p:spPr>
          <a:xfrm rot="17121192">
            <a:off x="-6090769" y="-5532254"/>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2" name="自由: 形状 31"/>
          <p:cNvSpPr/>
          <p:nvPr/>
        </p:nvSpPr>
        <p:spPr>
          <a:xfrm rot="17121192">
            <a:off x="-5828981" y="-6030542"/>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3" name="自由: 形状 32"/>
          <p:cNvSpPr/>
          <p:nvPr/>
        </p:nvSpPr>
        <p:spPr>
          <a:xfrm rot="17121192">
            <a:off x="-5666997" y="-6257040"/>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4" name="自由: 形状 33"/>
          <p:cNvSpPr/>
          <p:nvPr/>
        </p:nvSpPr>
        <p:spPr>
          <a:xfrm rot="17121192">
            <a:off x="-5485879" y="-6466104"/>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6" name="自由: 形状 35"/>
          <p:cNvSpPr/>
          <p:nvPr/>
        </p:nvSpPr>
        <p:spPr>
          <a:xfrm rot="17121192">
            <a:off x="-5071893" y="-6825706"/>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8" name="自由: 形状 37"/>
          <p:cNvSpPr/>
          <p:nvPr/>
        </p:nvSpPr>
        <p:spPr>
          <a:xfrm rot="17121192">
            <a:off x="-4599599" y="-7098421"/>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9" name="自由: 形状 38"/>
          <p:cNvSpPr/>
          <p:nvPr/>
        </p:nvSpPr>
        <p:spPr>
          <a:xfrm rot="17121192">
            <a:off x="-4346012" y="-7199495"/>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0" name="自由: 形状 39"/>
          <p:cNvSpPr/>
          <p:nvPr/>
        </p:nvSpPr>
        <p:spPr>
          <a:xfrm rot="17121192">
            <a:off x="-4083347" y="-7275962"/>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1" name="自由: 形状 40"/>
          <p:cNvSpPr/>
          <p:nvPr/>
        </p:nvSpPr>
        <p:spPr>
          <a:xfrm rot="17121192">
            <a:off x="-3813599" y="-7327240"/>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2" name="自由: 形状 41"/>
          <p:cNvSpPr/>
          <p:nvPr/>
        </p:nvSpPr>
        <p:spPr>
          <a:xfrm rot="17121192">
            <a:off x="-3538823" y="-7352939"/>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3" name="自由: 形状 42"/>
          <p:cNvSpPr/>
          <p:nvPr/>
        </p:nvSpPr>
        <p:spPr>
          <a:xfrm rot="17121192">
            <a:off x="-3261110" y="-7352861"/>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4" name="自由: 形状 43"/>
          <p:cNvSpPr/>
          <p:nvPr/>
        </p:nvSpPr>
        <p:spPr>
          <a:xfrm rot="17121192">
            <a:off x="-2982573" y="-7327007"/>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5" name="自由: 形状 44"/>
          <p:cNvSpPr/>
          <p:nvPr/>
        </p:nvSpPr>
        <p:spPr>
          <a:xfrm rot="17121192">
            <a:off x="-2705334" y="-7275575"/>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6" name="自由: 形状 45"/>
          <p:cNvSpPr/>
          <p:nvPr/>
        </p:nvSpPr>
        <p:spPr>
          <a:xfrm rot="17121192">
            <a:off x="-2431499" y="-7198958"/>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7" name="自由: 形状 46"/>
          <p:cNvSpPr/>
          <p:nvPr/>
        </p:nvSpPr>
        <p:spPr>
          <a:xfrm rot="17121192">
            <a:off x="-2163155" y="-7097736"/>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8" name="自由: 形状 47"/>
          <p:cNvSpPr/>
          <p:nvPr/>
        </p:nvSpPr>
        <p:spPr>
          <a:xfrm rot="17121192">
            <a:off x="-1902344" y="-6972680"/>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9" name="自由: 形状 48"/>
          <p:cNvSpPr/>
          <p:nvPr/>
        </p:nvSpPr>
        <p:spPr>
          <a:xfrm rot="17121192">
            <a:off x="-1651050" y="-6824743"/>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0" name="自由: 形状 49"/>
          <p:cNvSpPr/>
          <p:nvPr/>
        </p:nvSpPr>
        <p:spPr>
          <a:xfrm rot="17121192">
            <a:off x="-1411186" y="-6655051"/>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1" name="自由: 形状 50"/>
          <p:cNvSpPr/>
          <p:nvPr/>
        </p:nvSpPr>
        <p:spPr>
          <a:xfrm rot="17121192">
            <a:off x="-1184578" y="-6464894"/>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2" name="自由: 形状 51"/>
          <p:cNvSpPr/>
          <p:nvPr/>
        </p:nvSpPr>
        <p:spPr>
          <a:xfrm rot="17121192">
            <a:off x="-972950" y="-6255721"/>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3" name="自由: 形状 52"/>
          <p:cNvSpPr/>
          <p:nvPr/>
        </p:nvSpPr>
        <p:spPr>
          <a:xfrm rot="17121192">
            <a:off x="-777912" y="-6029122"/>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4" name="自由: 形状 53"/>
          <p:cNvSpPr/>
          <p:nvPr/>
        </p:nvSpPr>
        <p:spPr>
          <a:xfrm rot="17121192">
            <a:off x="-600949" y="-5786823"/>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5" name="自由: 形状 54"/>
          <p:cNvSpPr/>
          <p:nvPr/>
        </p:nvSpPr>
        <p:spPr>
          <a:xfrm rot="17121192">
            <a:off x="-443408" y="-5530667"/>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6" name="自由: 形状 55"/>
          <p:cNvSpPr/>
          <p:nvPr/>
        </p:nvSpPr>
        <p:spPr>
          <a:xfrm rot="17121192">
            <a:off x="-306489" y="-5262602"/>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7" name="自由: 形状 56"/>
          <p:cNvSpPr/>
          <p:nvPr/>
        </p:nvSpPr>
        <p:spPr>
          <a:xfrm rot="17121192">
            <a:off x="-191231" y="-4984673"/>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8" name="自由: 形状 57"/>
          <p:cNvSpPr/>
          <p:nvPr/>
        </p:nvSpPr>
        <p:spPr>
          <a:xfrm rot="17121192">
            <a:off x="-98514" y="-4698992"/>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9" name="自由: 形状 58"/>
          <p:cNvSpPr/>
          <p:nvPr/>
        </p:nvSpPr>
        <p:spPr>
          <a:xfrm rot="17121192">
            <a:off x="-29043" y="-4407734"/>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0" name="自由: 形状 59"/>
          <p:cNvSpPr/>
          <p:nvPr/>
        </p:nvSpPr>
        <p:spPr>
          <a:xfrm rot="17121192">
            <a:off x="16653" y="-4113113"/>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highlight>
                <a:srgbClr val="FFFF00"/>
              </a:highlight>
              <a:latin typeface="Source Han Sans SC"/>
              <a:cs typeface="+mn-ea"/>
              <a:sym typeface="Source Han Sans SC"/>
            </a:endParaRPr>
          </a:p>
        </p:txBody>
      </p:sp>
      <p:sp>
        <p:nvSpPr>
          <p:cNvPr id="61" name="自由: 形状 60"/>
          <p:cNvSpPr/>
          <p:nvPr/>
        </p:nvSpPr>
        <p:spPr>
          <a:xfrm rot="17121192">
            <a:off x="38228" y="-3817375"/>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2" name="自由: 形状 61"/>
          <p:cNvSpPr/>
          <p:nvPr/>
        </p:nvSpPr>
        <p:spPr>
          <a:xfrm rot="17121192">
            <a:off x="35518" y="-3522769"/>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3" name="自由: 形状 62"/>
          <p:cNvSpPr/>
          <p:nvPr/>
        </p:nvSpPr>
        <p:spPr>
          <a:xfrm rot="17121192">
            <a:off x="8540" y="-3231537"/>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4" name="自由: 形状 63"/>
          <p:cNvSpPr/>
          <p:nvPr/>
        </p:nvSpPr>
        <p:spPr>
          <a:xfrm rot="17121192">
            <a:off x="-42497" y="-2945897"/>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5" name="自由: 形状 64"/>
          <p:cNvSpPr/>
          <p:nvPr/>
        </p:nvSpPr>
        <p:spPr>
          <a:xfrm rot="17121192">
            <a:off x="-117208" y="-2668019"/>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6" name="自由: 形状 65"/>
          <p:cNvSpPr/>
          <p:nvPr/>
        </p:nvSpPr>
        <p:spPr>
          <a:xfrm rot="17121192">
            <a:off x="-215020" y="-2400022"/>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7" name="自由: 形状 66"/>
          <p:cNvSpPr/>
          <p:nvPr/>
        </p:nvSpPr>
        <p:spPr>
          <a:xfrm rot="17121192">
            <a:off x="-335193" y="-2143944"/>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8" name="自由: 形状 67"/>
          <p:cNvSpPr/>
          <p:nvPr/>
        </p:nvSpPr>
        <p:spPr>
          <a:xfrm rot="17121192">
            <a:off x="-476809" y="-1901735"/>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9" name="自由: 形状 68"/>
          <p:cNvSpPr/>
          <p:nvPr/>
        </p:nvSpPr>
        <p:spPr>
          <a:xfrm rot="17121192">
            <a:off x="-638792" y="-1675236"/>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0" name="自由: 形状 69"/>
          <p:cNvSpPr/>
          <p:nvPr/>
        </p:nvSpPr>
        <p:spPr>
          <a:xfrm rot="17121192">
            <a:off x="-819910" y="-1466174"/>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1" name="自由: 形状 70"/>
          <p:cNvSpPr/>
          <p:nvPr/>
        </p:nvSpPr>
        <p:spPr>
          <a:xfrm rot="17121192">
            <a:off x="-1018781" y="-1276136"/>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2" name="自由: 形状 71"/>
          <p:cNvSpPr/>
          <p:nvPr/>
        </p:nvSpPr>
        <p:spPr>
          <a:xfrm rot="17121192">
            <a:off x="-1233897" y="-1106572"/>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3" name="自由: 形状 72"/>
          <p:cNvSpPr/>
          <p:nvPr/>
        </p:nvSpPr>
        <p:spPr>
          <a:xfrm rot="17121192">
            <a:off x="-1463616" y="-958770"/>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5" name="自由: 形状 74"/>
          <p:cNvSpPr/>
          <p:nvPr/>
        </p:nvSpPr>
        <p:spPr>
          <a:xfrm rot="17121192">
            <a:off x="-1959776" y="-732781"/>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6" name="自由: 形状 75"/>
          <p:cNvSpPr/>
          <p:nvPr/>
        </p:nvSpPr>
        <p:spPr>
          <a:xfrm rot="17121192">
            <a:off x="-2222442" y="-656314"/>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8" name="自由: 形状 77"/>
          <p:cNvSpPr/>
          <p:nvPr/>
        </p:nvSpPr>
        <p:spPr>
          <a:xfrm rot="17121192">
            <a:off x="-2766967" y="-579339"/>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79" name="自由: 形状 78"/>
          <p:cNvSpPr/>
          <p:nvPr/>
        </p:nvSpPr>
        <p:spPr>
          <a:xfrm rot="17121192">
            <a:off x="-3044678" y="-579418"/>
            <a:ext cx="11772239" cy="7932274"/>
          </a:xfrm>
          <a:custGeom>
            <a:avLst/>
            <a:gdLst>
              <a:gd name="connsiteX0" fmla="*/ 2171709 w 6438909"/>
              <a:gd name="connsiteY0" fmla="*/ 3340257 h 5797707"/>
              <a:gd name="connsiteX1" fmla="*/ 1943109 w 6438909"/>
              <a:gd name="connsiteY1" fmla="*/ 4178457 h 5797707"/>
              <a:gd name="connsiteX2" fmla="*/ 19059 w 6438909"/>
              <a:gd name="connsiteY2" fmla="*/ 3702207 h 5797707"/>
              <a:gd name="connsiteX3" fmla="*/ 3276609 w 6438909"/>
              <a:gd name="connsiteY3" fmla="*/ 25557 h 5797707"/>
              <a:gd name="connsiteX4" fmla="*/ 6438909 w 6438909"/>
              <a:gd name="connsiteY4" fmla="*/ 5797707 h 5797707"/>
              <a:gd name="connsiteX0-1" fmla="*/ 2152817 w 6420017"/>
              <a:gd name="connsiteY0-2" fmla="*/ 3434610 h 5892060"/>
              <a:gd name="connsiteX1-3" fmla="*/ 1924217 w 6420017"/>
              <a:gd name="connsiteY1-4" fmla="*/ 4272810 h 5892060"/>
              <a:gd name="connsiteX2-5" fmla="*/ 19217 w 6420017"/>
              <a:gd name="connsiteY2-6" fmla="*/ 2158260 h 5892060"/>
              <a:gd name="connsiteX3-7" fmla="*/ 3257717 w 6420017"/>
              <a:gd name="connsiteY3-8" fmla="*/ 119910 h 5892060"/>
              <a:gd name="connsiteX4-9" fmla="*/ 6420017 w 6420017"/>
              <a:gd name="connsiteY4-10" fmla="*/ 5892060 h 5892060"/>
              <a:gd name="connsiteX0-11" fmla="*/ 2136896 w 6404096"/>
              <a:gd name="connsiteY0-12" fmla="*/ 3538647 h 5996097"/>
              <a:gd name="connsiteX1-13" fmla="*/ 1908296 w 6404096"/>
              <a:gd name="connsiteY1-14" fmla="*/ 4376847 h 5996097"/>
              <a:gd name="connsiteX2-15" fmla="*/ 3296 w 6404096"/>
              <a:gd name="connsiteY2-16" fmla="*/ 2262297 h 5996097"/>
              <a:gd name="connsiteX3-17" fmla="*/ 3241796 w 6404096"/>
              <a:gd name="connsiteY3-18" fmla="*/ 223947 h 5996097"/>
              <a:gd name="connsiteX4-19" fmla="*/ 6404096 w 6404096"/>
              <a:gd name="connsiteY4-20" fmla="*/ 5996097 h 5996097"/>
              <a:gd name="connsiteX0-21" fmla="*/ 2555996 w 6404096"/>
              <a:gd name="connsiteY0-22" fmla="*/ 3519597 h 5996097"/>
              <a:gd name="connsiteX1-23" fmla="*/ 1908296 w 6404096"/>
              <a:gd name="connsiteY1-24" fmla="*/ 4376847 h 5996097"/>
              <a:gd name="connsiteX2-25" fmla="*/ 3296 w 6404096"/>
              <a:gd name="connsiteY2-26" fmla="*/ 2262297 h 5996097"/>
              <a:gd name="connsiteX3-27" fmla="*/ 3241796 w 6404096"/>
              <a:gd name="connsiteY3-28" fmla="*/ 223947 h 5996097"/>
              <a:gd name="connsiteX4-29" fmla="*/ 6404096 w 6404096"/>
              <a:gd name="connsiteY4-30" fmla="*/ 5996097 h 5996097"/>
              <a:gd name="connsiteX0-31" fmla="*/ 2598844 w 6446944"/>
              <a:gd name="connsiteY0-32" fmla="*/ 3415855 h 5892355"/>
              <a:gd name="connsiteX1-33" fmla="*/ 1455844 w 6446944"/>
              <a:gd name="connsiteY1-34" fmla="*/ 4311205 h 5892355"/>
              <a:gd name="connsiteX2-35" fmla="*/ 46144 w 6446944"/>
              <a:gd name="connsiteY2-36" fmla="*/ 2158555 h 5892355"/>
              <a:gd name="connsiteX3-37" fmla="*/ 3284644 w 6446944"/>
              <a:gd name="connsiteY3-38" fmla="*/ 120205 h 5892355"/>
              <a:gd name="connsiteX4-39" fmla="*/ 6446944 w 6446944"/>
              <a:gd name="connsiteY4-40" fmla="*/ 5892355 h 5892355"/>
              <a:gd name="connsiteX0-41" fmla="*/ 2616907 w 6465007"/>
              <a:gd name="connsiteY0-42" fmla="*/ 3415855 h 5892355"/>
              <a:gd name="connsiteX1-43" fmla="*/ 1473907 w 6465007"/>
              <a:gd name="connsiteY1-44" fmla="*/ 4311205 h 5892355"/>
              <a:gd name="connsiteX2-45" fmla="*/ 64207 w 6465007"/>
              <a:gd name="connsiteY2-46" fmla="*/ 2158555 h 5892355"/>
              <a:gd name="connsiteX3-47" fmla="*/ 3302707 w 6465007"/>
              <a:gd name="connsiteY3-48" fmla="*/ 120205 h 5892355"/>
              <a:gd name="connsiteX4-49" fmla="*/ 6465007 w 6465007"/>
              <a:gd name="connsiteY4-50" fmla="*/ 5892355 h 5892355"/>
              <a:gd name="connsiteX0-51" fmla="*/ 2588679 w 6436779"/>
              <a:gd name="connsiteY0-52" fmla="*/ 3438674 h 5915174"/>
              <a:gd name="connsiteX1-53" fmla="*/ 1445679 w 6436779"/>
              <a:gd name="connsiteY1-54" fmla="*/ 4334024 h 5915174"/>
              <a:gd name="connsiteX2-55" fmla="*/ 35979 w 6436779"/>
              <a:gd name="connsiteY2-56" fmla="*/ 2181374 h 5915174"/>
              <a:gd name="connsiteX3-57" fmla="*/ 3274479 w 6436779"/>
              <a:gd name="connsiteY3-58" fmla="*/ 143024 h 5915174"/>
              <a:gd name="connsiteX4-59" fmla="*/ 6436779 w 6436779"/>
              <a:gd name="connsiteY4-60" fmla="*/ 5915174 h 5915174"/>
              <a:gd name="connsiteX0-61" fmla="*/ 2610945 w 6459045"/>
              <a:gd name="connsiteY0-62" fmla="*/ 2909201 h 5385701"/>
              <a:gd name="connsiteX1-63" fmla="*/ 1467945 w 6459045"/>
              <a:gd name="connsiteY1-64" fmla="*/ 3804551 h 5385701"/>
              <a:gd name="connsiteX2-65" fmla="*/ 58245 w 6459045"/>
              <a:gd name="connsiteY2-66" fmla="*/ 1651901 h 5385701"/>
              <a:gd name="connsiteX3-67" fmla="*/ 3182445 w 6459045"/>
              <a:gd name="connsiteY3-68" fmla="*/ 146951 h 5385701"/>
              <a:gd name="connsiteX4-69" fmla="*/ 6459045 w 6459045"/>
              <a:gd name="connsiteY4-70" fmla="*/ 5385701 h 5385701"/>
              <a:gd name="connsiteX0-71" fmla="*/ 2599466 w 6447566"/>
              <a:gd name="connsiteY0-72" fmla="*/ 2949201 h 5425701"/>
              <a:gd name="connsiteX1-73" fmla="*/ 1456466 w 6447566"/>
              <a:gd name="connsiteY1-74" fmla="*/ 3844551 h 5425701"/>
              <a:gd name="connsiteX2-75" fmla="*/ 46766 w 6447566"/>
              <a:gd name="connsiteY2-76" fmla="*/ 1691901 h 5425701"/>
              <a:gd name="connsiteX3-77" fmla="*/ 3170966 w 6447566"/>
              <a:gd name="connsiteY3-78" fmla="*/ 186951 h 5425701"/>
              <a:gd name="connsiteX4-79" fmla="*/ 6447566 w 6447566"/>
              <a:gd name="connsiteY4-80" fmla="*/ 5425701 h 5425701"/>
              <a:gd name="connsiteX0-81" fmla="*/ 2609965 w 6458065"/>
              <a:gd name="connsiteY0-82" fmla="*/ 2837809 h 5314309"/>
              <a:gd name="connsiteX1-83" fmla="*/ 1466965 w 6458065"/>
              <a:gd name="connsiteY1-84" fmla="*/ 3733159 h 5314309"/>
              <a:gd name="connsiteX2-85" fmla="*/ 57265 w 6458065"/>
              <a:gd name="connsiteY2-86" fmla="*/ 1580509 h 5314309"/>
              <a:gd name="connsiteX3-87" fmla="*/ 3162415 w 6458065"/>
              <a:gd name="connsiteY3-88" fmla="*/ 151759 h 5314309"/>
              <a:gd name="connsiteX4-89" fmla="*/ 6458065 w 6458065"/>
              <a:gd name="connsiteY4-90" fmla="*/ 5314309 h 5314309"/>
              <a:gd name="connsiteX0-91" fmla="*/ 2593388 w 6441488"/>
              <a:gd name="connsiteY0-92" fmla="*/ 2837809 h 5314309"/>
              <a:gd name="connsiteX1-93" fmla="*/ 1450388 w 6441488"/>
              <a:gd name="connsiteY1-94" fmla="*/ 3733159 h 5314309"/>
              <a:gd name="connsiteX2-95" fmla="*/ 40688 w 6441488"/>
              <a:gd name="connsiteY2-96" fmla="*/ 1580509 h 5314309"/>
              <a:gd name="connsiteX3-97" fmla="*/ 3145838 w 6441488"/>
              <a:gd name="connsiteY3-98" fmla="*/ 151759 h 5314309"/>
              <a:gd name="connsiteX4-99" fmla="*/ 6441488 w 6441488"/>
              <a:gd name="connsiteY4-100" fmla="*/ 5314309 h 5314309"/>
              <a:gd name="connsiteX0-101" fmla="*/ 2563207 w 6411307"/>
              <a:gd name="connsiteY0-102" fmla="*/ 2927723 h 5404223"/>
              <a:gd name="connsiteX1-103" fmla="*/ 1420207 w 6411307"/>
              <a:gd name="connsiteY1-104" fmla="*/ 3823073 h 5404223"/>
              <a:gd name="connsiteX2-105" fmla="*/ 10507 w 6411307"/>
              <a:gd name="connsiteY2-106" fmla="*/ 1670423 h 5404223"/>
              <a:gd name="connsiteX3-107" fmla="*/ 3115657 w 6411307"/>
              <a:gd name="connsiteY3-108" fmla="*/ 241673 h 5404223"/>
              <a:gd name="connsiteX4-109" fmla="*/ 6411307 w 6411307"/>
              <a:gd name="connsiteY4-110" fmla="*/ 5404223 h 5404223"/>
              <a:gd name="connsiteX0-111" fmla="*/ 2563207 w 6411307"/>
              <a:gd name="connsiteY0-112" fmla="*/ 2927723 h 5404223"/>
              <a:gd name="connsiteX1-113" fmla="*/ 1420207 w 6411307"/>
              <a:gd name="connsiteY1-114" fmla="*/ 3823073 h 5404223"/>
              <a:gd name="connsiteX2-115" fmla="*/ 10507 w 6411307"/>
              <a:gd name="connsiteY2-116" fmla="*/ 1670423 h 5404223"/>
              <a:gd name="connsiteX3-117" fmla="*/ 3115657 w 6411307"/>
              <a:gd name="connsiteY3-118" fmla="*/ 241673 h 5404223"/>
              <a:gd name="connsiteX4-119" fmla="*/ 6411307 w 6411307"/>
              <a:gd name="connsiteY4-120" fmla="*/ 5404223 h 54042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1307" h="5404223">
                <a:moveTo>
                  <a:pt x="2563207" y="2927723"/>
                </a:moveTo>
                <a:cubicBezTo>
                  <a:pt x="2761644" y="3564310"/>
                  <a:pt x="1845657" y="4032623"/>
                  <a:pt x="1420207" y="3823073"/>
                </a:cubicBezTo>
                <a:cubicBezTo>
                  <a:pt x="994757" y="3613523"/>
                  <a:pt x="-119668" y="3105523"/>
                  <a:pt x="10507" y="1670423"/>
                </a:cubicBezTo>
                <a:cubicBezTo>
                  <a:pt x="140682" y="235323"/>
                  <a:pt x="2048857" y="-380627"/>
                  <a:pt x="3115657" y="241673"/>
                </a:cubicBezTo>
                <a:cubicBezTo>
                  <a:pt x="4182457" y="863973"/>
                  <a:pt x="5884257" y="4467598"/>
                  <a:pt x="6411307" y="5404223"/>
                </a:cubicBezTo>
              </a:path>
            </a:pathLst>
          </a:cu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2" name="组合 1"/>
          <p:cNvGrpSpPr/>
          <p:nvPr/>
        </p:nvGrpSpPr>
        <p:grpSpPr>
          <a:xfrm>
            <a:off x="8918600" y="561121"/>
            <a:ext cx="2765294" cy="715972"/>
            <a:chOff x="3030061" y="1765256"/>
            <a:chExt cx="2765294" cy="715972"/>
          </a:xfrm>
        </p:grpSpPr>
        <p:sp>
          <p:nvSpPr>
            <p:cNvPr id="84" name="矩形: 圆角 83"/>
            <p:cNvSpPr/>
            <p:nvPr/>
          </p:nvSpPr>
          <p:spPr>
            <a:xfrm>
              <a:off x="3030061" y="1765256"/>
              <a:ext cx="2765294" cy="71597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Source Han Sans SC"/>
                <a:cs typeface="+mn-ea"/>
                <a:sym typeface="Source Han Sans SC"/>
              </a:endParaRPr>
            </a:p>
          </p:txBody>
        </p:sp>
        <p:sp>
          <p:nvSpPr>
            <p:cNvPr id="83" name="矩形 82"/>
            <p:cNvSpPr/>
            <p:nvPr/>
          </p:nvSpPr>
          <p:spPr>
            <a:xfrm>
              <a:off x="3182610" y="1769299"/>
              <a:ext cx="2460196" cy="707886"/>
            </a:xfrm>
            <a:prstGeom prst="rect">
              <a:avLst/>
            </a:prstGeom>
          </p:spPr>
          <p:txBody>
            <a:bodyPr wrap="square">
              <a:spAutoFit/>
            </a:bodyPr>
            <a:lstStyle/>
            <a:p>
              <a:pPr algn="dist"/>
              <a:r>
                <a:rPr lang="en-US" altLang="zh-CN" sz="4000" b="1" dirty="0">
                  <a:latin typeface="Source Han Sans SC"/>
                  <a:cs typeface="+mn-ea"/>
                  <a:sym typeface="Source Han Sans SC"/>
                </a:rPr>
                <a:t>CONTENT</a:t>
              </a:r>
              <a:endParaRPr lang="zh-CN" altLang="en-US" sz="4000" b="1" dirty="0">
                <a:latin typeface="Source Han Sans SC"/>
                <a:cs typeface="+mn-ea"/>
                <a:sym typeface="Source Han Sans SC"/>
              </a:endParaRPr>
            </a:p>
          </p:txBody>
        </p:sp>
      </p:grpSp>
      <p:grpSp>
        <p:nvGrpSpPr>
          <p:cNvPr id="7" name="组合 6"/>
          <p:cNvGrpSpPr/>
          <p:nvPr/>
        </p:nvGrpSpPr>
        <p:grpSpPr>
          <a:xfrm>
            <a:off x="7002985" y="2240152"/>
            <a:ext cx="664346" cy="664346"/>
            <a:chOff x="7544550" y="2675017"/>
            <a:chExt cx="664346" cy="664346"/>
          </a:xfrm>
        </p:grpSpPr>
        <p:grpSp>
          <p:nvGrpSpPr>
            <p:cNvPr id="4" name="组合 3"/>
            <p:cNvGrpSpPr/>
            <p:nvPr/>
          </p:nvGrpSpPr>
          <p:grpSpPr>
            <a:xfrm>
              <a:off x="7544550" y="2675017"/>
              <a:ext cx="664346" cy="664346"/>
              <a:chOff x="7544549" y="2675016"/>
              <a:chExt cx="844423" cy="844423"/>
            </a:xfrm>
          </p:grpSpPr>
          <p:sp>
            <p:nvSpPr>
              <p:cNvPr id="85" name="椭圆 84"/>
              <p:cNvSpPr/>
              <p:nvPr/>
            </p:nvSpPr>
            <p:spPr>
              <a:xfrm>
                <a:off x="7544549" y="2675016"/>
                <a:ext cx="844423" cy="844423"/>
              </a:xfrm>
              <a:prstGeom prst="ellipse">
                <a:avLst/>
              </a:prstGeom>
              <a:gradFill>
                <a:gsLst>
                  <a:gs pos="0">
                    <a:srgbClr val="DBAFD6">
                      <a:alpha val="30000"/>
                    </a:srgbClr>
                  </a:gs>
                  <a:gs pos="100000">
                    <a:schemeClr val="bg1">
                      <a:lumMod val="95000"/>
                      <a:alpha val="3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3" name="椭圆 2"/>
              <p:cNvSpPr/>
              <p:nvPr/>
            </p:nvSpPr>
            <p:spPr>
              <a:xfrm>
                <a:off x="7682282" y="2812749"/>
                <a:ext cx="568956" cy="568956"/>
              </a:xfrm>
              <a:prstGeom prst="ellipse">
                <a:avLst/>
              </a:prstGeom>
              <a:solidFill>
                <a:srgbClr val="211C36"/>
              </a:solidFill>
              <a:ln w="19050">
                <a:gradFill>
                  <a:gsLst>
                    <a:gs pos="0">
                      <a:srgbClr val="DBAFD6"/>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sp>
          <p:nvSpPr>
            <p:cNvPr id="86" name="矩形 85"/>
            <p:cNvSpPr/>
            <p:nvPr/>
          </p:nvSpPr>
          <p:spPr>
            <a:xfrm>
              <a:off x="7622425" y="2767319"/>
              <a:ext cx="521297" cy="492443"/>
            </a:xfrm>
            <a:prstGeom prst="rect">
              <a:avLst/>
            </a:prstGeom>
          </p:spPr>
          <p:txBody>
            <a:bodyPr wrap="none">
              <a:spAutoFit/>
            </a:bodyPr>
            <a:lstStyle/>
            <a:p>
              <a:pPr algn="ctr"/>
              <a:r>
                <a:rPr lang="en-US" altLang="zh-CN" sz="2600" b="1" dirty="0">
                  <a:solidFill>
                    <a:schemeClr val="bg1"/>
                  </a:solidFill>
                  <a:latin typeface="Source Han Sans SC"/>
                  <a:cs typeface="+mn-ea"/>
                  <a:sym typeface="Source Han Sans SC"/>
                </a:rPr>
                <a:t>01</a:t>
              </a:r>
              <a:endParaRPr lang="zh-CN" altLang="en-US" sz="2600" b="1" dirty="0">
                <a:solidFill>
                  <a:schemeClr val="bg1"/>
                </a:solidFill>
                <a:latin typeface="Source Han Sans SC"/>
                <a:cs typeface="+mn-ea"/>
                <a:sym typeface="Source Han Sans SC"/>
              </a:endParaRPr>
            </a:p>
          </p:txBody>
        </p:sp>
      </p:grpSp>
      <p:sp>
        <p:nvSpPr>
          <p:cNvPr id="88" name="矩形 87"/>
          <p:cNvSpPr/>
          <p:nvPr/>
        </p:nvSpPr>
        <p:spPr>
          <a:xfrm>
            <a:off x="7810380" y="2341492"/>
            <a:ext cx="3322000" cy="461665"/>
          </a:xfrm>
          <a:prstGeom prst="rect">
            <a:avLst/>
          </a:prstGeom>
        </p:spPr>
        <p:txBody>
          <a:bodyPr wrap="none">
            <a:spAutoFit/>
          </a:bodyPr>
          <a:lstStyle/>
          <a:p>
            <a:pPr algn="ctr"/>
            <a:r>
              <a:rPr lang="zh-CN" altLang="en-US" sz="2400" b="1" dirty="0">
                <a:solidFill>
                  <a:schemeClr val="bg1"/>
                </a:solidFill>
                <a:latin typeface="Source Han Sans SC"/>
                <a:cs typeface="+mn-ea"/>
                <a:sym typeface="Source Han Sans SC"/>
              </a:rPr>
              <a:t>源于</a:t>
            </a:r>
            <a:r>
              <a:rPr lang="en-US" altLang="zh-CN" sz="2400" b="1" dirty="0">
                <a:solidFill>
                  <a:schemeClr val="bg1"/>
                </a:solidFill>
                <a:latin typeface="Source Han Sans SC"/>
                <a:cs typeface="+mn-ea"/>
                <a:sym typeface="Source Han Sans SC"/>
              </a:rPr>
              <a:t>NORTH STAR CHAIN</a:t>
            </a:r>
            <a:endParaRPr lang="zh-CN" altLang="en-US" sz="2400" b="1" dirty="0">
              <a:solidFill>
                <a:schemeClr val="bg1"/>
              </a:solidFill>
              <a:latin typeface="Source Han Sans SC"/>
              <a:cs typeface="+mn-ea"/>
              <a:sym typeface="Source Han Sans SC"/>
            </a:endParaRPr>
          </a:p>
        </p:txBody>
      </p:sp>
      <p:grpSp>
        <p:nvGrpSpPr>
          <p:cNvPr id="90" name="组合 89"/>
          <p:cNvGrpSpPr/>
          <p:nvPr/>
        </p:nvGrpSpPr>
        <p:grpSpPr>
          <a:xfrm>
            <a:off x="6967174" y="3254971"/>
            <a:ext cx="664346" cy="664346"/>
            <a:chOff x="7544550" y="2675017"/>
            <a:chExt cx="664346" cy="664346"/>
          </a:xfrm>
        </p:grpSpPr>
        <p:grpSp>
          <p:nvGrpSpPr>
            <p:cNvPr id="92" name="组合 91"/>
            <p:cNvGrpSpPr/>
            <p:nvPr/>
          </p:nvGrpSpPr>
          <p:grpSpPr>
            <a:xfrm>
              <a:off x="7544550" y="2675017"/>
              <a:ext cx="664346" cy="664346"/>
              <a:chOff x="7544549" y="2675016"/>
              <a:chExt cx="844423" cy="844423"/>
            </a:xfrm>
          </p:grpSpPr>
          <p:sp>
            <p:nvSpPr>
              <p:cNvPr id="94" name="椭圆 93"/>
              <p:cNvSpPr/>
              <p:nvPr/>
            </p:nvSpPr>
            <p:spPr>
              <a:xfrm>
                <a:off x="7544549" y="2675016"/>
                <a:ext cx="844423" cy="844423"/>
              </a:xfrm>
              <a:prstGeom prst="ellipse">
                <a:avLst/>
              </a:prstGeom>
              <a:gradFill>
                <a:gsLst>
                  <a:gs pos="0">
                    <a:srgbClr val="DBAFD6">
                      <a:alpha val="30000"/>
                    </a:srgbClr>
                  </a:gs>
                  <a:gs pos="100000">
                    <a:schemeClr val="bg1">
                      <a:lumMod val="95000"/>
                      <a:alpha val="3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95" name="椭圆 94"/>
              <p:cNvSpPr/>
              <p:nvPr/>
            </p:nvSpPr>
            <p:spPr>
              <a:xfrm>
                <a:off x="7682282" y="2812749"/>
                <a:ext cx="568956" cy="568956"/>
              </a:xfrm>
              <a:prstGeom prst="ellipse">
                <a:avLst/>
              </a:prstGeom>
              <a:solidFill>
                <a:srgbClr val="211C36"/>
              </a:solidFill>
              <a:ln w="19050">
                <a:gradFill>
                  <a:gsLst>
                    <a:gs pos="0">
                      <a:srgbClr val="DBAFD6"/>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sp>
          <p:nvSpPr>
            <p:cNvPr id="93" name="矩形 92"/>
            <p:cNvSpPr/>
            <p:nvPr/>
          </p:nvSpPr>
          <p:spPr>
            <a:xfrm>
              <a:off x="7622425" y="2767319"/>
              <a:ext cx="521297" cy="492443"/>
            </a:xfrm>
            <a:prstGeom prst="rect">
              <a:avLst/>
            </a:prstGeom>
          </p:spPr>
          <p:txBody>
            <a:bodyPr wrap="none">
              <a:spAutoFit/>
            </a:bodyPr>
            <a:lstStyle/>
            <a:p>
              <a:pPr algn="ctr"/>
              <a:r>
                <a:rPr lang="en-US" altLang="zh-CN" sz="2600" b="1" dirty="0">
                  <a:solidFill>
                    <a:srgbClr val="DBAFD6"/>
                  </a:solidFill>
                  <a:latin typeface="Source Han Sans SC"/>
                  <a:cs typeface="+mn-ea"/>
                  <a:sym typeface="Source Han Sans SC"/>
                </a:rPr>
                <a:t>02</a:t>
              </a:r>
              <a:endParaRPr lang="zh-CN" altLang="en-US" sz="2600" b="1" dirty="0">
                <a:solidFill>
                  <a:srgbClr val="DBAFD6"/>
                </a:solidFill>
                <a:latin typeface="Source Han Sans SC"/>
                <a:cs typeface="+mn-ea"/>
                <a:sym typeface="Source Han Sans SC"/>
              </a:endParaRPr>
            </a:p>
          </p:txBody>
        </p:sp>
      </p:grpSp>
      <p:sp>
        <p:nvSpPr>
          <p:cNvPr id="91" name="矩形 90"/>
          <p:cNvSpPr/>
          <p:nvPr/>
        </p:nvSpPr>
        <p:spPr>
          <a:xfrm>
            <a:off x="7709502" y="3430216"/>
            <a:ext cx="4071692" cy="461665"/>
          </a:xfrm>
          <a:prstGeom prst="rect">
            <a:avLst/>
          </a:prstGeom>
        </p:spPr>
        <p:txBody>
          <a:bodyPr wrap="none">
            <a:spAutoFit/>
          </a:bodyPr>
          <a:lstStyle/>
          <a:p>
            <a:pPr algn="ctr"/>
            <a:r>
              <a:rPr lang="zh-CN" altLang="en-US" sz="2400" b="1" dirty="0">
                <a:solidFill>
                  <a:schemeClr val="bg1"/>
                </a:solidFill>
                <a:latin typeface="Source Han Sans SC"/>
                <a:cs typeface="+mn-ea"/>
                <a:sym typeface="Source Han Sans SC"/>
              </a:rPr>
              <a:t>技术实现</a:t>
            </a:r>
            <a:r>
              <a:rPr lang="en-US" altLang="zh-CN" sz="2400" b="1" dirty="0">
                <a:solidFill>
                  <a:schemeClr val="bg1"/>
                </a:solidFill>
                <a:latin typeface="Source Han Sans SC"/>
                <a:cs typeface="+mn-ea"/>
                <a:sym typeface="Source Han Sans SC"/>
              </a:rPr>
              <a:t>LINK TO THE FUTURE</a:t>
            </a:r>
            <a:endParaRPr lang="zh-CN" altLang="en-US" sz="2400" b="1" dirty="0">
              <a:solidFill>
                <a:schemeClr val="bg1"/>
              </a:solidFill>
              <a:latin typeface="Source Han Sans SC"/>
              <a:cs typeface="+mn-ea"/>
              <a:sym typeface="Source Han Sans SC"/>
            </a:endParaRPr>
          </a:p>
        </p:txBody>
      </p:sp>
      <p:grpSp>
        <p:nvGrpSpPr>
          <p:cNvPr id="97" name="组合 96"/>
          <p:cNvGrpSpPr/>
          <p:nvPr/>
        </p:nvGrpSpPr>
        <p:grpSpPr>
          <a:xfrm>
            <a:off x="6776674" y="4269790"/>
            <a:ext cx="664346" cy="664346"/>
            <a:chOff x="7544550" y="2675017"/>
            <a:chExt cx="664346" cy="664346"/>
          </a:xfrm>
        </p:grpSpPr>
        <p:grpSp>
          <p:nvGrpSpPr>
            <p:cNvPr id="99" name="组合 98"/>
            <p:cNvGrpSpPr/>
            <p:nvPr/>
          </p:nvGrpSpPr>
          <p:grpSpPr>
            <a:xfrm>
              <a:off x="7544550" y="2675017"/>
              <a:ext cx="664346" cy="664346"/>
              <a:chOff x="7544549" y="2675016"/>
              <a:chExt cx="844423" cy="844423"/>
            </a:xfrm>
          </p:grpSpPr>
          <p:sp>
            <p:nvSpPr>
              <p:cNvPr id="101" name="椭圆 100"/>
              <p:cNvSpPr/>
              <p:nvPr/>
            </p:nvSpPr>
            <p:spPr>
              <a:xfrm>
                <a:off x="7544549" y="2675016"/>
                <a:ext cx="844423" cy="844423"/>
              </a:xfrm>
              <a:prstGeom prst="ellipse">
                <a:avLst/>
              </a:prstGeom>
              <a:gradFill>
                <a:gsLst>
                  <a:gs pos="0">
                    <a:srgbClr val="DBAFD6">
                      <a:alpha val="30000"/>
                    </a:srgbClr>
                  </a:gs>
                  <a:gs pos="100000">
                    <a:schemeClr val="bg1">
                      <a:lumMod val="95000"/>
                      <a:alpha val="3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2" name="椭圆 101"/>
              <p:cNvSpPr/>
              <p:nvPr/>
            </p:nvSpPr>
            <p:spPr>
              <a:xfrm>
                <a:off x="7682282" y="2812749"/>
                <a:ext cx="568956" cy="568956"/>
              </a:xfrm>
              <a:prstGeom prst="ellipse">
                <a:avLst/>
              </a:prstGeom>
              <a:solidFill>
                <a:srgbClr val="211C36"/>
              </a:solidFill>
              <a:ln w="19050">
                <a:gradFill>
                  <a:gsLst>
                    <a:gs pos="0">
                      <a:srgbClr val="DBAFD6"/>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sp>
          <p:nvSpPr>
            <p:cNvPr id="100" name="矩形 99"/>
            <p:cNvSpPr/>
            <p:nvPr/>
          </p:nvSpPr>
          <p:spPr>
            <a:xfrm>
              <a:off x="7622425" y="2767319"/>
              <a:ext cx="521298" cy="492443"/>
            </a:xfrm>
            <a:prstGeom prst="rect">
              <a:avLst/>
            </a:prstGeom>
          </p:spPr>
          <p:txBody>
            <a:bodyPr wrap="none">
              <a:spAutoFit/>
            </a:bodyPr>
            <a:lstStyle/>
            <a:p>
              <a:pPr algn="ctr"/>
              <a:r>
                <a:rPr lang="en-US" altLang="zh-CN" sz="2600" b="1" dirty="0">
                  <a:solidFill>
                    <a:srgbClr val="DBAFD6"/>
                  </a:solidFill>
                  <a:latin typeface="Source Han Sans SC"/>
                  <a:cs typeface="+mn-ea"/>
                  <a:sym typeface="Source Han Sans SC"/>
                </a:rPr>
                <a:t>03</a:t>
              </a:r>
              <a:endParaRPr lang="zh-CN" altLang="en-US" sz="2600" b="1" dirty="0">
                <a:solidFill>
                  <a:srgbClr val="DBAFD6"/>
                </a:solidFill>
                <a:latin typeface="Source Han Sans SC"/>
                <a:cs typeface="+mn-ea"/>
                <a:sym typeface="Source Han Sans SC"/>
              </a:endParaRPr>
            </a:p>
          </p:txBody>
        </p:sp>
      </p:grpSp>
      <p:sp>
        <p:nvSpPr>
          <p:cNvPr id="98" name="矩形 97"/>
          <p:cNvSpPr/>
          <p:nvPr/>
        </p:nvSpPr>
        <p:spPr>
          <a:xfrm>
            <a:off x="7609866" y="4473744"/>
            <a:ext cx="2954655" cy="461665"/>
          </a:xfrm>
          <a:prstGeom prst="rect">
            <a:avLst/>
          </a:prstGeom>
        </p:spPr>
        <p:txBody>
          <a:bodyPr wrap="none">
            <a:spAutoFit/>
          </a:bodyPr>
          <a:lstStyle/>
          <a:p>
            <a:pPr algn="ctr"/>
            <a:r>
              <a:rPr lang="zh-CN" altLang="en-US" sz="2400" b="1" dirty="0">
                <a:solidFill>
                  <a:schemeClr val="bg1"/>
                </a:solidFill>
                <a:latin typeface="Source Han Sans SC"/>
                <a:cs typeface="+mn-ea"/>
                <a:sym typeface="Source Han Sans SC"/>
              </a:rPr>
              <a:t>生态应用与商业价值</a:t>
            </a:r>
          </a:p>
        </p:txBody>
      </p:sp>
      <p:grpSp>
        <p:nvGrpSpPr>
          <p:cNvPr id="104" name="组合 103"/>
          <p:cNvGrpSpPr/>
          <p:nvPr/>
        </p:nvGrpSpPr>
        <p:grpSpPr>
          <a:xfrm>
            <a:off x="6358151" y="5284609"/>
            <a:ext cx="664346" cy="664346"/>
            <a:chOff x="7544550" y="2675017"/>
            <a:chExt cx="664346" cy="664346"/>
          </a:xfrm>
        </p:grpSpPr>
        <p:grpSp>
          <p:nvGrpSpPr>
            <p:cNvPr id="106" name="组合 105"/>
            <p:cNvGrpSpPr/>
            <p:nvPr/>
          </p:nvGrpSpPr>
          <p:grpSpPr>
            <a:xfrm>
              <a:off x="7544550" y="2675017"/>
              <a:ext cx="664346" cy="664346"/>
              <a:chOff x="7544549" y="2675016"/>
              <a:chExt cx="844423" cy="844423"/>
            </a:xfrm>
          </p:grpSpPr>
          <p:sp>
            <p:nvSpPr>
              <p:cNvPr id="108" name="椭圆 107"/>
              <p:cNvSpPr/>
              <p:nvPr/>
            </p:nvSpPr>
            <p:spPr>
              <a:xfrm>
                <a:off x="7544549" y="2675016"/>
                <a:ext cx="844423" cy="844423"/>
              </a:xfrm>
              <a:prstGeom prst="ellipse">
                <a:avLst/>
              </a:prstGeom>
              <a:gradFill>
                <a:gsLst>
                  <a:gs pos="0">
                    <a:srgbClr val="DBAFD6">
                      <a:alpha val="30000"/>
                    </a:srgbClr>
                  </a:gs>
                  <a:gs pos="100000">
                    <a:schemeClr val="bg1">
                      <a:lumMod val="95000"/>
                      <a:alpha val="30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9" name="椭圆 108"/>
              <p:cNvSpPr/>
              <p:nvPr/>
            </p:nvSpPr>
            <p:spPr>
              <a:xfrm>
                <a:off x="7682282" y="2812749"/>
                <a:ext cx="568956" cy="568956"/>
              </a:xfrm>
              <a:prstGeom prst="ellipse">
                <a:avLst/>
              </a:prstGeom>
              <a:solidFill>
                <a:srgbClr val="211C36"/>
              </a:solidFill>
              <a:ln w="19050">
                <a:gradFill>
                  <a:gsLst>
                    <a:gs pos="0">
                      <a:srgbClr val="DBAFD6"/>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sp>
          <p:nvSpPr>
            <p:cNvPr id="107" name="矩形 106"/>
            <p:cNvSpPr/>
            <p:nvPr/>
          </p:nvSpPr>
          <p:spPr>
            <a:xfrm>
              <a:off x="7622425" y="2767319"/>
              <a:ext cx="521298" cy="492443"/>
            </a:xfrm>
            <a:prstGeom prst="rect">
              <a:avLst/>
            </a:prstGeom>
          </p:spPr>
          <p:txBody>
            <a:bodyPr wrap="none">
              <a:spAutoFit/>
            </a:bodyPr>
            <a:lstStyle/>
            <a:p>
              <a:pPr algn="ctr"/>
              <a:r>
                <a:rPr lang="en-US" altLang="zh-CN" sz="2600" b="1" dirty="0">
                  <a:solidFill>
                    <a:srgbClr val="DBAFD6"/>
                  </a:solidFill>
                  <a:latin typeface="Source Han Sans SC"/>
                  <a:cs typeface="+mn-ea"/>
                  <a:sym typeface="Source Han Sans SC"/>
                </a:rPr>
                <a:t>04</a:t>
              </a:r>
              <a:endParaRPr lang="zh-CN" altLang="en-US" sz="2600" b="1" dirty="0">
                <a:solidFill>
                  <a:srgbClr val="DBAFD6"/>
                </a:solidFill>
                <a:latin typeface="Source Han Sans SC"/>
                <a:cs typeface="+mn-ea"/>
                <a:sym typeface="Source Han Sans SC"/>
              </a:endParaRPr>
            </a:p>
          </p:txBody>
        </p:sp>
      </p:grpSp>
      <p:sp>
        <p:nvSpPr>
          <p:cNvPr id="105" name="矩形 104"/>
          <p:cNvSpPr/>
          <p:nvPr/>
        </p:nvSpPr>
        <p:spPr>
          <a:xfrm>
            <a:off x="7287908" y="5468575"/>
            <a:ext cx="1927130" cy="461665"/>
          </a:xfrm>
          <a:prstGeom prst="rect">
            <a:avLst/>
          </a:prstGeom>
        </p:spPr>
        <p:txBody>
          <a:bodyPr wrap="none">
            <a:spAutoFit/>
          </a:bodyPr>
          <a:lstStyle/>
          <a:p>
            <a:pPr algn="ctr"/>
            <a:r>
              <a:rPr lang="en-US" altLang="zh-CN" sz="2400" b="1" dirty="0">
                <a:solidFill>
                  <a:schemeClr val="bg1"/>
                </a:solidFill>
                <a:latin typeface="Source Han Sans SC"/>
                <a:cs typeface="+mn-ea"/>
                <a:sym typeface="Source Han Sans SC"/>
              </a:rPr>
              <a:t>NSC</a:t>
            </a:r>
            <a:r>
              <a:rPr lang="zh-CN" altLang="en-US" sz="2400" b="1" dirty="0">
                <a:solidFill>
                  <a:schemeClr val="bg1"/>
                </a:solidFill>
                <a:latin typeface="Source Han Sans SC"/>
                <a:cs typeface="+mn-ea"/>
                <a:sym typeface="Source Han Sans SC"/>
              </a:rPr>
              <a:t>商业哲学</a:t>
            </a:r>
          </a:p>
        </p:txBody>
      </p:sp>
      <p:pic>
        <p:nvPicPr>
          <p:cNvPr id="103" name="图片 102">
            <a:extLst>
              <a:ext uri="{FF2B5EF4-FFF2-40B4-BE49-F238E27FC236}">
                <a16:creationId xmlns:a16="http://schemas.microsoft.com/office/drawing/2014/main" id="{D394117D-253B-4E17-9CE5-DB8A21845C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9457" y="5438139"/>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000" fill="hold"/>
                                        <p:tgtEl>
                                          <p:spTgt spid="10"/>
                                        </p:tgtEl>
                                        <p:attrNameLst>
                                          <p:attrName>ppt_w</p:attrName>
                                        </p:attrNameLst>
                                      </p:cBhvr>
                                      <p:tavLst>
                                        <p:tav tm="0">
                                          <p:val>
                                            <p:fltVal val="0"/>
                                          </p:val>
                                        </p:tav>
                                        <p:tav tm="100000">
                                          <p:val>
                                            <p:strVal val="#ppt_w"/>
                                          </p:val>
                                        </p:tav>
                                      </p:tavLst>
                                    </p:anim>
                                    <p:anim calcmode="lin" valueType="num">
                                      <p:cBhvr>
                                        <p:cTn id="8" dur="3000" fill="hold"/>
                                        <p:tgtEl>
                                          <p:spTgt spid="10"/>
                                        </p:tgtEl>
                                        <p:attrNameLst>
                                          <p:attrName>ppt_h</p:attrName>
                                        </p:attrNameLst>
                                      </p:cBhvr>
                                      <p:tavLst>
                                        <p:tav tm="0">
                                          <p:val>
                                            <p:fltVal val="0"/>
                                          </p:val>
                                        </p:tav>
                                        <p:tav tm="100000">
                                          <p:val>
                                            <p:strVal val="#ppt_h"/>
                                          </p:val>
                                        </p:tav>
                                      </p:tavLst>
                                    </p:anim>
                                    <p:anim calcmode="lin" valueType="num">
                                      <p:cBhvr>
                                        <p:cTn id="9" dur="3000" fill="hold"/>
                                        <p:tgtEl>
                                          <p:spTgt spid="10"/>
                                        </p:tgtEl>
                                        <p:attrNameLst>
                                          <p:attrName>style.rotation</p:attrName>
                                        </p:attrNameLst>
                                      </p:cBhvr>
                                      <p:tavLst>
                                        <p:tav tm="0">
                                          <p:val>
                                            <p:fltVal val="90"/>
                                          </p:val>
                                        </p:tav>
                                        <p:tav tm="100000">
                                          <p:val>
                                            <p:fltVal val="0"/>
                                          </p:val>
                                        </p:tav>
                                      </p:tavLst>
                                    </p:anim>
                                    <p:animEffect transition="in" filter="fade">
                                      <p:cBhvr>
                                        <p:cTn id="10" dur="30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3000" fill="hold"/>
                                        <p:tgtEl>
                                          <p:spTgt spid="11"/>
                                        </p:tgtEl>
                                        <p:attrNameLst>
                                          <p:attrName>ppt_w</p:attrName>
                                        </p:attrNameLst>
                                      </p:cBhvr>
                                      <p:tavLst>
                                        <p:tav tm="0">
                                          <p:val>
                                            <p:fltVal val="0"/>
                                          </p:val>
                                        </p:tav>
                                        <p:tav tm="100000">
                                          <p:val>
                                            <p:strVal val="#ppt_w"/>
                                          </p:val>
                                        </p:tav>
                                      </p:tavLst>
                                    </p:anim>
                                    <p:anim calcmode="lin" valueType="num">
                                      <p:cBhvr>
                                        <p:cTn id="14" dur="3000" fill="hold"/>
                                        <p:tgtEl>
                                          <p:spTgt spid="11"/>
                                        </p:tgtEl>
                                        <p:attrNameLst>
                                          <p:attrName>ppt_h</p:attrName>
                                        </p:attrNameLst>
                                      </p:cBhvr>
                                      <p:tavLst>
                                        <p:tav tm="0">
                                          <p:val>
                                            <p:fltVal val="0"/>
                                          </p:val>
                                        </p:tav>
                                        <p:tav tm="100000">
                                          <p:val>
                                            <p:strVal val="#ppt_h"/>
                                          </p:val>
                                        </p:tav>
                                      </p:tavLst>
                                    </p:anim>
                                    <p:anim calcmode="lin" valueType="num">
                                      <p:cBhvr>
                                        <p:cTn id="15" dur="3000" fill="hold"/>
                                        <p:tgtEl>
                                          <p:spTgt spid="11"/>
                                        </p:tgtEl>
                                        <p:attrNameLst>
                                          <p:attrName>style.rotation</p:attrName>
                                        </p:attrNameLst>
                                      </p:cBhvr>
                                      <p:tavLst>
                                        <p:tav tm="0">
                                          <p:val>
                                            <p:fltVal val="90"/>
                                          </p:val>
                                        </p:tav>
                                        <p:tav tm="100000">
                                          <p:val>
                                            <p:fltVal val="0"/>
                                          </p:val>
                                        </p:tav>
                                      </p:tavLst>
                                    </p:anim>
                                    <p:animEffect transition="in" filter="fade">
                                      <p:cBhvr>
                                        <p:cTn id="16" dur="3000"/>
                                        <p:tgtEl>
                                          <p:spTgt spid="1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0" fill="hold"/>
                                        <p:tgtEl>
                                          <p:spTgt spid="12"/>
                                        </p:tgtEl>
                                        <p:attrNameLst>
                                          <p:attrName>ppt_w</p:attrName>
                                        </p:attrNameLst>
                                      </p:cBhvr>
                                      <p:tavLst>
                                        <p:tav tm="0">
                                          <p:val>
                                            <p:fltVal val="0"/>
                                          </p:val>
                                        </p:tav>
                                        <p:tav tm="100000">
                                          <p:val>
                                            <p:strVal val="#ppt_w"/>
                                          </p:val>
                                        </p:tav>
                                      </p:tavLst>
                                    </p:anim>
                                    <p:anim calcmode="lin" valueType="num">
                                      <p:cBhvr>
                                        <p:cTn id="20" dur="3000" fill="hold"/>
                                        <p:tgtEl>
                                          <p:spTgt spid="12"/>
                                        </p:tgtEl>
                                        <p:attrNameLst>
                                          <p:attrName>ppt_h</p:attrName>
                                        </p:attrNameLst>
                                      </p:cBhvr>
                                      <p:tavLst>
                                        <p:tav tm="0">
                                          <p:val>
                                            <p:fltVal val="0"/>
                                          </p:val>
                                        </p:tav>
                                        <p:tav tm="100000">
                                          <p:val>
                                            <p:strVal val="#ppt_h"/>
                                          </p:val>
                                        </p:tav>
                                      </p:tavLst>
                                    </p:anim>
                                    <p:anim calcmode="lin" valueType="num">
                                      <p:cBhvr>
                                        <p:cTn id="21" dur="3000" fill="hold"/>
                                        <p:tgtEl>
                                          <p:spTgt spid="12"/>
                                        </p:tgtEl>
                                        <p:attrNameLst>
                                          <p:attrName>style.rotation</p:attrName>
                                        </p:attrNameLst>
                                      </p:cBhvr>
                                      <p:tavLst>
                                        <p:tav tm="0">
                                          <p:val>
                                            <p:fltVal val="90"/>
                                          </p:val>
                                        </p:tav>
                                        <p:tav tm="100000">
                                          <p:val>
                                            <p:fltVal val="0"/>
                                          </p:val>
                                        </p:tav>
                                      </p:tavLst>
                                    </p:anim>
                                    <p:animEffect transition="in" filter="fade">
                                      <p:cBhvr>
                                        <p:cTn id="22" dur="3000"/>
                                        <p:tgtEl>
                                          <p:spTgt spid="1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0" fill="hold"/>
                                        <p:tgtEl>
                                          <p:spTgt spid="13"/>
                                        </p:tgtEl>
                                        <p:attrNameLst>
                                          <p:attrName>ppt_w</p:attrName>
                                        </p:attrNameLst>
                                      </p:cBhvr>
                                      <p:tavLst>
                                        <p:tav tm="0">
                                          <p:val>
                                            <p:fltVal val="0"/>
                                          </p:val>
                                        </p:tav>
                                        <p:tav tm="100000">
                                          <p:val>
                                            <p:strVal val="#ppt_w"/>
                                          </p:val>
                                        </p:tav>
                                      </p:tavLst>
                                    </p:anim>
                                    <p:anim calcmode="lin" valueType="num">
                                      <p:cBhvr>
                                        <p:cTn id="26" dur="3000" fill="hold"/>
                                        <p:tgtEl>
                                          <p:spTgt spid="13"/>
                                        </p:tgtEl>
                                        <p:attrNameLst>
                                          <p:attrName>ppt_h</p:attrName>
                                        </p:attrNameLst>
                                      </p:cBhvr>
                                      <p:tavLst>
                                        <p:tav tm="0">
                                          <p:val>
                                            <p:fltVal val="0"/>
                                          </p:val>
                                        </p:tav>
                                        <p:tav tm="100000">
                                          <p:val>
                                            <p:strVal val="#ppt_h"/>
                                          </p:val>
                                        </p:tav>
                                      </p:tavLst>
                                    </p:anim>
                                    <p:anim calcmode="lin" valueType="num">
                                      <p:cBhvr>
                                        <p:cTn id="27" dur="3000" fill="hold"/>
                                        <p:tgtEl>
                                          <p:spTgt spid="13"/>
                                        </p:tgtEl>
                                        <p:attrNameLst>
                                          <p:attrName>style.rotation</p:attrName>
                                        </p:attrNameLst>
                                      </p:cBhvr>
                                      <p:tavLst>
                                        <p:tav tm="0">
                                          <p:val>
                                            <p:fltVal val="90"/>
                                          </p:val>
                                        </p:tav>
                                        <p:tav tm="100000">
                                          <p:val>
                                            <p:fltVal val="0"/>
                                          </p:val>
                                        </p:tav>
                                      </p:tavLst>
                                    </p:anim>
                                    <p:animEffect transition="in" filter="fade">
                                      <p:cBhvr>
                                        <p:cTn id="28" dur="3000"/>
                                        <p:tgtEl>
                                          <p:spTgt spid="1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0" fill="hold"/>
                                        <p:tgtEl>
                                          <p:spTgt spid="14"/>
                                        </p:tgtEl>
                                        <p:attrNameLst>
                                          <p:attrName>ppt_w</p:attrName>
                                        </p:attrNameLst>
                                      </p:cBhvr>
                                      <p:tavLst>
                                        <p:tav tm="0">
                                          <p:val>
                                            <p:fltVal val="0"/>
                                          </p:val>
                                        </p:tav>
                                        <p:tav tm="100000">
                                          <p:val>
                                            <p:strVal val="#ppt_w"/>
                                          </p:val>
                                        </p:tav>
                                      </p:tavLst>
                                    </p:anim>
                                    <p:anim calcmode="lin" valueType="num">
                                      <p:cBhvr>
                                        <p:cTn id="32" dur="3000" fill="hold"/>
                                        <p:tgtEl>
                                          <p:spTgt spid="14"/>
                                        </p:tgtEl>
                                        <p:attrNameLst>
                                          <p:attrName>ppt_h</p:attrName>
                                        </p:attrNameLst>
                                      </p:cBhvr>
                                      <p:tavLst>
                                        <p:tav tm="0">
                                          <p:val>
                                            <p:fltVal val="0"/>
                                          </p:val>
                                        </p:tav>
                                        <p:tav tm="100000">
                                          <p:val>
                                            <p:strVal val="#ppt_h"/>
                                          </p:val>
                                        </p:tav>
                                      </p:tavLst>
                                    </p:anim>
                                    <p:anim calcmode="lin" valueType="num">
                                      <p:cBhvr>
                                        <p:cTn id="33" dur="3000" fill="hold"/>
                                        <p:tgtEl>
                                          <p:spTgt spid="14"/>
                                        </p:tgtEl>
                                        <p:attrNameLst>
                                          <p:attrName>style.rotation</p:attrName>
                                        </p:attrNameLst>
                                      </p:cBhvr>
                                      <p:tavLst>
                                        <p:tav tm="0">
                                          <p:val>
                                            <p:fltVal val="90"/>
                                          </p:val>
                                        </p:tav>
                                        <p:tav tm="100000">
                                          <p:val>
                                            <p:fltVal val="0"/>
                                          </p:val>
                                        </p:tav>
                                      </p:tavLst>
                                    </p:anim>
                                    <p:animEffect transition="in" filter="fade">
                                      <p:cBhvr>
                                        <p:cTn id="34" dur="3000"/>
                                        <p:tgtEl>
                                          <p:spTgt spid="14"/>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3000" fill="hold"/>
                                        <p:tgtEl>
                                          <p:spTgt spid="16"/>
                                        </p:tgtEl>
                                        <p:attrNameLst>
                                          <p:attrName>ppt_w</p:attrName>
                                        </p:attrNameLst>
                                      </p:cBhvr>
                                      <p:tavLst>
                                        <p:tav tm="0">
                                          <p:val>
                                            <p:fltVal val="0"/>
                                          </p:val>
                                        </p:tav>
                                        <p:tav tm="100000">
                                          <p:val>
                                            <p:strVal val="#ppt_w"/>
                                          </p:val>
                                        </p:tav>
                                      </p:tavLst>
                                    </p:anim>
                                    <p:anim calcmode="lin" valueType="num">
                                      <p:cBhvr>
                                        <p:cTn id="38" dur="3000" fill="hold"/>
                                        <p:tgtEl>
                                          <p:spTgt spid="16"/>
                                        </p:tgtEl>
                                        <p:attrNameLst>
                                          <p:attrName>ppt_h</p:attrName>
                                        </p:attrNameLst>
                                      </p:cBhvr>
                                      <p:tavLst>
                                        <p:tav tm="0">
                                          <p:val>
                                            <p:fltVal val="0"/>
                                          </p:val>
                                        </p:tav>
                                        <p:tav tm="100000">
                                          <p:val>
                                            <p:strVal val="#ppt_h"/>
                                          </p:val>
                                        </p:tav>
                                      </p:tavLst>
                                    </p:anim>
                                    <p:anim calcmode="lin" valueType="num">
                                      <p:cBhvr>
                                        <p:cTn id="39" dur="3000" fill="hold"/>
                                        <p:tgtEl>
                                          <p:spTgt spid="16"/>
                                        </p:tgtEl>
                                        <p:attrNameLst>
                                          <p:attrName>style.rotation</p:attrName>
                                        </p:attrNameLst>
                                      </p:cBhvr>
                                      <p:tavLst>
                                        <p:tav tm="0">
                                          <p:val>
                                            <p:fltVal val="90"/>
                                          </p:val>
                                        </p:tav>
                                        <p:tav tm="100000">
                                          <p:val>
                                            <p:fltVal val="0"/>
                                          </p:val>
                                        </p:tav>
                                      </p:tavLst>
                                    </p:anim>
                                    <p:animEffect transition="in" filter="fade">
                                      <p:cBhvr>
                                        <p:cTn id="40" dur="3000"/>
                                        <p:tgtEl>
                                          <p:spTgt spid="1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3000" fill="hold"/>
                                        <p:tgtEl>
                                          <p:spTgt spid="17"/>
                                        </p:tgtEl>
                                        <p:attrNameLst>
                                          <p:attrName>ppt_w</p:attrName>
                                        </p:attrNameLst>
                                      </p:cBhvr>
                                      <p:tavLst>
                                        <p:tav tm="0">
                                          <p:val>
                                            <p:fltVal val="0"/>
                                          </p:val>
                                        </p:tav>
                                        <p:tav tm="100000">
                                          <p:val>
                                            <p:strVal val="#ppt_w"/>
                                          </p:val>
                                        </p:tav>
                                      </p:tavLst>
                                    </p:anim>
                                    <p:anim calcmode="lin" valueType="num">
                                      <p:cBhvr>
                                        <p:cTn id="44" dur="3000" fill="hold"/>
                                        <p:tgtEl>
                                          <p:spTgt spid="17"/>
                                        </p:tgtEl>
                                        <p:attrNameLst>
                                          <p:attrName>ppt_h</p:attrName>
                                        </p:attrNameLst>
                                      </p:cBhvr>
                                      <p:tavLst>
                                        <p:tav tm="0">
                                          <p:val>
                                            <p:fltVal val="0"/>
                                          </p:val>
                                        </p:tav>
                                        <p:tav tm="100000">
                                          <p:val>
                                            <p:strVal val="#ppt_h"/>
                                          </p:val>
                                        </p:tav>
                                      </p:tavLst>
                                    </p:anim>
                                    <p:anim calcmode="lin" valueType="num">
                                      <p:cBhvr>
                                        <p:cTn id="45" dur="3000" fill="hold"/>
                                        <p:tgtEl>
                                          <p:spTgt spid="17"/>
                                        </p:tgtEl>
                                        <p:attrNameLst>
                                          <p:attrName>style.rotation</p:attrName>
                                        </p:attrNameLst>
                                      </p:cBhvr>
                                      <p:tavLst>
                                        <p:tav tm="0">
                                          <p:val>
                                            <p:fltVal val="90"/>
                                          </p:val>
                                        </p:tav>
                                        <p:tav tm="100000">
                                          <p:val>
                                            <p:fltVal val="0"/>
                                          </p:val>
                                        </p:tav>
                                      </p:tavLst>
                                    </p:anim>
                                    <p:animEffect transition="in" filter="fade">
                                      <p:cBhvr>
                                        <p:cTn id="46" dur="3000"/>
                                        <p:tgtEl>
                                          <p:spTgt spid="1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3000" fill="hold"/>
                                        <p:tgtEl>
                                          <p:spTgt spid="18"/>
                                        </p:tgtEl>
                                        <p:attrNameLst>
                                          <p:attrName>ppt_w</p:attrName>
                                        </p:attrNameLst>
                                      </p:cBhvr>
                                      <p:tavLst>
                                        <p:tav tm="0">
                                          <p:val>
                                            <p:fltVal val="0"/>
                                          </p:val>
                                        </p:tav>
                                        <p:tav tm="100000">
                                          <p:val>
                                            <p:strVal val="#ppt_w"/>
                                          </p:val>
                                        </p:tav>
                                      </p:tavLst>
                                    </p:anim>
                                    <p:anim calcmode="lin" valueType="num">
                                      <p:cBhvr>
                                        <p:cTn id="50" dur="3000" fill="hold"/>
                                        <p:tgtEl>
                                          <p:spTgt spid="18"/>
                                        </p:tgtEl>
                                        <p:attrNameLst>
                                          <p:attrName>ppt_h</p:attrName>
                                        </p:attrNameLst>
                                      </p:cBhvr>
                                      <p:tavLst>
                                        <p:tav tm="0">
                                          <p:val>
                                            <p:fltVal val="0"/>
                                          </p:val>
                                        </p:tav>
                                        <p:tav tm="100000">
                                          <p:val>
                                            <p:strVal val="#ppt_h"/>
                                          </p:val>
                                        </p:tav>
                                      </p:tavLst>
                                    </p:anim>
                                    <p:anim calcmode="lin" valueType="num">
                                      <p:cBhvr>
                                        <p:cTn id="51" dur="3000" fill="hold"/>
                                        <p:tgtEl>
                                          <p:spTgt spid="18"/>
                                        </p:tgtEl>
                                        <p:attrNameLst>
                                          <p:attrName>style.rotation</p:attrName>
                                        </p:attrNameLst>
                                      </p:cBhvr>
                                      <p:tavLst>
                                        <p:tav tm="0">
                                          <p:val>
                                            <p:fltVal val="90"/>
                                          </p:val>
                                        </p:tav>
                                        <p:tav tm="100000">
                                          <p:val>
                                            <p:fltVal val="0"/>
                                          </p:val>
                                        </p:tav>
                                      </p:tavLst>
                                    </p:anim>
                                    <p:animEffect transition="in" filter="fade">
                                      <p:cBhvr>
                                        <p:cTn id="52" dur="3000"/>
                                        <p:tgtEl>
                                          <p:spTgt spid="1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3000" fill="hold"/>
                                        <p:tgtEl>
                                          <p:spTgt spid="19"/>
                                        </p:tgtEl>
                                        <p:attrNameLst>
                                          <p:attrName>ppt_w</p:attrName>
                                        </p:attrNameLst>
                                      </p:cBhvr>
                                      <p:tavLst>
                                        <p:tav tm="0">
                                          <p:val>
                                            <p:fltVal val="0"/>
                                          </p:val>
                                        </p:tav>
                                        <p:tav tm="100000">
                                          <p:val>
                                            <p:strVal val="#ppt_w"/>
                                          </p:val>
                                        </p:tav>
                                      </p:tavLst>
                                    </p:anim>
                                    <p:anim calcmode="lin" valueType="num">
                                      <p:cBhvr>
                                        <p:cTn id="56" dur="3000" fill="hold"/>
                                        <p:tgtEl>
                                          <p:spTgt spid="19"/>
                                        </p:tgtEl>
                                        <p:attrNameLst>
                                          <p:attrName>ppt_h</p:attrName>
                                        </p:attrNameLst>
                                      </p:cBhvr>
                                      <p:tavLst>
                                        <p:tav tm="0">
                                          <p:val>
                                            <p:fltVal val="0"/>
                                          </p:val>
                                        </p:tav>
                                        <p:tav tm="100000">
                                          <p:val>
                                            <p:strVal val="#ppt_h"/>
                                          </p:val>
                                        </p:tav>
                                      </p:tavLst>
                                    </p:anim>
                                    <p:anim calcmode="lin" valueType="num">
                                      <p:cBhvr>
                                        <p:cTn id="57" dur="3000" fill="hold"/>
                                        <p:tgtEl>
                                          <p:spTgt spid="19"/>
                                        </p:tgtEl>
                                        <p:attrNameLst>
                                          <p:attrName>style.rotation</p:attrName>
                                        </p:attrNameLst>
                                      </p:cBhvr>
                                      <p:tavLst>
                                        <p:tav tm="0">
                                          <p:val>
                                            <p:fltVal val="90"/>
                                          </p:val>
                                        </p:tav>
                                        <p:tav tm="100000">
                                          <p:val>
                                            <p:fltVal val="0"/>
                                          </p:val>
                                        </p:tav>
                                      </p:tavLst>
                                    </p:anim>
                                    <p:animEffect transition="in" filter="fade">
                                      <p:cBhvr>
                                        <p:cTn id="58" dur="3000"/>
                                        <p:tgtEl>
                                          <p:spTgt spid="1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3000" fill="hold"/>
                                        <p:tgtEl>
                                          <p:spTgt spid="20"/>
                                        </p:tgtEl>
                                        <p:attrNameLst>
                                          <p:attrName>ppt_w</p:attrName>
                                        </p:attrNameLst>
                                      </p:cBhvr>
                                      <p:tavLst>
                                        <p:tav tm="0">
                                          <p:val>
                                            <p:fltVal val="0"/>
                                          </p:val>
                                        </p:tav>
                                        <p:tav tm="100000">
                                          <p:val>
                                            <p:strVal val="#ppt_w"/>
                                          </p:val>
                                        </p:tav>
                                      </p:tavLst>
                                    </p:anim>
                                    <p:anim calcmode="lin" valueType="num">
                                      <p:cBhvr>
                                        <p:cTn id="62" dur="3000" fill="hold"/>
                                        <p:tgtEl>
                                          <p:spTgt spid="20"/>
                                        </p:tgtEl>
                                        <p:attrNameLst>
                                          <p:attrName>ppt_h</p:attrName>
                                        </p:attrNameLst>
                                      </p:cBhvr>
                                      <p:tavLst>
                                        <p:tav tm="0">
                                          <p:val>
                                            <p:fltVal val="0"/>
                                          </p:val>
                                        </p:tav>
                                        <p:tav tm="100000">
                                          <p:val>
                                            <p:strVal val="#ppt_h"/>
                                          </p:val>
                                        </p:tav>
                                      </p:tavLst>
                                    </p:anim>
                                    <p:anim calcmode="lin" valueType="num">
                                      <p:cBhvr>
                                        <p:cTn id="63" dur="3000" fill="hold"/>
                                        <p:tgtEl>
                                          <p:spTgt spid="20"/>
                                        </p:tgtEl>
                                        <p:attrNameLst>
                                          <p:attrName>style.rotation</p:attrName>
                                        </p:attrNameLst>
                                      </p:cBhvr>
                                      <p:tavLst>
                                        <p:tav tm="0">
                                          <p:val>
                                            <p:fltVal val="90"/>
                                          </p:val>
                                        </p:tav>
                                        <p:tav tm="100000">
                                          <p:val>
                                            <p:fltVal val="0"/>
                                          </p:val>
                                        </p:tav>
                                      </p:tavLst>
                                    </p:anim>
                                    <p:animEffect transition="in" filter="fade">
                                      <p:cBhvr>
                                        <p:cTn id="64" dur="3000"/>
                                        <p:tgtEl>
                                          <p:spTgt spid="20"/>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3000" fill="hold"/>
                                        <p:tgtEl>
                                          <p:spTgt spid="21"/>
                                        </p:tgtEl>
                                        <p:attrNameLst>
                                          <p:attrName>ppt_w</p:attrName>
                                        </p:attrNameLst>
                                      </p:cBhvr>
                                      <p:tavLst>
                                        <p:tav tm="0">
                                          <p:val>
                                            <p:fltVal val="0"/>
                                          </p:val>
                                        </p:tav>
                                        <p:tav tm="100000">
                                          <p:val>
                                            <p:strVal val="#ppt_w"/>
                                          </p:val>
                                        </p:tav>
                                      </p:tavLst>
                                    </p:anim>
                                    <p:anim calcmode="lin" valueType="num">
                                      <p:cBhvr>
                                        <p:cTn id="68" dur="3000" fill="hold"/>
                                        <p:tgtEl>
                                          <p:spTgt spid="21"/>
                                        </p:tgtEl>
                                        <p:attrNameLst>
                                          <p:attrName>ppt_h</p:attrName>
                                        </p:attrNameLst>
                                      </p:cBhvr>
                                      <p:tavLst>
                                        <p:tav tm="0">
                                          <p:val>
                                            <p:fltVal val="0"/>
                                          </p:val>
                                        </p:tav>
                                        <p:tav tm="100000">
                                          <p:val>
                                            <p:strVal val="#ppt_h"/>
                                          </p:val>
                                        </p:tav>
                                      </p:tavLst>
                                    </p:anim>
                                    <p:anim calcmode="lin" valueType="num">
                                      <p:cBhvr>
                                        <p:cTn id="69" dur="3000" fill="hold"/>
                                        <p:tgtEl>
                                          <p:spTgt spid="21"/>
                                        </p:tgtEl>
                                        <p:attrNameLst>
                                          <p:attrName>style.rotation</p:attrName>
                                        </p:attrNameLst>
                                      </p:cBhvr>
                                      <p:tavLst>
                                        <p:tav tm="0">
                                          <p:val>
                                            <p:fltVal val="90"/>
                                          </p:val>
                                        </p:tav>
                                        <p:tav tm="100000">
                                          <p:val>
                                            <p:fltVal val="0"/>
                                          </p:val>
                                        </p:tav>
                                      </p:tavLst>
                                    </p:anim>
                                    <p:animEffect transition="in" filter="fade">
                                      <p:cBhvr>
                                        <p:cTn id="70" dur="3000"/>
                                        <p:tgtEl>
                                          <p:spTgt spid="2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3000" fill="hold"/>
                                        <p:tgtEl>
                                          <p:spTgt spid="22"/>
                                        </p:tgtEl>
                                        <p:attrNameLst>
                                          <p:attrName>ppt_w</p:attrName>
                                        </p:attrNameLst>
                                      </p:cBhvr>
                                      <p:tavLst>
                                        <p:tav tm="0">
                                          <p:val>
                                            <p:fltVal val="0"/>
                                          </p:val>
                                        </p:tav>
                                        <p:tav tm="100000">
                                          <p:val>
                                            <p:strVal val="#ppt_w"/>
                                          </p:val>
                                        </p:tav>
                                      </p:tavLst>
                                    </p:anim>
                                    <p:anim calcmode="lin" valueType="num">
                                      <p:cBhvr>
                                        <p:cTn id="74" dur="3000" fill="hold"/>
                                        <p:tgtEl>
                                          <p:spTgt spid="22"/>
                                        </p:tgtEl>
                                        <p:attrNameLst>
                                          <p:attrName>ppt_h</p:attrName>
                                        </p:attrNameLst>
                                      </p:cBhvr>
                                      <p:tavLst>
                                        <p:tav tm="0">
                                          <p:val>
                                            <p:fltVal val="0"/>
                                          </p:val>
                                        </p:tav>
                                        <p:tav tm="100000">
                                          <p:val>
                                            <p:strVal val="#ppt_h"/>
                                          </p:val>
                                        </p:tav>
                                      </p:tavLst>
                                    </p:anim>
                                    <p:anim calcmode="lin" valueType="num">
                                      <p:cBhvr>
                                        <p:cTn id="75" dur="3000" fill="hold"/>
                                        <p:tgtEl>
                                          <p:spTgt spid="22"/>
                                        </p:tgtEl>
                                        <p:attrNameLst>
                                          <p:attrName>style.rotation</p:attrName>
                                        </p:attrNameLst>
                                      </p:cBhvr>
                                      <p:tavLst>
                                        <p:tav tm="0">
                                          <p:val>
                                            <p:fltVal val="90"/>
                                          </p:val>
                                        </p:tav>
                                        <p:tav tm="100000">
                                          <p:val>
                                            <p:fltVal val="0"/>
                                          </p:val>
                                        </p:tav>
                                      </p:tavLst>
                                    </p:anim>
                                    <p:animEffect transition="in" filter="fade">
                                      <p:cBhvr>
                                        <p:cTn id="76" dur="3000"/>
                                        <p:tgtEl>
                                          <p:spTgt spid="2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3000" fill="hold"/>
                                        <p:tgtEl>
                                          <p:spTgt spid="23"/>
                                        </p:tgtEl>
                                        <p:attrNameLst>
                                          <p:attrName>ppt_w</p:attrName>
                                        </p:attrNameLst>
                                      </p:cBhvr>
                                      <p:tavLst>
                                        <p:tav tm="0">
                                          <p:val>
                                            <p:fltVal val="0"/>
                                          </p:val>
                                        </p:tav>
                                        <p:tav tm="100000">
                                          <p:val>
                                            <p:strVal val="#ppt_w"/>
                                          </p:val>
                                        </p:tav>
                                      </p:tavLst>
                                    </p:anim>
                                    <p:anim calcmode="lin" valueType="num">
                                      <p:cBhvr>
                                        <p:cTn id="80" dur="3000" fill="hold"/>
                                        <p:tgtEl>
                                          <p:spTgt spid="23"/>
                                        </p:tgtEl>
                                        <p:attrNameLst>
                                          <p:attrName>ppt_h</p:attrName>
                                        </p:attrNameLst>
                                      </p:cBhvr>
                                      <p:tavLst>
                                        <p:tav tm="0">
                                          <p:val>
                                            <p:fltVal val="0"/>
                                          </p:val>
                                        </p:tav>
                                        <p:tav tm="100000">
                                          <p:val>
                                            <p:strVal val="#ppt_h"/>
                                          </p:val>
                                        </p:tav>
                                      </p:tavLst>
                                    </p:anim>
                                    <p:anim calcmode="lin" valueType="num">
                                      <p:cBhvr>
                                        <p:cTn id="81" dur="3000" fill="hold"/>
                                        <p:tgtEl>
                                          <p:spTgt spid="23"/>
                                        </p:tgtEl>
                                        <p:attrNameLst>
                                          <p:attrName>style.rotation</p:attrName>
                                        </p:attrNameLst>
                                      </p:cBhvr>
                                      <p:tavLst>
                                        <p:tav tm="0">
                                          <p:val>
                                            <p:fltVal val="90"/>
                                          </p:val>
                                        </p:tav>
                                        <p:tav tm="100000">
                                          <p:val>
                                            <p:fltVal val="0"/>
                                          </p:val>
                                        </p:tav>
                                      </p:tavLst>
                                    </p:anim>
                                    <p:animEffect transition="in" filter="fade">
                                      <p:cBhvr>
                                        <p:cTn id="82" dur="3000"/>
                                        <p:tgtEl>
                                          <p:spTgt spid="23"/>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3000" fill="hold"/>
                                        <p:tgtEl>
                                          <p:spTgt spid="24"/>
                                        </p:tgtEl>
                                        <p:attrNameLst>
                                          <p:attrName>ppt_w</p:attrName>
                                        </p:attrNameLst>
                                      </p:cBhvr>
                                      <p:tavLst>
                                        <p:tav tm="0">
                                          <p:val>
                                            <p:fltVal val="0"/>
                                          </p:val>
                                        </p:tav>
                                        <p:tav tm="100000">
                                          <p:val>
                                            <p:strVal val="#ppt_w"/>
                                          </p:val>
                                        </p:tav>
                                      </p:tavLst>
                                    </p:anim>
                                    <p:anim calcmode="lin" valueType="num">
                                      <p:cBhvr>
                                        <p:cTn id="86" dur="3000" fill="hold"/>
                                        <p:tgtEl>
                                          <p:spTgt spid="24"/>
                                        </p:tgtEl>
                                        <p:attrNameLst>
                                          <p:attrName>ppt_h</p:attrName>
                                        </p:attrNameLst>
                                      </p:cBhvr>
                                      <p:tavLst>
                                        <p:tav tm="0">
                                          <p:val>
                                            <p:fltVal val="0"/>
                                          </p:val>
                                        </p:tav>
                                        <p:tav tm="100000">
                                          <p:val>
                                            <p:strVal val="#ppt_h"/>
                                          </p:val>
                                        </p:tav>
                                      </p:tavLst>
                                    </p:anim>
                                    <p:anim calcmode="lin" valueType="num">
                                      <p:cBhvr>
                                        <p:cTn id="87" dur="3000" fill="hold"/>
                                        <p:tgtEl>
                                          <p:spTgt spid="24"/>
                                        </p:tgtEl>
                                        <p:attrNameLst>
                                          <p:attrName>style.rotation</p:attrName>
                                        </p:attrNameLst>
                                      </p:cBhvr>
                                      <p:tavLst>
                                        <p:tav tm="0">
                                          <p:val>
                                            <p:fltVal val="90"/>
                                          </p:val>
                                        </p:tav>
                                        <p:tav tm="100000">
                                          <p:val>
                                            <p:fltVal val="0"/>
                                          </p:val>
                                        </p:tav>
                                      </p:tavLst>
                                    </p:anim>
                                    <p:animEffect transition="in" filter="fade">
                                      <p:cBhvr>
                                        <p:cTn id="88" dur="3000"/>
                                        <p:tgtEl>
                                          <p:spTgt spid="24"/>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p:cTn id="91" dur="3000" fill="hold"/>
                                        <p:tgtEl>
                                          <p:spTgt spid="25"/>
                                        </p:tgtEl>
                                        <p:attrNameLst>
                                          <p:attrName>ppt_w</p:attrName>
                                        </p:attrNameLst>
                                      </p:cBhvr>
                                      <p:tavLst>
                                        <p:tav tm="0">
                                          <p:val>
                                            <p:fltVal val="0"/>
                                          </p:val>
                                        </p:tav>
                                        <p:tav tm="100000">
                                          <p:val>
                                            <p:strVal val="#ppt_w"/>
                                          </p:val>
                                        </p:tav>
                                      </p:tavLst>
                                    </p:anim>
                                    <p:anim calcmode="lin" valueType="num">
                                      <p:cBhvr>
                                        <p:cTn id="92" dur="3000" fill="hold"/>
                                        <p:tgtEl>
                                          <p:spTgt spid="25"/>
                                        </p:tgtEl>
                                        <p:attrNameLst>
                                          <p:attrName>ppt_h</p:attrName>
                                        </p:attrNameLst>
                                      </p:cBhvr>
                                      <p:tavLst>
                                        <p:tav tm="0">
                                          <p:val>
                                            <p:fltVal val="0"/>
                                          </p:val>
                                        </p:tav>
                                        <p:tav tm="100000">
                                          <p:val>
                                            <p:strVal val="#ppt_h"/>
                                          </p:val>
                                        </p:tav>
                                      </p:tavLst>
                                    </p:anim>
                                    <p:anim calcmode="lin" valueType="num">
                                      <p:cBhvr>
                                        <p:cTn id="93" dur="3000" fill="hold"/>
                                        <p:tgtEl>
                                          <p:spTgt spid="25"/>
                                        </p:tgtEl>
                                        <p:attrNameLst>
                                          <p:attrName>style.rotation</p:attrName>
                                        </p:attrNameLst>
                                      </p:cBhvr>
                                      <p:tavLst>
                                        <p:tav tm="0">
                                          <p:val>
                                            <p:fltVal val="90"/>
                                          </p:val>
                                        </p:tav>
                                        <p:tav tm="100000">
                                          <p:val>
                                            <p:fltVal val="0"/>
                                          </p:val>
                                        </p:tav>
                                      </p:tavLst>
                                    </p:anim>
                                    <p:animEffect transition="in" filter="fade">
                                      <p:cBhvr>
                                        <p:cTn id="94" dur="3000"/>
                                        <p:tgtEl>
                                          <p:spTgt spid="25"/>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p:cTn id="97" dur="3000" fill="hold"/>
                                        <p:tgtEl>
                                          <p:spTgt spid="26"/>
                                        </p:tgtEl>
                                        <p:attrNameLst>
                                          <p:attrName>ppt_w</p:attrName>
                                        </p:attrNameLst>
                                      </p:cBhvr>
                                      <p:tavLst>
                                        <p:tav tm="0">
                                          <p:val>
                                            <p:fltVal val="0"/>
                                          </p:val>
                                        </p:tav>
                                        <p:tav tm="100000">
                                          <p:val>
                                            <p:strVal val="#ppt_w"/>
                                          </p:val>
                                        </p:tav>
                                      </p:tavLst>
                                    </p:anim>
                                    <p:anim calcmode="lin" valueType="num">
                                      <p:cBhvr>
                                        <p:cTn id="98" dur="3000" fill="hold"/>
                                        <p:tgtEl>
                                          <p:spTgt spid="26"/>
                                        </p:tgtEl>
                                        <p:attrNameLst>
                                          <p:attrName>ppt_h</p:attrName>
                                        </p:attrNameLst>
                                      </p:cBhvr>
                                      <p:tavLst>
                                        <p:tav tm="0">
                                          <p:val>
                                            <p:fltVal val="0"/>
                                          </p:val>
                                        </p:tav>
                                        <p:tav tm="100000">
                                          <p:val>
                                            <p:strVal val="#ppt_h"/>
                                          </p:val>
                                        </p:tav>
                                      </p:tavLst>
                                    </p:anim>
                                    <p:anim calcmode="lin" valueType="num">
                                      <p:cBhvr>
                                        <p:cTn id="99" dur="3000" fill="hold"/>
                                        <p:tgtEl>
                                          <p:spTgt spid="26"/>
                                        </p:tgtEl>
                                        <p:attrNameLst>
                                          <p:attrName>style.rotation</p:attrName>
                                        </p:attrNameLst>
                                      </p:cBhvr>
                                      <p:tavLst>
                                        <p:tav tm="0">
                                          <p:val>
                                            <p:fltVal val="90"/>
                                          </p:val>
                                        </p:tav>
                                        <p:tav tm="100000">
                                          <p:val>
                                            <p:fltVal val="0"/>
                                          </p:val>
                                        </p:tav>
                                      </p:tavLst>
                                    </p:anim>
                                    <p:animEffect transition="in" filter="fade">
                                      <p:cBhvr>
                                        <p:cTn id="100" dur="3000"/>
                                        <p:tgtEl>
                                          <p:spTgt spid="26"/>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3000" fill="hold"/>
                                        <p:tgtEl>
                                          <p:spTgt spid="28"/>
                                        </p:tgtEl>
                                        <p:attrNameLst>
                                          <p:attrName>ppt_w</p:attrName>
                                        </p:attrNameLst>
                                      </p:cBhvr>
                                      <p:tavLst>
                                        <p:tav tm="0">
                                          <p:val>
                                            <p:fltVal val="0"/>
                                          </p:val>
                                        </p:tav>
                                        <p:tav tm="100000">
                                          <p:val>
                                            <p:strVal val="#ppt_w"/>
                                          </p:val>
                                        </p:tav>
                                      </p:tavLst>
                                    </p:anim>
                                    <p:anim calcmode="lin" valueType="num">
                                      <p:cBhvr>
                                        <p:cTn id="104" dur="3000" fill="hold"/>
                                        <p:tgtEl>
                                          <p:spTgt spid="28"/>
                                        </p:tgtEl>
                                        <p:attrNameLst>
                                          <p:attrName>ppt_h</p:attrName>
                                        </p:attrNameLst>
                                      </p:cBhvr>
                                      <p:tavLst>
                                        <p:tav tm="0">
                                          <p:val>
                                            <p:fltVal val="0"/>
                                          </p:val>
                                        </p:tav>
                                        <p:tav tm="100000">
                                          <p:val>
                                            <p:strVal val="#ppt_h"/>
                                          </p:val>
                                        </p:tav>
                                      </p:tavLst>
                                    </p:anim>
                                    <p:anim calcmode="lin" valueType="num">
                                      <p:cBhvr>
                                        <p:cTn id="105" dur="3000" fill="hold"/>
                                        <p:tgtEl>
                                          <p:spTgt spid="28"/>
                                        </p:tgtEl>
                                        <p:attrNameLst>
                                          <p:attrName>style.rotation</p:attrName>
                                        </p:attrNameLst>
                                      </p:cBhvr>
                                      <p:tavLst>
                                        <p:tav tm="0">
                                          <p:val>
                                            <p:fltVal val="90"/>
                                          </p:val>
                                        </p:tav>
                                        <p:tav tm="100000">
                                          <p:val>
                                            <p:fltVal val="0"/>
                                          </p:val>
                                        </p:tav>
                                      </p:tavLst>
                                    </p:anim>
                                    <p:animEffect transition="in" filter="fade">
                                      <p:cBhvr>
                                        <p:cTn id="106" dur="3000"/>
                                        <p:tgtEl>
                                          <p:spTgt spid="28"/>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p:cTn id="109" dur="3000" fill="hold"/>
                                        <p:tgtEl>
                                          <p:spTgt spid="29"/>
                                        </p:tgtEl>
                                        <p:attrNameLst>
                                          <p:attrName>ppt_w</p:attrName>
                                        </p:attrNameLst>
                                      </p:cBhvr>
                                      <p:tavLst>
                                        <p:tav tm="0">
                                          <p:val>
                                            <p:fltVal val="0"/>
                                          </p:val>
                                        </p:tav>
                                        <p:tav tm="100000">
                                          <p:val>
                                            <p:strVal val="#ppt_w"/>
                                          </p:val>
                                        </p:tav>
                                      </p:tavLst>
                                    </p:anim>
                                    <p:anim calcmode="lin" valueType="num">
                                      <p:cBhvr>
                                        <p:cTn id="110" dur="3000" fill="hold"/>
                                        <p:tgtEl>
                                          <p:spTgt spid="29"/>
                                        </p:tgtEl>
                                        <p:attrNameLst>
                                          <p:attrName>ppt_h</p:attrName>
                                        </p:attrNameLst>
                                      </p:cBhvr>
                                      <p:tavLst>
                                        <p:tav tm="0">
                                          <p:val>
                                            <p:fltVal val="0"/>
                                          </p:val>
                                        </p:tav>
                                        <p:tav tm="100000">
                                          <p:val>
                                            <p:strVal val="#ppt_h"/>
                                          </p:val>
                                        </p:tav>
                                      </p:tavLst>
                                    </p:anim>
                                    <p:anim calcmode="lin" valueType="num">
                                      <p:cBhvr>
                                        <p:cTn id="111" dur="3000" fill="hold"/>
                                        <p:tgtEl>
                                          <p:spTgt spid="29"/>
                                        </p:tgtEl>
                                        <p:attrNameLst>
                                          <p:attrName>style.rotation</p:attrName>
                                        </p:attrNameLst>
                                      </p:cBhvr>
                                      <p:tavLst>
                                        <p:tav tm="0">
                                          <p:val>
                                            <p:fltVal val="90"/>
                                          </p:val>
                                        </p:tav>
                                        <p:tav tm="100000">
                                          <p:val>
                                            <p:fltVal val="0"/>
                                          </p:val>
                                        </p:tav>
                                      </p:tavLst>
                                    </p:anim>
                                    <p:animEffect transition="in" filter="fade">
                                      <p:cBhvr>
                                        <p:cTn id="112" dur="3000"/>
                                        <p:tgtEl>
                                          <p:spTgt spid="29"/>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p:cTn id="115" dur="3000" fill="hold"/>
                                        <p:tgtEl>
                                          <p:spTgt spid="30"/>
                                        </p:tgtEl>
                                        <p:attrNameLst>
                                          <p:attrName>ppt_w</p:attrName>
                                        </p:attrNameLst>
                                      </p:cBhvr>
                                      <p:tavLst>
                                        <p:tav tm="0">
                                          <p:val>
                                            <p:fltVal val="0"/>
                                          </p:val>
                                        </p:tav>
                                        <p:tav tm="100000">
                                          <p:val>
                                            <p:strVal val="#ppt_w"/>
                                          </p:val>
                                        </p:tav>
                                      </p:tavLst>
                                    </p:anim>
                                    <p:anim calcmode="lin" valueType="num">
                                      <p:cBhvr>
                                        <p:cTn id="116" dur="3000" fill="hold"/>
                                        <p:tgtEl>
                                          <p:spTgt spid="30"/>
                                        </p:tgtEl>
                                        <p:attrNameLst>
                                          <p:attrName>ppt_h</p:attrName>
                                        </p:attrNameLst>
                                      </p:cBhvr>
                                      <p:tavLst>
                                        <p:tav tm="0">
                                          <p:val>
                                            <p:fltVal val="0"/>
                                          </p:val>
                                        </p:tav>
                                        <p:tav tm="100000">
                                          <p:val>
                                            <p:strVal val="#ppt_h"/>
                                          </p:val>
                                        </p:tav>
                                      </p:tavLst>
                                    </p:anim>
                                    <p:anim calcmode="lin" valueType="num">
                                      <p:cBhvr>
                                        <p:cTn id="117" dur="3000" fill="hold"/>
                                        <p:tgtEl>
                                          <p:spTgt spid="30"/>
                                        </p:tgtEl>
                                        <p:attrNameLst>
                                          <p:attrName>style.rotation</p:attrName>
                                        </p:attrNameLst>
                                      </p:cBhvr>
                                      <p:tavLst>
                                        <p:tav tm="0">
                                          <p:val>
                                            <p:fltVal val="90"/>
                                          </p:val>
                                        </p:tav>
                                        <p:tav tm="100000">
                                          <p:val>
                                            <p:fltVal val="0"/>
                                          </p:val>
                                        </p:tav>
                                      </p:tavLst>
                                    </p:anim>
                                    <p:animEffect transition="in" filter="fade">
                                      <p:cBhvr>
                                        <p:cTn id="118" dur="3000"/>
                                        <p:tgtEl>
                                          <p:spTgt spid="30"/>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anim calcmode="lin" valueType="num">
                                      <p:cBhvr>
                                        <p:cTn id="121" dur="3000" fill="hold"/>
                                        <p:tgtEl>
                                          <p:spTgt spid="32"/>
                                        </p:tgtEl>
                                        <p:attrNameLst>
                                          <p:attrName>ppt_w</p:attrName>
                                        </p:attrNameLst>
                                      </p:cBhvr>
                                      <p:tavLst>
                                        <p:tav tm="0">
                                          <p:val>
                                            <p:fltVal val="0"/>
                                          </p:val>
                                        </p:tav>
                                        <p:tav tm="100000">
                                          <p:val>
                                            <p:strVal val="#ppt_w"/>
                                          </p:val>
                                        </p:tav>
                                      </p:tavLst>
                                    </p:anim>
                                    <p:anim calcmode="lin" valueType="num">
                                      <p:cBhvr>
                                        <p:cTn id="122" dur="3000" fill="hold"/>
                                        <p:tgtEl>
                                          <p:spTgt spid="32"/>
                                        </p:tgtEl>
                                        <p:attrNameLst>
                                          <p:attrName>ppt_h</p:attrName>
                                        </p:attrNameLst>
                                      </p:cBhvr>
                                      <p:tavLst>
                                        <p:tav tm="0">
                                          <p:val>
                                            <p:fltVal val="0"/>
                                          </p:val>
                                        </p:tav>
                                        <p:tav tm="100000">
                                          <p:val>
                                            <p:strVal val="#ppt_h"/>
                                          </p:val>
                                        </p:tav>
                                      </p:tavLst>
                                    </p:anim>
                                    <p:anim calcmode="lin" valueType="num">
                                      <p:cBhvr>
                                        <p:cTn id="123" dur="3000" fill="hold"/>
                                        <p:tgtEl>
                                          <p:spTgt spid="32"/>
                                        </p:tgtEl>
                                        <p:attrNameLst>
                                          <p:attrName>style.rotation</p:attrName>
                                        </p:attrNameLst>
                                      </p:cBhvr>
                                      <p:tavLst>
                                        <p:tav tm="0">
                                          <p:val>
                                            <p:fltVal val="90"/>
                                          </p:val>
                                        </p:tav>
                                        <p:tav tm="100000">
                                          <p:val>
                                            <p:fltVal val="0"/>
                                          </p:val>
                                        </p:tav>
                                      </p:tavLst>
                                    </p:anim>
                                    <p:animEffect transition="in" filter="fade">
                                      <p:cBhvr>
                                        <p:cTn id="124" dur="3000"/>
                                        <p:tgtEl>
                                          <p:spTgt spid="32"/>
                                        </p:tgtEl>
                                      </p:cBhvr>
                                    </p:animEffect>
                                  </p:childTnLst>
                                </p:cTn>
                              </p:par>
                              <p:par>
                                <p:cTn id="125" presetID="31" presetClass="entr" presetSubtype="0" fill="hold" grpId="0" nodeType="with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p:cTn id="127" dur="3000" fill="hold"/>
                                        <p:tgtEl>
                                          <p:spTgt spid="33"/>
                                        </p:tgtEl>
                                        <p:attrNameLst>
                                          <p:attrName>ppt_w</p:attrName>
                                        </p:attrNameLst>
                                      </p:cBhvr>
                                      <p:tavLst>
                                        <p:tav tm="0">
                                          <p:val>
                                            <p:fltVal val="0"/>
                                          </p:val>
                                        </p:tav>
                                        <p:tav tm="100000">
                                          <p:val>
                                            <p:strVal val="#ppt_w"/>
                                          </p:val>
                                        </p:tav>
                                      </p:tavLst>
                                    </p:anim>
                                    <p:anim calcmode="lin" valueType="num">
                                      <p:cBhvr>
                                        <p:cTn id="128" dur="3000" fill="hold"/>
                                        <p:tgtEl>
                                          <p:spTgt spid="33"/>
                                        </p:tgtEl>
                                        <p:attrNameLst>
                                          <p:attrName>ppt_h</p:attrName>
                                        </p:attrNameLst>
                                      </p:cBhvr>
                                      <p:tavLst>
                                        <p:tav tm="0">
                                          <p:val>
                                            <p:fltVal val="0"/>
                                          </p:val>
                                        </p:tav>
                                        <p:tav tm="100000">
                                          <p:val>
                                            <p:strVal val="#ppt_h"/>
                                          </p:val>
                                        </p:tav>
                                      </p:tavLst>
                                    </p:anim>
                                    <p:anim calcmode="lin" valueType="num">
                                      <p:cBhvr>
                                        <p:cTn id="129" dur="3000" fill="hold"/>
                                        <p:tgtEl>
                                          <p:spTgt spid="33"/>
                                        </p:tgtEl>
                                        <p:attrNameLst>
                                          <p:attrName>style.rotation</p:attrName>
                                        </p:attrNameLst>
                                      </p:cBhvr>
                                      <p:tavLst>
                                        <p:tav tm="0">
                                          <p:val>
                                            <p:fltVal val="90"/>
                                          </p:val>
                                        </p:tav>
                                        <p:tav tm="100000">
                                          <p:val>
                                            <p:fltVal val="0"/>
                                          </p:val>
                                        </p:tav>
                                      </p:tavLst>
                                    </p:anim>
                                    <p:animEffect transition="in" filter="fade">
                                      <p:cBhvr>
                                        <p:cTn id="130" dur="3000"/>
                                        <p:tgtEl>
                                          <p:spTgt spid="33"/>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p:cTn id="133" dur="3000" fill="hold"/>
                                        <p:tgtEl>
                                          <p:spTgt spid="34"/>
                                        </p:tgtEl>
                                        <p:attrNameLst>
                                          <p:attrName>ppt_w</p:attrName>
                                        </p:attrNameLst>
                                      </p:cBhvr>
                                      <p:tavLst>
                                        <p:tav tm="0">
                                          <p:val>
                                            <p:fltVal val="0"/>
                                          </p:val>
                                        </p:tav>
                                        <p:tav tm="100000">
                                          <p:val>
                                            <p:strVal val="#ppt_w"/>
                                          </p:val>
                                        </p:tav>
                                      </p:tavLst>
                                    </p:anim>
                                    <p:anim calcmode="lin" valueType="num">
                                      <p:cBhvr>
                                        <p:cTn id="134" dur="3000" fill="hold"/>
                                        <p:tgtEl>
                                          <p:spTgt spid="34"/>
                                        </p:tgtEl>
                                        <p:attrNameLst>
                                          <p:attrName>ppt_h</p:attrName>
                                        </p:attrNameLst>
                                      </p:cBhvr>
                                      <p:tavLst>
                                        <p:tav tm="0">
                                          <p:val>
                                            <p:fltVal val="0"/>
                                          </p:val>
                                        </p:tav>
                                        <p:tav tm="100000">
                                          <p:val>
                                            <p:strVal val="#ppt_h"/>
                                          </p:val>
                                        </p:tav>
                                      </p:tavLst>
                                    </p:anim>
                                    <p:anim calcmode="lin" valueType="num">
                                      <p:cBhvr>
                                        <p:cTn id="135" dur="3000" fill="hold"/>
                                        <p:tgtEl>
                                          <p:spTgt spid="34"/>
                                        </p:tgtEl>
                                        <p:attrNameLst>
                                          <p:attrName>style.rotation</p:attrName>
                                        </p:attrNameLst>
                                      </p:cBhvr>
                                      <p:tavLst>
                                        <p:tav tm="0">
                                          <p:val>
                                            <p:fltVal val="90"/>
                                          </p:val>
                                        </p:tav>
                                        <p:tav tm="100000">
                                          <p:val>
                                            <p:fltVal val="0"/>
                                          </p:val>
                                        </p:tav>
                                      </p:tavLst>
                                    </p:anim>
                                    <p:animEffect transition="in" filter="fade">
                                      <p:cBhvr>
                                        <p:cTn id="136" dur="3000"/>
                                        <p:tgtEl>
                                          <p:spTgt spid="34"/>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36"/>
                                        </p:tgtEl>
                                        <p:attrNameLst>
                                          <p:attrName>style.visibility</p:attrName>
                                        </p:attrNameLst>
                                      </p:cBhvr>
                                      <p:to>
                                        <p:strVal val="visible"/>
                                      </p:to>
                                    </p:set>
                                    <p:anim calcmode="lin" valueType="num">
                                      <p:cBhvr>
                                        <p:cTn id="139" dur="3000" fill="hold"/>
                                        <p:tgtEl>
                                          <p:spTgt spid="36"/>
                                        </p:tgtEl>
                                        <p:attrNameLst>
                                          <p:attrName>ppt_w</p:attrName>
                                        </p:attrNameLst>
                                      </p:cBhvr>
                                      <p:tavLst>
                                        <p:tav tm="0">
                                          <p:val>
                                            <p:fltVal val="0"/>
                                          </p:val>
                                        </p:tav>
                                        <p:tav tm="100000">
                                          <p:val>
                                            <p:strVal val="#ppt_w"/>
                                          </p:val>
                                        </p:tav>
                                      </p:tavLst>
                                    </p:anim>
                                    <p:anim calcmode="lin" valueType="num">
                                      <p:cBhvr>
                                        <p:cTn id="140" dur="3000" fill="hold"/>
                                        <p:tgtEl>
                                          <p:spTgt spid="36"/>
                                        </p:tgtEl>
                                        <p:attrNameLst>
                                          <p:attrName>ppt_h</p:attrName>
                                        </p:attrNameLst>
                                      </p:cBhvr>
                                      <p:tavLst>
                                        <p:tav tm="0">
                                          <p:val>
                                            <p:fltVal val="0"/>
                                          </p:val>
                                        </p:tav>
                                        <p:tav tm="100000">
                                          <p:val>
                                            <p:strVal val="#ppt_h"/>
                                          </p:val>
                                        </p:tav>
                                      </p:tavLst>
                                    </p:anim>
                                    <p:anim calcmode="lin" valueType="num">
                                      <p:cBhvr>
                                        <p:cTn id="141" dur="3000" fill="hold"/>
                                        <p:tgtEl>
                                          <p:spTgt spid="36"/>
                                        </p:tgtEl>
                                        <p:attrNameLst>
                                          <p:attrName>style.rotation</p:attrName>
                                        </p:attrNameLst>
                                      </p:cBhvr>
                                      <p:tavLst>
                                        <p:tav tm="0">
                                          <p:val>
                                            <p:fltVal val="90"/>
                                          </p:val>
                                        </p:tav>
                                        <p:tav tm="100000">
                                          <p:val>
                                            <p:fltVal val="0"/>
                                          </p:val>
                                        </p:tav>
                                      </p:tavLst>
                                    </p:anim>
                                    <p:animEffect transition="in" filter="fade">
                                      <p:cBhvr>
                                        <p:cTn id="142" dur="3000"/>
                                        <p:tgtEl>
                                          <p:spTgt spid="36"/>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38"/>
                                        </p:tgtEl>
                                        <p:attrNameLst>
                                          <p:attrName>style.visibility</p:attrName>
                                        </p:attrNameLst>
                                      </p:cBhvr>
                                      <p:to>
                                        <p:strVal val="visible"/>
                                      </p:to>
                                    </p:set>
                                    <p:anim calcmode="lin" valueType="num">
                                      <p:cBhvr>
                                        <p:cTn id="145" dur="3000" fill="hold"/>
                                        <p:tgtEl>
                                          <p:spTgt spid="38"/>
                                        </p:tgtEl>
                                        <p:attrNameLst>
                                          <p:attrName>ppt_w</p:attrName>
                                        </p:attrNameLst>
                                      </p:cBhvr>
                                      <p:tavLst>
                                        <p:tav tm="0">
                                          <p:val>
                                            <p:fltVal val="0"/>
                                          </p:val>
                                        </p:tav>
                                        <p:tav tm="100000">
                                          <p:val>
                                            <p:strVal val="#ppt_w"/>
                                          </p:val>
                                        </p:tav>
                                      </p:tavLst>
                                    </p:anim>
                                    <p:anim calcmode="lin" valueType="num">
                                      <p:cBhvr>
                                        <p:cTn id="146" dur="3000" fill="hold"/>
                                        <p:tgtEl>
                                          <p:spTgt spid="38"/>
                                        </p:tgtEl>
                                        <p:attrNameLst>
                                          <p:attrName>ppt_h</p:attrName>
                                        </p:attrNameLst>
                                      </p:cBhvr>
                                      <p:tavLst>
                                        <p:tav tm="0">
                                          <p:val>
                                            <p:fltVal val="0"/>
                                          </p:val>
                                        </p:tav>
                                        <p:tav tm="100000">
                                          <p:val>
                                            <p:strVal val="#ppt_h"/>
                                          </p:val>
                                        </p:tav>
                                      </p:tavLst>
                                    </p:anim>
                                    <p:anim calcmode="lin" valueType="num">
                                      <p:cBhvr>
                                        <p:cTn id="147" dur="3000" fill="hold"/>
                                        <p:tgtEl>
                                          <p:spTgt spid="38"/>
                                        </p:tgtEl>
                                        <p:attrNameLst>
                                          <p:attrName>style.rotation</p:attrName>
                                        </p:attrNameLst>
                                      </p:cBhvr>
                                      <p:tavLst>
                                        <p:tav tm="0">
                                          <p:val>
                                            <p:fltVal val="90"/>
                                          </p:val>
                                        </p:tav>
                                        <p:tav tm="100000">
                                          <p:val>
                                            <p:fltVal val="0"/>
                                          </p:val>
                                        </p:tav>
                                      </p:tavLst>
                                    </p:anim>
                                    <p:animEffect transition="in" filter="fade">
                                      <p:cBhvr>
                                        <p:cTn id="148" dur="3000"/>
                                        <p:tgtEl>
                                          <p:spTgt spid="38"/>
                                        </p:tgtEl>
                                      </p:cBhvr>
                                    </p:animEffect>
                                  </p:childTnLst>
                                </p:cTn>
                              </p:par>
                              <p:par>
                                <p:cTn id="149" presetID="31" presetClass="entr" presetSubtype="0" fill="hold" grpId="0" nodeType="withEffect">
                                  <p:stCondLst>
                                    <p:cond delay="0"/>
                                  </p:stCondLst>
                                  <p:childTnLst>
                                    <p:set>
                                      <p:cBhvr>
                                        <p:cTn id="150" dur="1" fill="hold">
                                          <p:stCondLst>
                                            <p:cond delay="0"/>
                                          </p:stCondLst>
                                        </p:cTn>
                                        <p:tgtEl>
                                          <p:spTgt spid="39"/>
                                        </p:tgtEl>
                                        <p:attrNameLst>
                                          <p:attrName>style.visibility</p:attrName>
                                        </p:attrNameLst>
                                      </p:cBhvr>
                                      <p:to>
                                        <p:strVal val="visible"/>
                                      </p:to>
                                    </p:set>
                                    <p:anim calcmode="lin" valueType="num">
                                      <p:cBhvr>
                                        <p:cTn id="151" dur="3000" fill="hold"/>
                                        <p:tgtEl>
                                          <p:spTgt spid="39"/>
                                        </p:tgtEl>
                                        <p:attrNameLst>
                                          <p:attrName>ppt_w</p:attrName>
                                        </p:attrNameLst>
                                      </p:cBhvr>
                                      <p:tavLst>
                                        <p:tav tm="0">
                                          <p:val>
                                            <p:fltVal val="0"/>
                                          </p:val>
                                        </p:tav>
                                        <p:tav tm="100000">
                                          <p:val>
                                            <p:strVal val="#ppt_w"/>
                                          </p:val>
                                        </p:tav>
                                      </p:tavLst>
                                    </p:anim>
                                    <p:anim calcmode="lin" valueType="num">
                                      <p:cBhvr>
                                        <p:cTn id="152" dur="3000" fill="hold"/>
                                        <p:tgtEl>
                                          <p:spTgt spid="39"/>
                                        </p:tgtEl>
                                        <p:attrNameLst>
                                          <p:attrName>ppt_h</p:attrName>
                                        </p:attrNameLst>
                                      </p:cBhvr>
                                      <p:tavLst>
                                        <p:tav tm="0">
                                          <p:val>
                                            <p:fltVal val="0"/>
                                          </p:val>
                                        </p:tav>
                                        <p:tav tm="100000">
                                          <p:val>
                                            <p:strVal val="#ppt_h"/>
                                          </p:val>
                                        </p:tav>
                                      </p:tavLst>
                                    </p:anim>
                                    <p:anim calcmode="lin" valueType="num">
                                      <p:cBhvr>
                                        <p:cTn id="153" dur="3000" fill="hold"/>
                                        <p:tgtEl>
                                          <p:spTgt spid="39"/>
                                        </p:tgtEl>
                                        <p:attrNameLst>
                                          <p:attrName>style.rotation</p:attrName>
                                        </p:attrNameLst>
                                      </p:cBhvr>
                                      <p:tavLst>
                                        <p:tav tm="0">
                                          <p:val>
                                            <p:fltVal val="90"/>
                                          </p:val>
                                        </p:tav>
                                        <p:tav tm="100000">
                                          <p:val>
                                            <p:fltVal val="0"/>
                                          </p:val>
                                        </p:tav>
                                      </p:tavLst>
                                    </p:anim>
                                    <p:animEffect transition="in" filter="fade">
                                      <p:cBhvr>
                                        <p:cTn id="154" dur="3000"/>
                                        <p:tgtEl>
                                          <p:spTgt spid="39"/>
                                        </p:tgtEl>
                                      </p:cBhvr>
                                    </p:animEffect>
                                  </p:childTnLst>
                                </p:cTn>
                              </p:par>
                              <p:par>
                                <p:cTn id="155" presetID="31" presetClass="entr" presetSubtype="0"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 calcmode="lin" valueType="num">
                                      <p:cBhvr>
                                        <p:cTn id="157" dur="3000" fill="hold"/>
                                        <p:tgtEl>
                                          <p:spTgt spid="40"/>
                                        </p:tgtEl>
                                        <p:attrNameLst>
                                          <p:attrName>ppt_w</p:attrName>
                                        </p:attrNameLst>
                                      </p:cBhvr>
                                      <p:tavLst>
                                        <p:tav tm="0">
                                          <p:val>
                                            <p:fltVal val="0"/>
                                          </p:val>
                                        </p:tav>
                                        <p:tav tm="100000">
                                          <p:val>
                                            <p:strVal val="#ppt_w"/>
                                          </p:val>
                                        </p:tav>
                                      </p:tavLst>
                                    </p:anim>
                                    <p:anim calcmode="lin" valueType="num">
                                      <p:cBhvr>
                                        <p:cTn id="158" dur="3000" fill="hold"/>
                                        <p:tgtEl>
                                          <p:spTgt spid="40"/>
                                        </p:tgtEl>
                                        <p:attrNameLst>
                                          <p:attrName>ppt_h</p:attrName>
                                        </p:attrNameLst>
                                      </p:cBhvr>
                                      <p:tavLst>
                                        <p:tav tm="0">
                                          <p:val>
                                            <p:fltVal val="0"/>
                                          </p:val>
                                        </p:tav>
                                        <p:tav tm="100000">
                                          <p:val>
                                            <p:strVal val="#ppt_h"/>
                                          </p:val>
                                        </p:tav>
                                      </p:tavLst>
                                    </p:anim>
                                    <p:anim calcmode="lin" valueType="num">
                                      <p:cBhvr>
                                        <p:cTn id="159" dur="3000" fill="hold"/>
                                        <p:tgtEl>
                                          <p:spTgt spid="40"/>
                                        </p:tgtEl>
                                        <p:attrNameLst>
                                          <p:attrName>style.rotation</p:attrName>
                                        </p:attrNameLst>
                                      </p:cBhvr>
                                      <p:tavLst>
                                        <p:tav tm="0">
                                          <p:val>
                                            <p:fltVal val="90"/>
                                          </p:val>
                                        </p:tav>
                                        <p:tav tm="100000">
                                          <p:val>
                                            <p:fltVal val="0"/>
                                          </p:val>
                                        </p:tav>
                                      </p:tavLst>
                                    </p:anim>
                                    <p:animEffect transition="in" filter="fade">
                                      <p:cBhvr>
                                        <p:cTn id="160" dur="3000"/>
                                        <p:tgtEl>
                                          <p:spTgt spid="40"/>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41"/>
                                        </p:tgtEl>
                                        <p:attrNameLst>
                                          <p:attrName>style.visibility</p:attrName>
                                        </p:attrNameLst>
                                      </p:cBhvr>
                                      <p:to>
                                        <p:strVal val="visible"/>
                                      </p:to>
                                    </p:set>
                                    <p:anim calcmode="lin" valueType="num">
                                      <p:cBhvr>
                                        <p:cTn id="163" dur="3000" fill="hold"/>
                                        <p:tgtEl>
                                          <p:spTgt spid="41"/>
                                        </p:tgtEl>
                                        <p:attrNameLst>
                                          <p:attrName>ppt_w</p:attrName>
                                        </p:attrNameLst>
                                      </p:cBhvr>
                                      <p:tavLst>
                                        <p:tav tm="0">
                                          <p:val>
                                            <p:fltVal val="0"/>
                                          </p:val>
                                        </p:tav>
                                        <p:tav tm="100000">
                                          <p:val>
                                            <p:strVal val="#ppt_w"/>
                                          </p:val>
                                        </p:tav>
                                      </p:tavLst>
                                    </p:anim>
                                    <p:anim calcmode="lin" valueType="num">
                                      <p:cBhvr>
                                        <p:cTn id="164" dur="3000" fill="hold"/>
                                        <p:tgtEl>
                                          <p:spTgt spid="41"/>
                                        </p:tgtEl>
                                        <p:attrNameLst>
                                          <p:attrName>ppt_h</p:attrName>
                                        </p:attrNameLst>
                                      </p:cBhvr>
                                      <p:tavLst>
                                        <p:tav tm="0">
                                          <p:val>
                                            <p:fltVal val="0"/>
                                          </p:val>
                                        </p:tav>
                                        <p:tav tm="100000">
                                          <p:val>
                                            <p:strVal val="#ppt_h"/>
                                          </p:val>
                                        </p:tav>
                                      </p:tavLst>
                                    </p:anim>
                                    <p:anim calcmode="lin" valueType="num">
                                      <p:cBhvr>
                                        <p:cTn id="165" dur="3000" fill="hold"/>
                                        <p:tgtEl>
                                          <p:spTgt spid="41"/>
                                        </p:tgtEl>
                                        <p:attrNameLst>
                                          <p:attrName>style.rotation</p:attrName>
                                        </p:attrNameLst>
                                      </p:cBhvr>
                                      <p:tavLst>
                                        <p:tav tm="0">
                                          <p:val>
                                            <p:fltVal val="90"/>
                                          </p:val>
                                        </p:tav>
                                        <p:tav tm="100000">
                                          <p:val>
                                            <p:fltVal val="0"/>
                                          </p:val>
                                        </p:tav>
                                      </p:tavLst>
                                    </p:anim>
                                    <p:animEffect transition="in" filter="fade">
                                      <p:cBhvr>
                                        <p:cTn id="166" dur="3000"/>
                                        <p:tgtEl>
                                          <p:spTgt spid="41"/>
                                        </p:tgtEl>
                                      </p:cBhvr>
                                    </p:animEffect>
                                  </p:childTnLst>
                                </p:cTn>
                              </p:par>
                              <p:par>
                                <p:cTn id="167" presetID="31" presetClass="entr" presetSubtype="0" fill="hold" grpId="0" nodeType="withEffect">
                                  <p:stCondLst>
                                    <p:cond delay="0"/>
                                  </p:stCondLst>
                                  <p:childTnLst>
                                    <p:set>
                                      <p:cBhvr>
                                        <p:cTn id="168" dur="1" fill="hold">
                                          <p:stCondLst>
                                            <p:cond delay="0"/>
                                          </p:stCondLst>
                                        </p:cTn>
                                        <p:tgtEl>
                                          <p:spTgt spid="42"/>
                                        </p:tgtEl>
                                        <p:attrNameLst>
                                          <p:attrName>style.visibility</p:attrName>
                                        </p:attrNameLst>
                                      </p:cBhvr>
                                      <p:to>
                                        <p:strVal val="visible"/>
                                      </p:to>
                                    </p:set>
                                    <p:anim calcmode="lin" valueType="num">
                                      <p:cBhvr>
                                        <p:cTn id="169" dur="3000" fill="hold"/>
                                        <p:tgtEl>
                                          <p:spTgt spid="42"/>
                                        </p:tgtEl>
                                        <p:attrNameLst>
                                          <p:attrName>ppt_w</p:attrName>
                                        </p:attrNameLst>
                                      </p:cBhvr>
                                      <p:tavLst>
                                        <p:tav tm="0">
                                          <p:val>
                                            <p:fltVal val="0"/>
                                          </p:val>
                                        </p:tav>
                                        <p:tav tm="100000">
                                          <p:val>
                                            <p:strVal val="#ppt_w"/>
                                          </p:val>
                                        </p:tav>
                                      </p:tavLst>
                                    </p:anim>
                                    <p:anim calcmode="lin" valueType="num">
                                      <p:cBhvr>
                                        <p:cTn id="170" dur="3000" fill="hold"/>
                                        <p:tgtEl>
                                          <p:spTgt spid="42"/>
                                        </p:tgtEl>
                                        <p:attrNameLst>
                                          <p:attrName>ppt_h</p:attrName>
                                        </p:attrNameLst>
                                      </p:cBhvr>
                                      <p:tavLst>
                                        <p:tav tm="0">
                                          <p:val>
                                            <p:fltVal val="0"/>
                                          </p:val>
                                        </p:tav>
                                        <p:tav tm="100000">
                                          <p:val>
                                            <p:strVal val="#ppt_h"/>
                                          </p:val>
                                        </p:tav>
                                      </p:tavLst>
                                    </p:anim>
                                    <p:anim calcmode="lin" valueType="num">
                                      <p:cBhvr>
                                        <p:cTn id="171" dur="3000" fill="hold"/>
                                        <p:tgtEl>
                                          <p:spTgt spid="42"/>
                                        </p:tgtEl>
                                        <p:attrNameLst>
                                          <p:attrName>style.rotation</p:attrName>
                                        </p:attrNameLst>
                                      </p:cBhvr>
                                      <p:tavLst>
                                        <p:tav tm="0">
                                          <p:val>
                                            <p:fltVal val="90"/>
                                          </p:val>
                                        </p:tav>
                                        <p:tav tm="100000">
                                          <p:val>
                                            <p:fltVal val="0"/>
                                          </p:val>
                                        </p:tav>
                                      </p:tavLst>
                                    </p:anim>
                                    <p:animEffect transition="in" filter="fade">
                                      <p:cBhvr>
                                        <p:cTn id="172" dur="3000"/>
                                        <p:tgtEl>
                                          <p:spTgt spid="42"/>
                                        </p:tgtEl>
                                      </p:cBhvr>
                                    </p:animEffect>
                                  </p:childTnLst>
                                </p:cTn>
                              </p:par>
                              <p:par>
                                <p:cTn id="173" presetID="31" presetClass="entr" presetSubtype="0" fill="hold" grpId="0" nodeType="withEffect">
                                  <p:stCondLst>
                                    <p:cond delay="0"/>
                                  </p:stCondLst>
                                  <p:childTnLst>
                                    <p:set>
                                      <p:cBhvr>
                                        <p:cTn id="174" dur="1" fill="hold">
                                          <p:stCondLst>
                                            <p:cond delay="0"/>
                                          </p:stCondLst>
                                        </p:cTn>
                                        <p:tgtEl>
                                          <p:spTgt spid="43"/>
                                        </p:tgtEl>
                                        <p:attrNameLst>
                                          <p:attrName>style.visibility</p:attrName>
                                        </p:attrNameLst>
                                      </p:cBhvr>
                                      <p:to>
                                        <p:strVal val="visible"/>
                                      </p:to>
                                    </p:set>
                                    <p:anim calcmode="lin" valueType="num">
                                      <p:cBhvr>
                                        <p:cTn id="175" dur="3000" fill="hold"/>
                                        <p:tgtEl>
                                          <p:spTgt spid="43"/>
                                        </p:tgtEl>
                                        <p:attrNameLst>
                                          <p:attrName>ppt_w</p:attrName>
                                        </p:attrNameLst>
                                      </p:cBhvr>
                                      <p:tavLst>
                                        <p:tav tm="0">
                                          <p:val>
                                            <p:fltVal val="0"/>
                                          </p:val>
                                        </p:tav>
                                        <p:tav tm="100000">
                                          <p:val>
                                            <p:strVal val="#ppt_w"/>
                                          </p:val>
                                        </p:tav>
                                      </p:tavLst>
                                    </p:anim>
                                    <p:anim calcmode="lin" valueType="num">
                                      <p:cBhvr>
                                        <p:cTn id="176" dur="3000" fill="hold"/>
                                        <p:tgtEl>
                                          <p:spTgt spid="43"/>
                                        </p:tgtEl>
                                        <p:attrNameLst>
                                          <p:attrName>ppt_h</p:attrName>
                                        </p:attrNameLst>
                                      </p:cBhvr>
                                      <p:tavLst>
                                        <p:tav tm="0">
                                          <p:val>
                                            <p:fltVal val="0"/>
                                          </p:val>
                                        </p:tav>
                                        <p:tav tm="100000">
                                          <p:val>
                                            <p:strVal val="#ppt_h"/>
                                          </p:val>
                                        </p:tav>
                                      </p:tavLst>
                                    </p:anim>
                                    <p:anim calcmode="lin" valueType="num">
                                      <p:cBhvr>
                                        <p:cTn id="177" dur="3000" fill="hold"/>
                                        <p:tgtEl>
                                          <p:spTgt spid="43"/>
                                        </p:tgtEl>
                                        <p:attrNameLst>
                                          <p:attrName>style.rotation</p:attrName>
                                        </p:attrNameLst>
                                      </p:cBhvr>
                                      <p:tavLst>
                                        <p:tav tm="0">
                                          <p:val>
                                            <p:fltVal val="90"/>
                                          </p:val>
                                        </p:tav>
                                        <p:tav tm="100000">
                                          <p:val>
                                            <p:fltVal val="0"/>
                                          </p:val>
                                        </p:tav>
                                      </p:tavLst>
                                    </p:anim>
                                    <p:animEffect transition="in" filter="fade">
                                      <p:cBhvr>
                                        <p:cTn id="178" dur="3000"/>
                                        <p:tgtEl>
                                          <p:spTgt spid="43"/>
                                        </p:tgtEl>
                                      </p:cBhvr>
                                    </p:animEffect>
                                  </p:childTnLst>
                                </p:cTn>
                              </p:par>
                              <p:par>
                                <p:cTn id="179" presetID="31" presetClass="entr" presetSubtype="0" fill="hold" grpId="0" nodeType="withEffect">
                                  <p:stCondLst>
                                    <p:cond delay="0"/>
                                  </p:stCondLst>
                                  <p:childTnLst>
                                    <p:set>
                                      <p:cBhvr>
                                        <p:cTn id="180" dur="1" fill="hold">
                                          <p:stCondLst>
                                            <p:cond delay="0"/>
                                          </p:stCondLst>
                                        </p:cTn>
                                        <p:tgtEl>
                                          <p:spTgt spid="44"/>
                                        </p:tgtEl>
                                        <p:attrNameLst>
                                          <p:attrName>style.visibility</p:attrName>
                                        </p:attrNameLst>
                                      </p:cBhvr>
                                      <p:to>
                                        <p:strVal val="visible"/>
                                      </p:to>
                                    </p:set>
                                    <p:anim calcmode="lin" valueType="num">
                                      <p:cBhvr>
                                        <p:cTn id="181" dur="3000" fill="hold"/>
                                        <p:tgtEl>
                                          <p:spTgt spid="44"/>
                                        </p:tgtEl>
                                        <p:attrNameLst>
                                          <p:attrName>ppt_w</p:attrName>
                                        </p:attrNameLst>
                                      </p:cBhvr>
                                      <p:tavLst>
                                        <p:tav tm="0">
                                          <p:val>
                                            <p:fltVal val="0"/>
                                          </p:val>
                                        </p:tav>
                                        <p:tav tm="100000">
                                          <p:val>
                                            <p:strVal val="#ppt_w"/>
                                          </p:val>
                                        </p:tav>
                                      </p:tavLst>
                                    </p:anim>
                                    <p:anim calcmode="lin" valueType="num">
                                      <p:cBhvr>
                                        <p:cTn id="182" dur="3000" fill="hold"/>
                                        <p:tgtEl>
                                          <p:spTgt spid="44"/>
                                        </p:tgtEl>
                                        <p:attrNameLst>
                                          <p:attrName>ppt_h</p:attrName>
                                        </p:attrNameLst>
                                      </p:cBhvr>
                                      <p:tavLst>
                                        <p:tav tm="0">
                                          <p:val>
                                            <p:fltVal val="0"/>
                                          </p:val>
                                        </p:tav>
                                        <p:tav tm="100000">
                                          <p:val>
                                            <p:strVal val="#ppt_h"/>
                                          </p:val>
                                        </p:tav>
                                      </p:tavLst>
                                    </p:anim>
                                    <p:anim calcmode="lin" valueType="num">
                                      <p:cBhvr>
                                        <p:cTn id="183" dur="3000" fill="hold"/>
                                        <p:tgtEl>
                                          <p:spTgt spid="44"/>
                                        </p:tgtEl>
                                        <p:attrNameLst>
                                          <p:attrName>style.rotation</p:attrName>
                                        </p:attrNameLst>
                                      </p:cBhvr>
                                      <p:tavLst>
                                        <p:tav tm="0">
                                          <p:val>
                                            <p:fltVal val="90"/>
                                          </p:val>
                                        </p:tav>
                                        <p:tav tm="100000">
                                          <p:val>
                                            <p:fltVal val="0"/>
                                          </p:val>
                                        </p:tav>
                                      </p:tavLst>
                                    </p:anim>
                                    <p:animEffect transition="in" filter="fade">
                                      <p:cBhvr>
                                        <p:cTn id="184" dur="3000"/>
                                        <p:tgtEl>
                                          <p:spTgt spid="44"/>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45"/>
                                        </p:tgtEl>
                                        <p:attrNameLst>
                                          <p:attrName>style.visibility</p:attrName>
                                        </p:attrNameLst>
                                      </p:cBhvr>
                                      <p:to>
                                        <p:strVal val="visible"/>
                                      </p:to>
                                    </p:set>
                                    <p:anim calcmode="lin" valueType="num">
                                      <p:cBhvr>
                                        <p:cTn id="187" dur="3000" fill="hold"/>
                                        <p:tgtEl>
                                          <p:spTgt spid="45"/>
                                        </p:tgtEl>
                                        <p:attrNameLst>
                                          <p:attrName>ppt_w</p:attrName>
                                        </p:attrNameLst>
                                      </p:cBhvr>
                                      <p:tavLst>
                                        <p:tav tm="0">
                                          <p:val>
                                            <p:fltVal val="0"/>
                                          </p:val>
                                        </p:tav>
                                        <p:tav tm="100000">
                                          <p:val>
                                            <p:strVal val="#ppt_w"/>
                                          </p:val>
                                        </p:tav>
                                      </p:tavLst>
                                    </p:anim>
                                    <p:anim calcmode="lin" valueType="num">
                                      <p:cBhvr>
                                        <p:cTn id="188" dur="3000" fill="hold"/>
                                        <p:tgtEl>
                                          <p:spTgt spid="45"/>
                                        </p:tgtEl>
                                        <p:attrNameLst>
                                          <p:attrName>ppt_h</p:attrName>
                                        </p:attrNameLst>
                                      </p:cBhvr>
                                      <p:tavLst>
                                        <p:tav tm="0">
                                          <p:val>
                                            <p:fltVal val="0"/>
                                          </p:val>
                                        </p:tav>
                                        <p:tav tm="100000">
                                          <p:val>
                                            <p:strVal val="#ppt_h"/>
                                          </p:val>
                                        </p:tav>
                                      </p:tavLst>
                                    </p:anim>
                                    <p:anim calcmode="lin" valueType="num">
                                      <p:cBhvr>
                                        <p:cTn id="189" dur="3000" fill="hold"/>
                                        <p:tgtEl>
                                          <p:spTgt spid="45"/>
                                        </p:tgtEl>
                                        <p:attrNameLst>
                                          <p:attrName>style.rotation</p:attrName>
                                        </p:attrNameLst>
                                      </p:cBhvr>
                                      <p:tavLst>
                                        <p:tav tm="0">
                                          <p:val>
                                            <p:fltVal val="90"/>
                                          </p:val>
                                        </p:tav>
                                        <p:tav tm="100000">
                                          <p:val>
                                            <p:fltVal val="0"/>
                                          </p:val>
                                        </p:tav>
                                      </p:tavLst>
                                    </p:anim>
                                    <p:animEffect transition="in" filter="fade">
                                      <p:cBhvr>
                                        <p:cTn id="190" dur="3000"/>
                                        <p:tgtEl>
                                          <p:spTgt spid="45"/>
                                        </p:tgtEl>
                                      </p:cBhvr>
                                    </p:animEffect>
                                  </p:childTnLst>
                                </p:cTn>
                              </p:par>
                              <p:par>
                                <p:cTn id="191" presetID="31" presetClass="entr"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visible"/>
                                      </p:to>
                                    </p:set>
                                    <p:anim calcmode="lin" valueType="num">
                                      <p:cBhvr>
                                        <p:cTn id="193" dur="3000" fill="hold"/>
                                        <p:tgtEl>
                                          <p:spTgt spid="46"/>
                                        </p:tgtEl>
                                        <p:attrNameLst>
                                          <p:attrName>ppt_w</p:attrName>
                                        </p:attrNameLst>
                                      </p:cBhvr>
                                      <p:tavLst>
                                        <p:tav tm="0">
                                          <p:val>
                                            <p:fltVal val="0"/>
                                          </p:val>
                                        </p:tav>
                                        <p:tav tm="100000">
                                          <p:val>
                                            <p:strVal val="#ppt_w"/>
                                          </p:val>
                                        </p:tav>
                                      </p:tavLst>
                                    </p:anim>
                                    <p:anim calcmode="lin" valueType="num">
                                      <p:cBhvr>
                                        <p:cTn id="194" dur="3000" fill="hold"/>
                                        <p:tgtEl>
                                          <p:spTgt spid="46"/>
                                        </p:tgtEl>
                                        <p:attrNameLst>
                                          <p:attrName>ppt_h</p:attrName>
                                        </p:attrNameLst>
                                      </p:cBhvr>
                                      <p:tavLst>
                                        <p:tav tm="0">
                                          <p:val>
                                            <p:fltVal val="0"/>
                                          </p:val>
                                        </p:tav>
                                        <p:tav tm="100000">
                                          <p:val>
                                            <p:strVal val="#ppt_h"/>
                                          </p:val>
                                        </p:tav>
                                      </p:tavLst>
                                    </p:anim>
                                    <p:anim calcmode="lin" valueType="num">
                                      <p:cBhvr>
                                        <p:cTn id="195" dur="3000" fill="hold"/>
                                        <p:tgtEl>
                                          <p:spTgt spid="46"/>
                                        </p:tgtEl>
                                        <p:attrNameLst>
                                          <p:attrName>style.rotation</p:attrName>
                                        </p:attrNameLst>
                                      </p:cBhvr>
                                      <p:tavLst>
                                        <p:tav tm="0">
                                          <p:val>
                                            <p:fltVal val="90"/>
                                          </p:val>
                                        </p:tav>
                                        <p:tav tm="100000">
                                          <p:val>
                                            <p:fltVal val="0"/>
                                          </p:val>
                                        </p:tav>
                                      </p:tavLst>
                                    </p:anim>
                                    <p:animEffect transition="in" filter="fade">
                                      <p:cBhvr>
                                        <p:cTn id="196" dur="3000"/>
                                        <p:tgtEl>
                                          <p:spTgt spid="46"/>
                                        </p:tgtEl>
                                      </p:cBhvr>
                                    </p:animEffect>
                                  </p:childTnLst>
                                </p:cTn>
                              </p:par>
                              <p:par>
                                <p:cTn id="197" presetID="31" presetClass="entr" presetSubtype="0" fill="hold" grpId="0" nodeType="withEffect">
                                  <p:stCondLst>
                                    <p:cond delay="0"/>
                                  </p:stCondLst>
                                  <p:childTnLst>
                                    <p:set>
                                      <p:cBhvr>
                                        <p:cTn id="198" dur="1" fill="hold">
                                          <p:stCondLst>
                                            <p:cond delay="0"/>
                                          </p:stCondLst>
                                        </p:cTn>
                                        <p:tgtEl>
                                          <p:spTgt spid="47"/>
                                        </p:tgtEl>
                                        <p:attrNameLst>
                                          <p:attrName>style.visibility</p:attrName>
                                        </p:attrNameLst>
                                      </p:cBhvr>
                                      <p:to>
                                        <p:strVal val="visible"/>
                                      </p:to>
                                    </p:set>
                                    <p:anim calcmode="lin" valueType="num">
                                      <p:cBhvr>
                                        <p:cTn id="199" dur="3000" fill="hold"/>
                                        <p:tgtEl>
                                          <p:spTgt spid="47"/>
                                        </p:tgtEl>
                                        <p:attrNameLst>
                                          <p:attrName>ppt_w</p:attrName>
                                        </p:attrNameLst>
                                      </p:cBhvr>
                                      <p:tavLst>
                                        <p:tav tm="0">
                                          <p:val>
                                            <p:fltVal val="0"/>
                                          </p:val>
                                        </p:tav>
                                        <p:tav tm="100000">
                                          <p:val>
                                            <p:strVal val="#ppt_w"/>
                                          </p:val>
                                        </p:tav>
                                      </p:tavLst>
                                    </p:anim>
                                    <p:anim calcmode="lin" valueType="num">
                                      <p:cBhvr>
                                        <p:cTn id="200" dur="3000" fill="hold"/>
                                        <p:tgtEl>
                                          <p:spTgt spid="47"/>
                                        </p:tgtEl>
                                        <p:attrNameLst>
                                          <p:attrName>ppt_h</p:attrName>
                                        </p:attrNameLst>
                                      </p:cBhvr>
                                      <p:tavLst>
                                        <p:tav tm="0">
                                          <p:val>
                                            <p:fltVal val="0"/>
                                          </p:val>
                                        </p:tav>
                                        <p:tav tm="100000">
                                          <p:val>
                                            <p:strVal val="#ppt_h"/>
                                          </p:val>
                                        </p:tav>
                                      </p:tavLst>
                                    </p:anim>
                                    <p:anim calcmode="lin" valueType="num">
                                      <p:cBhvr>
                                        <p:cTn id="201" dur="3000" fill="hold"/>
                                        <p:tgtEl>
                                          <p:spTgt spid="47"/>
                                        </p:tgtEl>
                                        <p:attrNameLst>
                                          <p:attrName>style.rotation</p:attrName>
                                        </p:attrNameLst>
                                      </p:cBhvr>
                                      <p:tavLst>
                                        <p:tav tm="0">
                                          <p:val>
                                            <p:fltVal val="90"/>
                                          </p:val>
                                        </p:tav>
                                        <p:tav tm="100000">
                                          <p:val>
                                            <p:fltVal val="0"/>
                                          </p:val>
                                        </p:tav>
                                      </p:tavLst>
                                    </p:anim>
                                    <p:animEffect transition="in" filter="fade">
                                      <p:cBhvr>
                                        <p:cTn id="202" dur="3000"/>
                                        <p:tgtEl>
                                          <p:spTgt spid="47"/>
                                        </p:tgtEl>
                                      </p:cBhvr>
                                    </p:animEffect>
                                  </p:childTnLst>
                                </p:cTn>
                              </p:par>
                              <p:par>
                                <p:cTn id="203" presetID="31" presetClass="entr" presetSubtype="0" fill="hold" grpId="0" nodeType="withEffect">
                                  <p:stCondLst>
                                    <p:cond delay="0"/>
                                  </p:stCondLst>
                                  <p:childTnLst>
                                    <p:set>
                                      <p:cBhvr>
                                        <p:cTn id="204" dur="1" fill="hold">
                                          <p:stCondLst>
                                            <p:cond delay="0"/>
                                          </p:stCondLst>
                                        </p:cTn>
                                        <p:tgtEl>
                                          <p:spTgt spid="48"/>
                                        </p:tgtEl>
                                        <p:attrNameLst>
                                          <p:attrName>style.visibility</p:attrName>
                                        </p:attrNameLst>
                                      </p:cBhvr>
                                      <p:to>
                                        <p:strVal val="visible"/>
                                      </p:to>
                                    </p:set>
                                    <p:anim calcmode="lin" valueType="num">
                                      <p:cBhvr>
                                        <p:cTn id="205" dur="3000" fill="hold"/>
                                        <p:tgtEl>
                                          <p:spTgt spid="48"/>
                                        </p:tgtEl>
                                        <p:attrNameLst>
                                          <p:attrName>ppt_w</p:attrName>
                                        </p:attrNameLst>
                                      </p:cBhvr>
                                      <p:tavLst>
                                        <p:tav tm="0">
                                          <p:val>
                                            <p:fltVal val="0"/>
                                          </p:val>
                                        </p:tav>
                                        <p:tav tm="100000">
                                          <p:val>
                                            <p:strVal val="#ppt_w"/>
                                          </p:val>
                                        </p:tav>
                                      </p:tavLst>
                                    </p:anim>
                                    <p:anim calcmode="lin" valueType="num">
                                      <p:cBhvr>
                                        <p:cTn id="206" dur="3000" fill="hold"/>
                                        <p:tgtEl>
                                          <p:spTgt spid="48"/>
                                        </p:tgtEl>
                                        <p:attrNameLst>
                                          <p:attrName>ppt_h</p:attrName>
                                        </p:attrNameLst>
                                      </p:cBhvr>
                                      <p:tavLst>
                                        <p:tav tm="0">
                                          <p:val>
                                            <p:fltVal val="0"/>
                                          </p:val>
                                        </p:tav>
                                        <p:tav tm="100000">
                                          <p:val>
                                            <p:strVal val="#ppt_h"/>
                                          </p:val>
                                        </p:tav>
                                      </p:tavLst>
                                    </p:anim>
                                    <p:anim calcmode="lin" valueType="num">
                                      <p:cBhvr>
                                        <p:cTn id="207" dur="3000" fill="hold"/>
                                        <p:tgtEl>
                                          <p:spTgt spid="48"/>
                                        </p:tgtEl>
                                        <p:attrNameLst>
                                          <p:attrName>style.rotation</p:attrName>
                                        </p:attrNameLst>
                                      </p:cBhvr>
                                      <p:tavLst>
                                        <p:tav tm="0">
                                          <p:val>
                                            <p:fltVal val="90"/>
                                          </p:val>
                                        </p:tav>
                                        <p:tav tm="100000">
                                          <p:val>
                                            <p:fltVal val="0"/>
                                          </p:val>
                                        </p:tav>
                                      </p:tavLst>
                                    </p:anim>
                                    <p:animEffect transition="in" filter="fade">
                                      <p:cBhvr>
                                        <p:cTn id="208" dur="3000"/>
                                        <p:tgtEl>
                                          <p:spTgt spid="48"/>
                                        </p:tgtEl>
                                      </p:cBhvr>
                                    </p:animEffect>
                                  </p:childTnLst>
                                </p:cTn>
                              </p:par>
                              <p:par>
                                <p:cTn id="209" presetID="31" presetClass="entr" presetSubtype="0" fill="hold" grpId="0" nodeType="withEffect">
                                  <p:stCondLst>
                                    <p:cond delay="0"/>
                                  </p:stCondLst>
                                  <p:childTnLst>
                                    <p:set>
                                      <p:cBhvr>
                                        <p:cTn id="210" dur="1" fill="hold">
                                          <p:stCondLst>
                                            <p:cond delay="0"/>
                                          </p:stCondLst>
                                        </p:cTn>
                                        <p:tgtEl>
                                          <p:spTgt spid="49"/>
                                        </p:tgtEl>
                                        <p:attrNameLst>
                                          <p:attrName>style.visibility</p:attrName>
                                        </p:attrNameLst>
                                      </p:cBhvr>
                                      <p:to>
                                        <p:strVal val="visible"/>
                                      </p:to>
                                    </p:set>
                                    <p:anim calcmode="lin" valueType="num">
                                      <p:cBhvr>
                                        <p:cTn id="211" dur="3000" fill="hold"/>
                                        <p:tgtEl>
                                          <p:spTgt spid="49"/>
                                        </p:tgtEl>
                                        <p:attrNameLst>
                                          <p:attrName>ppt_w</p:attrName>
                                        </p:attrNameLst>
                                      </p:cBhvr>
                                      <p:tavLst>
                                        <p:tav tm="0">
                                          <p:val>
                                            <p:fltVal val="0"/>
                                          </p:val>
                                        </p:tav>
                                        <p:tav tm="100000">
                                          <p:val>
                                            <p:strVal val="#ppt_w"/>
                                          </p:val>
                                        </p:tav>
                                      </p:tavLst>
                                    </p:anim>
                                    <p:anim calcmode="lin" valueType="num">
                                      <p:cBhvr>
                                        <p:cTn id="212" dur="3000" fill="hold"/>
                                        <p:tgtEl>
                                          <p:spTgt spid="49"/>
                                        </p:tgtEl>
                                        <p:attrNameLst>
                                          <p:attrName>ppt_h</p:attrName>
                                        </p:attrNameLst>
                                      </p:cBhvr>
                                      <p:tavLst>
                                        <p:tav tm="0">
                                          <p:val>
                                            <p:fltVal val="0"/>
                                          </p:val>
                                        </p:tav>
                                        <p:tav tm="100000">
                                          <p:val>
                                            <p:strVal val="#ppt_h"/>
                                          </p:val>
                                        </p:tav>
                                      </p:tavLst>
                                    </p:anim>
                                    <p:anim calcmode="lin" valueType="num">
                                      <p:cBhvr>
                                        <p:cTn id="213" dur="3000" fill="hold"/>
                                        <p:tgtEl>
                                          <p:spTgt spid="49"/>
                                        </p:tgtEl>
                                        <p:attrNameLst>
                                          <p:attrName>style.rotation</p:attrName>
                                        </p:attrNameLst>
                                      </p:cBhvr>
                                      <p:tavLst>
                                        <p:tav tm="0">
                                          <p:val>
                                            <p:fltVal val="90"/>
                                          </p:val>
                                        </p:tav>
                                        <p:tav tm="100000">
                                          <p:val>
                                            <p:fltVal val="0"/>
                                          </p:val>
                                        </p:tav>
                                      </p:tavLst>
                                    </p:anim>
                                    <p:animEffect transition="in" filter="fade">
                                      <p:cBhvr>
                                        <p:cTn id="214" dur="3000"/>
                                        <p:tgtEl>
                                          <p:spTgt spid="49"/>
                                        </p:tgtEl>
                                      </p:cBhvr>
                                    </p:animEffect>
                                  </p:childTnLst>
                                </p:cTn>
                              </p:par>
                              <p:par>
                                <p:cTn id="215" presetID="31" presetClass="entr" presetSubtype="0" fill="hold" grpId="0" nodeType="withEffect">
                                  <p:stCondLst>
                                    <p:cond delay="0"/>
                                  </p:stCondLst>
                                  <p:childTnLst>
                                    <p:set>
                                      <p:cBhvr>
                                        <p:cTn id="216" dur="1" fill="hold">
                                          <p:stCondLst>
                                            <p:cond delay="0"/>
                                          </p:stCondLst>
                                        </p:cTn>
                                        <p:tgtEl>
                                          <p:spTgt spid="50"/>
                                        </p:tgtEl>
                                        <p:attrNameLst>
                                          <p:attrName>style.visibility</p:attrName>
                                        </p:attrNameLst>
                                      </p:cBhvr>
                                      <p:to>
                                        <p:strVal val="visible"/>
                                      </p:to>
                                    </p:set>
                                    <p:anim calcmode="lin" valueType="num">
                                      <p:cBhvr>
                                        <p:cTn id="217" dur="3000" fill="hold"/>
                                        <p:tgtEl>
                                          <p:spTgt spid="50"/>
                                        </p:tgtEl>
                                        <p:attrNameLst>
                                          <p:attrName>ppt_w</p:attrName>
                                        </p:attrNameLst>
                                      </p:cBhvr>
                                      <p:tavLst>
                                        <p:tav tm="0">
                                          <p:val>
                                            <p:fltVal val="0"/>
                                          </p:val>
                                        </p:tav>
                                        <p:tav tm="100000">
                                          <p:val>
                                            <p:strVal val="#ppt_w"/>
                                          </p:val>
                                        </p:tav>
                                      </p:tavLst>
                                    </p:anim>
                                    <p:anim calcmode="lin" valueType="num">
                                      <p:cBhvr>
                                        <p:cTn id="218" dur="3000" fill="hold"/>
                                        <p:tgtEl>
                                          <p:spTgt spid="50"/>
                                        </p:tgtEl>
                                        <p:attrNameLst>
                                          <p:attrName>ppt_h</p:attrName>
                                        </p:attrNameLst>
                                      </p:cBhvr>
                                      <p:tavLst>
                                        <p:tav tm="0">
                                          <p:val>
                                            <p:fltVal val="0"/>
                                          </p:val>
                                        </p:tav>
                                        <p:tav tm="100000">
                                          <p:val>
                                            <p:strVal val="#ppt_h"/>
                                          </p:val>
                                        </p:tav>
                                      </p:tavLst>
                                    </p:anim>
                                    <p:anim calcmode="lin" valueType="num">
                                      <p:cBhvr>
                                        <p:cTn id="219" dur="3000" fill="hold"/>
                                        <p:tgtEl>
                                          <p:spTgt spid="50"/>
                                        </p:tgtEl>
                                        <p:attrNameLst>
                                          <p:attrName>style.rotation</p:attrName>
                                        </p:attrNameLst>
                                      </p:cBhvr>
                                      <p:tavLst>
                                        <p:tav tm="0">
                                          <p:val>
                                            <p:fltVal val="90"/>
                                          </p:val>
                                        </p:tav>
                                        <p:tav tm="100000">
                                          <p:val>
                                            <p:fltVal val="0"/>
                                          </p:val>
                                        </p:tav>
                                      </p:tavLst>
                                    </p:anim>
                                    <p:animEffect transition="in" filter="fade">
                                      <p:cBhvr>
                                        <p:cTn id="220" dur="3000"/>
                                        <p:tgtEl>
                                          <p:spTgt spid="50"/>
                                        </p:tgtEl>
                                      </p:cBhvr>
                                    </p:animEffect>
                                  </p:childTnLst>
                                </p:cTn>
                              </p:par>
                              <p:par>
                                <p:cTn id="221" presetID="31" presetClass="entr" presetSubtype="0" fill="hold" grpId="0" nodeType="withEffect">
                                  <p:stCondLst>
                                    <p:cond delay="0"/>
                                  </p:stCondLst>
                                  <p:childTnLst>
                                    <p:set>
                                      <p:cBhvr>
                                        <p:cTn id="222" dur="1" fill="hold">
                                          <p:stCondLst>
                                            <p:cond delay="0"/>
                                          </p:stCondLst>
                                        </p:cTn>
                                        <p:tgtEl>
                                          <p:spTgt spid="51"/>
                                        </p:tgtEl>
                                        <p:attrNameLst>
                                          <p:attrName>style.visibility</p:attrName>
                                        </p:attrNameLst>
                                      </p:cBhvr>
                                      <p:to>
                                        <p:strVal val="visible"/>
                                      </p:to>
                                    </p:set>
                                    <p:anim calcmode="lin" valueType="num">
                                      <p:cBhvr>
                                        <p:cTn id="223" dur="3000" fill="hold"/>
                                        <p:tgtEl>
                                          <p:spTgt spid="51"/>
                                        </p:tgtEl>
                                        <p:attrNameLst>
                                          <p:attrName>ppt_w</p:attrName>
                                        </p:attrNameLst>
                                      </p:cBhvr>
                                      <p:tavLst>
                                        <p:tav tm="0">
                                          <p:val>
                                            <p:fltVal val="0"/>
                                          </p:val>
                                        </p:tav>
                                        <p:tav tm="100000">
                                          <p:val>
                                            <p:strVal val="#ppt_w"/>
                                          </p:val>
                                        </p:tav>
                                      </p:tavLst>
                                    </p:anim>
                                    <p:anim calcmode="lin" valueType="num">
                                      <p:cBhvr>
                                        <p:cTn id="224" dur="3000" fill="hold"/>
                                        <p:tgtEl>
                                          <p:spTgt spid="51"/>
                                        </p:tgtEl>
                                        <p:attrNameLst>
                                          <p:attrName>ppt_h</p:attrName>
                                        </p:attrNameLst>
                                      </p:cBhvr>
                                      <p:tavLst>
                                        <p:tav tm="0">
                                          <p:val>
                                            <p:fltVal val="0"/>
                                          </p:val>
                                        </p:tav>
                                        <p:tav tm="100000">
                                          <p:val>
                                            <p:strVal val="#ppt_h"/>
                                          </p:val>
                                        </p:tav>
                                      </p:tavLst>
                                    </p:anim>
                                    <p:anim calcmode="lin" valueType="num">
                                      <p:cBhvr>
                                        <p:cTn id="225" dur="3000" fill="hold"/>
                                        <p:tgtEl>
                                          <p:spTgt spid="51"/>
                                        </p:tgtEl>
                                        <p:attrNameLst>
                                          <p:attrName>style.rotation</p:attrName>
                                        </p:attrNameLst>
                                      </p:cBhvr>
                                      <p:tavLst>
                                        <p:tav tm="0">
                                          <p:val>
                                            <p:fltVal val="90"/>
                                          </p:val>
                                        </p:tav>
                                        <p:tav tm="100000">
                                          <p:val>
                                            <p:fltVal val="0"/>
                                          </p:val>
                                        </p:tav>
                                      </p:tavLst>
                                    </p:anim>
                                    <p:animEffect transition="in" filter="fade">
                                      <p:cBhvr>
                                        <p:cTn id="226" dur="3000"/>
                                        <p:tgtEl>
                                          <p:spTgt spid="51"/>
                                        </p:tgtEl>
                                      </p:cBhvr>
                                    </p:animEffect>
                                  </p:childTnLst>
                                </p:cTn>
                              </p:par>
                              <p:par>
                                <p:cTn id="227" presetID="31" presetClass="entr" presetSubtype="0" fill="hold" grpId="0" nodeType="withEffect">
                                  <p:stCondLst>
                                    <p:cond delay="0"/>
                                  </p:stCondLst>
                                  <p:childTnLst>
                                    <p:set>
                                      <p:cBhvr>
                                        <p:cTn id="228" dur="1" fill="hold">
                                          <p:stCondLst>
                                            <p:cond delay="0"/>
                                          </p:stCondLst>
                                        </p:cTn>
                                        <p:tgtEl>
                                          <p:spTgt spid="52"/>
                                        </p:tgtEl>
                                        <p:attrNameLst>
                                          <p:attrName>style.visibility</p:attrName>
                                        </p:attrNameLst>
                                      </p:cBhvr>
                                      <p:to>
                                        <p:strVal val="visible"/>
                                      </p:to>
                                    </p:set>
                                    <p:anim calcmode="lin" valueType="num">
                                      <p:cBhvr>
                                        <p:cTn id="229" dur="3000" fill="hold"/>
                                        <p:tgtEl>
                                          <p:spTgt spid="52"/>
                                        </p:tgtEl>
                                        <p:attrNameLst>
                                          <p:attrName>ppt_w</p:attrName>
                                        </p:attrNameLst>
                                      </p:cBhvr>
                                      <p:tavLst>
                                        <p:tav tm="0">
                                          <p:val>
                                            <p:fltVal val="0"/>
                                          </p:val>
                                        </p:tav>
                                        <p:tav tm="100000">
                                          <p:val>
                                            <p:strVal val="#ppt_w"/>
                                          </p:val>
                                        </p:tav>
                                      </p:tavLst>
                                    </p:anim>
                                    <p:anim calcmode="lin" valueType="num">
                                      <p:cBhvr>
                                        <p:cTn id="230" dur="3000" fill="hold"/>
                                        <p:tgtEl>
                                          <p:spTgt spid="52"/>
                                        </p:tgtEl>
                                        <p:attrNameLst>
                                          <p:attrName>ppt_h</p:attrName>
                                        </p:attrNameLst>
                                      </p:cBhvr>
                                      <p:tavLst>
                                        <p:tav tm="0">
                                          <p:val>
                                            <p:fltVal val="0"/>
                                          </p:val>
                                        </p:tav>
                                        <p:tav tm="100000">
                                          <p:val>
                                            <p:strVal val="#ppt_h"/>
                                          </p:val>
                                        </p:tav>
                                      </p:tavLst>
                                    </p:anim>
                                    <p:anim calcmode="lin" valueType="num">
                                      <p:cBhvr>
                                        <p:cTn id="231" dur="3000" fill="hold"/>
                                        <p:tgtEl>
                                          <p:spTgt spid="52"/>
                                        </p:tgtEl>
                                        <p:attrNameLst>
                                          <p:attrName>style.rotation</p:attrName>
                                        </p:attrNameLst>
                                      </p:cBhvr>
                                      <p:tavLst>
                                        <p:tav tm="0">
                                          <p:val>
                                            <p:fltVal val="90"/>
                                          </p:val>
                                        </p:tav>
                                        <p:tav tm="100000">
                                          <p:val>
                                            <p:fltVal val="0"/>
                                          </p:val>
                                        </p:tav>
                                      </p:tavLst>
                                    </p:anim>
                                    <p:animEffect transition="in" filter="fade">
                                      <p:cBhvr>
                                        <p:cTn id="232" dur="3000"/>
                                        <p:tgtEl>
                                          <p:spTgt spid="52"/>
                                        </p:tgtEl>
                                      </p:cBhvr>
                                    </p:animEffect>
                                  </p:childTnLst>
                                </p:cTn>
                              </p:par>
                              <p:par>
                                <p:cTn id="233" presetID="31" presetClass="entr" presetSubtype="0" fill="hold" grpId="0" nodeType="withEffect">
                                  <p:stCondLst>
                                    <p:cond delay="0"/>
                                  </p:stCondLst>
                                  <p:childTnLst>
                                    <p:set>
                                      <p:cBhvr>
                                        <p:cTn id="234" dur="1" fill="hold">
                                          <p:stCondLst>
                                            <p:cond delay="0"/>
                                          </p:stCondLst>
                                        </p:cTn>
                                        <p:tgtEl>
                                          <p:spTgt spid="53"/>
                                        </p:tgtEl>
                                        <p:attrNameLst>
                                          <p:attrName>style.visibility</p:attrName>
                                        </p:attrNameLst>
                                      </p:cBhvr>
                                      <p:to>
                                        <p:strVal val="visible"/>
                                      </p:to>
                                    </p:set>
                                    <p:anim calcmode="lin" valueType="num">
                                      <p:cBhvr>
                                        <p:cTn id="235" dur="3000" fill="hold"/>
                                        <p:tgtEl>
                                          <p:spTgt spid="53"/>
                                        </p:tgtEl>
                                        <p:attrNameLst>
                                          <p:attrName>ppt_w</p:attrName>
                                        </p:attrNameLst>
                                      </p:cBhvr>
                                      <p:tavLst>
                                        <p:tav tm="0">
                                          <p:val>
                                            <p:fltVal val="0"/>
                                          </p:val>
                                        </p:tav>
                                        <p:tav tm="100000">
                                          <p:val>
                                            <p:strVal val="#ppt_w"/>
                                          </p:val>
                                        </p:tav>
                                      </p:tavLst>
                                    </p:anim>
                                    <p:anim calcmode="lin" valueType="num">
                                      <p:cBhvr>
                                        <p:cTn id="236" dur="3000" fill="hold"/>
                                        <p:tgtEl>
                                          <p:spTgt spid="53"/>
                                        </p:tgtEl>
                                        <p:attrNameLst>
                                          <p:attrName>ppt_h</p:attrName>
                                        </p:attrNameLst>
                                      </p:cBhvr>
                                      <p:tavLst>
                                        <p:tav tm="0">
                                          <p:val>
                                            <p:fltVal val="0"/>
                                          </p:val>
                                        </p:tav>
                                        <p:tav tm="100000">
                                          <p:val>
                                            <p:strVal val="#ppt_h"/>
                                          </p:val>
                                        </p:tav>
                                      </p:tavLst>
                                    </p:anim>
                                    <p:anim calcmode="lin" valueType="num">
                                      <p:cBhvr>
                                        <p:cTn id="237" dur="3000" fill="hold"/>
                                        <p:tgtEl>
                                          <p:spTgt spid="53"/>
                                        </p:tgtEl>
                                        <p:attrNameLst>
                                          <p:attrName>style.rotation</p:attrName>
                                        </p:attrNameLst>
                                      </p:cBhvr>
                                      <p:tavLst>
                                        <p:tav tm="0">
                                          <p:val>
                                            <p:fltVal val="90"/>
                                          </p:val>
                                        </p:tav>
                                        <p:tav tm="100000">
                                          <p:val>
                                            <p:fltVal val="0"/>
                                          </p:val>
                                        </p:tav>
                                      </p:tavLst>
                                    </p:anim>
                                    <p:animEffect transition="in" filter="fade">
                                      <p:cBhvr>
                                        <p:cTn id="238" dur="3000"/>
                                        <p:tgtEl>
                                          <p:spTgt spid="53"/>
                                        </p:tgtEl>
                                      </p:cBhvr>
                                    </p:animEffect>
                                  </p:childTnLst>
                                </p:cTn>
                              </p:par>
                              <p:par>
                                <p:cTn id="239" presetID="31" presetClass="entr" presetSubtype="0" fill="hold" grpId="0" nodeType="withEffect">
                                  <p:stCondLst>
                                    <p:cond delay="0"/>
                                  </p:stCondLst>
                                  <p:childTnLst>
                                    <p:set>
                                      <p:cBhvr>
                                        <p:cTn id="240" dur="1" fill="hold">
                                          <p:stCondLst>
                                            <p:cond delay="0"/>
                                          </p:stCondLst>
                                        </p:cTn>
                                        <p:tgtEl>
                                          <p:spTgt spid="54"/>
                                        </p:tgtEl>
                                        <p:attrNameLst>
                                          <p:attrName>style.visibility</p:attrName>
                                        </p:attrNameLst>
                                      </p:cBhvr>
                                      <p:to>
                                        <p:strVal val="visible"/>
                                      </p:to>
                                    </p:set>
                                    <p:anim calcmode="lin" valueType="num">
                                      <p:cBhvr>
                                        <p:cTn id="241" dur="3000" fill="hold"/>
                                        <p:tgtEl>
                                          <p:spTgt spid="54"/>
                                        </p:tgtEl>
                                        <p:attrNameLst>
                                          <p:attrName>ppt_w</p:attrName>
                                        </p:attrNameLst>
                                      </p:cBhvr>
                                      <p:tavLst>
                                        <p:tav tm="0">
                                          <p:val>
                                            <p:fltVal val="0"/>
                                          </p:val>
                                        </p:tav>
                                        <p:tav tm="100000">
                                          <p:val>
                                            <p:strVal val="#ppt_w"/>
                                          </p:val>
                                        </p:tav>
                                      </p:tavLst>
                                    </p:anim>
                                    <p:anim calcmode="lin" valueType="num">
                                      <p:cBhvr>
                                        <p:cTn id="242" dur="3000" fill="hold"/>
                                        <p:tgtEl>
                                          <p:spTgt spid="54"/>
                                        </p:tgtEl>
                                        <p:attrNameLst>
                                          <p:attrName>ppt_h</p:attrName>
                                        </p:attrNameLst>
                                      </p:cBhvr>
                                      <p:tavLst>
                                        <p:tav tm="0">
                                          <p:val>
                                            <p:fltVal val="0"/>
                                          </p:val>
                                        </p:tav>
                                        <p:tav tm="100000">
                                          <p:val>
                                            <p:strVal val="#ppt_h"/>
                                          </p:val>
                                        </p:tav>
                                      </p:tavLst>
                                    </p:anim>
                                    <p:anim calcmode="lin" valueType="num">
                                      <p:cBhvr>
                                        <p:cTn id="243" dur="3000" fill="hold"/>
                                        <p:tgtEl>
                                          <p:spTgt spid="54"/>
                                        </p:tgtEl>
                                        <p:attrNameLst>
                                          <p:attrName>style.rotation</p:attrName>
                                        </p:attrNameLst>
                                      </p:cBhvr>
                                      <p:tavLst>
                                        <p:tav tm="0">
                                          <p:val>
                                            <p:fltVal val="90"/>
                                          </p:val>
                                        </p:tav>
                                        <p:tav tm="100000">
                                          <p:val>
                                            <p:fltVal val="0"/>
                                          </p:val>
                                        </p:tav>
                                      </p:tavLst>
                                    </p:anim>
                                    <p:animEffect transition="in" filter="fade">
                                      <p:cBhvr>
                                        <p:cTn id="244" dur="3000"/>
                                        <p:tgtEl>
                                          <p:spTgt spid="54"/>
                                        </p:tgtEl>
                                      </p:cBhvr>
                                    </p:animEffect>
                                  </p:childTnLst>
                                </p:cTn>
                              </p:par>
                              <p:par>
                                <p:cTn id="245" presetID="31" presetClass="entr" presetSubtype="0" fill="hold" grpId="0" nodeType="withEffect">
                                  <p:stCondLst>
                                    <p:cond delay="0"/>
                                  </p:stCondLst>
                                  <p:childTnLst>
                                    <p:set>
                                      <p:cBhvr>
                                        <p:cTn id="246" dur="1" fill="hold">
                                          <p:stCondLst>
                                            <p:cond delay="0"/>
                                          </p:stCondLst>
                                        </p:cTn>
                                        <p:tgtEl>
                                          <p:spTgt spid="55"/>
                                        </p:tgtEl>
                                        <p:attrNameLst>
                                          <p:attrName>style.visibility</p:attrName>
                                        </p:attrNameLst>
                                      </p:cBhvr>
                                      <p:to>
                                        <p:strVal val="visible"/>
                                      </p:to>
                                    </p:set>
                                    <p:anim calcmode="lin" valueType="num">
                                      <p:cBhvr>
                                        <p:cTn id="247" dur="3000" fill="hold"/>
                                        <p:tgtEl>
                                          <p:spTgt spid="55"/>
                                        </p:tgtEl>
                                        <p:attrNameLst>
                                          <p:attrName>ppt_w</p:attrName>
                                        </p:attrNameLst>
                                      </p:cBhvr>
                                      <p:tavLst>
                                        <p:tav tm="0">
                                          <p:val>
                                            <p:fltVal val="0"/>
                                          </p:val>
                                        </p:tav>
                                        <p:tav tm="100000">
                                          <p:val>
                                            <p:strVal val="#ppt_w"/>
                                          </p:val>
                                        </p:tav>
                                      </p:tavLst>
                                    </p:anim>
                                    <p:anim calcmode="lin" valueType="num">
                                      <p:cBhvr>
                                        <p:cTn id="248" dur="3000" fill="hold"/>
                                        <p:tgtEl>
                                          <p:spTgt spid="55"/>
                                        </p:tgtEl>
                                        <p:attrNameLst>
                                          <p:attrName>ppt_h</p:attrName>
                                        </p:attrNameLst>
                                      </p:cBhvr>
                                      <p:tavLst>
                                        <p:tav tm="0">
                                          <p:val>
                                            <p:fltVal val="0"/>
                                          </p:val>
                                        </p:tav>
                                        <p:tav tm="100000">
                                          <p:val>
                                            <p:strVal val="#ppt_h"/>
                                          </p:val>
                                        </p:tav>
                                      </p:tavLst>
                                    </p:anim>
                                    <p:anim calcmode="lin" valueType="num">
                                      <p:cBhvr>
                                        <p:cTn id="249" dur="3000" fill="hold"/>
                                        <p:tgtEl>
                                          <p:spTgt spid="55"/>
                                        </p:tgtEl>
                                        <p:attrNameLst>
                                          <p:attrName>style.rotation</p:attrName>
                                        </p:attrNameLst>
                                      </p:cBhvr>
                                      <p:tavLst>
                                        <p:tav tm="0">
                                          <p:val>
                                            <p:fltVal val="90"/>
                                          </p:val>
                                        </p:tav>
                                        <p:tav tm="100000">
                                          <p:val>
                                            <p:fltVal val="0"/>
                                          </p:val>
                                        </p:tav>
                                      </p:tavLst>
                                    </p:anim>
                                    <p:animEffect transition="in" filter="fade">
                                      <p:cBhvr>
                                        <p:cTn id="250" dur="3000"/>
                                        <p:tgtEl>
                                          <p:spTgt spid="55"/>
                                        </p:tgtEl>
                                      </p:cBhvr>
                                    </p:animEffect>
                                  </p:childTnLst>
                                </p:cTn>
                              </p:par>
                              <p:par>
                                <p:cTn id="251" presetID="31" presetClass="entr" presetSubtype="0" fill="hold" grpId="0" nodeType="withEffect">
                                  <p:stCondLst>
                                    <p:cond delay="0"/>
                                  </p:stCondLst>
                                  <p:childTnLst>
                                    <p:set>
                                      <p:cBhvr>
                                        <p:cTn id="252" dur="1" fill="hold">
                                          <p:stCondLst>
                                            <p:cond delay="0"/>
                                          </p:stCondLst>
                                        </p:cTn>
                                        <p:tgtEl>
                                          <p:spTgt spid="56"/>
                                        </p:tgtEl>
                                        <p:attrNameLst>
                                          <p:attrName>style.visibility</p:attrName>
                                        </p:attrNameLst>
                                      </p:cBhvr>
                                      <p:to>
                                        <p:strVal val="visible"/>
                                      </p:to>
                                    </p:set>
                                    <p:anim calcmode="lin" valueType="num">
                                      <p:cBhvr>
                                        <p:cTn id="253" dur="3000" fill="hold"/>
                                        <p:tgtEl>
                                          <p:spTgt spid="56"/>
                                        </p:tgtEl>
                                        <p:attrNameLst>
                                          <p:attrName>ppt_w</p:attrName>
                                        </p:attrNameLst>
                                      </p:cBhvr>
                                      <p:tavLst>
                                        <p:tav tm="0">
                                          <p:val>
                                            <p:fltVal val="0"/>
                                          </p:val>
                                        </p:tav>
                                        <p:tav tm="100000">
                                          <p:val>
                                            <p:strVal val="#ppt_w"/>
                                          </p:val>
                                        </p:tav>
                                      </p:tavLst>
                                    </p:anim>
                                    <p:anim calcmode="lin" valueType="num">
                                      <p:cBhvr>
                                        <p:cTn id="254" dur="3000" fill="hold"/>
                                        <p:tgtEl>
                                          <p:spTgt spid="56"/>
                                        </p:tgtEl>
                                        <p:attrNameLst>
                                          <p:attrName>ppt_h</p:attrName>
                                        </p:attrNameLst>
                                      </p:cBhvr>
                                      <p:tavLst>
                                        <p:tav tm="0">
                                          <p:val>
                                            <p:fltVal val="0"/>
                                          </p:val>
                                        </p:tav>
                                        <p:tav tm="100000">
                                          <p:val>
                                            <p:strVal val="#ppt_h"/>
                                          </p:val>
                                        </p:tav>
                                      </p:tavLst>
                                    </p:anim>
                                    <p:anim calcmode="lin" valueType="num">
                                      <p:cBhvr>
                                        <p:cTn id="255" dur="3000" fill="hold"/>
                                        <p:tgtEl>
                                          <p:spTgt spid="56"/>
                                        </p:tgtEl>
                                        <p:attrNameLst>
                                          <p:attrName>style.rotation</p:attrName>
                                        </p:attrNameLst>
                                      </p:cBhvr>
                                      <p:tavLst>
                                        <p:tav tm="0">
                                          <p:val>
                                            <p:fltVal val="90"/>
                                          </p:val>
                                        </p:tav>
                                        <p:tav tm="100000">
                                          <p:val>
                                            <p:fltVal val="0"/>
                                          </p:val>
                                        </p:tav>
                                      </p:tavLst>
                                    </p:anim>
                                    <p:animEffect transition="in" filter="fade">
                                      <p:cBhvr>
                                        <p:cTn id="256" dur="3000"/>
                                        <p:tgtEl>
                                          <p:spTgt spid="56"/>
                                        </p:tgtEl>
                                      </p:cBhvr>
                                    </p:animEffect>
                                  </p:childTnLst>
                                </p:cTn>
                              </p:par>
                              <p:par>
                                <p:cTn id="257" presetID="31" presetClass="entr" presetSubtype="0" fill="hold" grpId="0" nodeType="withEffect">
                                  <p:stCondLst>
                                    <p:cond delay="0"/>
                                  </p:stCondLst>
                                  <p:childTnLst>
                                    <p:set>
                                      <p:cBhvr>
                                        <p:cTn id="258" dur="1" fill="hold">
                                          <p:stCondLst>
                                            <p:cond delay="0"/>
                                          </p:stCondLst>
                                        </p:cTn>
                                        <p:tgtEl>
                                          <p:spTgt spid="57"/>
                                        </p:tgtEl>
                                        <p:attrNameLst>
                                          <p:attrName>style.visibility</p:attrName>
                                        </p:attrNameLst>
                                      </p:cBhvr>
                                      <p:to>
                                        <p:strVal val="visible"/>
                                      </p:to>
                                    </p:set>
                                    <p:anim calcmode="lin" valueType="num">
                                      <p:cBhvr>
                                        <p:cTn id="259" dur="3000" fill="hold"/>
                                        <p:tgtEl>
                                          <p:spTgt spid="57"/>
                                        </p:tgtEl>
                                        <p:attrNameLst>
                                          <p:attrName>ppt_w</p:attrName>
                                        </p:attrNameLst>
                                      </p:cBhvr>
                                      <p:tavLst>
                                        <p:tav tm="0">
                                          <p:val>
                                            <p:fltVal val="0"/>
                                          </p:val>
                                        </p:tav>
                                        <p:tav tm="100000">
                                          <p:val>
                                            <p:strVal val="#ppt_w"/>
                                          </p:val>
                                        </p:tav>
                                      </p:tavLst>
                                    </p:anim>
                                    <p:anim calcmode="lin" valueType="num">
                                      <p:cBhvr>
                                        <p:cTn id="260" dur="3000" fill="hold"/>
                                        <p:tgtEl>
                                          <p:spTgt spid="57"/>
                                        </p:tgtEl>
                                        <p:attrNameLst>
                                          <p:attrName>ppt_h</p:attrName>
                                        </p:attrNameLst>
                                      </p:cBhvr>
                                      <p:tavLst>
                                        <p:tav tm="0">
                                          <p:val>
                                            <p:fltVal val="0"/>
                                          </p:val>
                                        </p:tav>
                                        <p:tav tm="100000">
                                          <p:val>
                                            <p:strVal val="#ppt_h"/>
                                          </p:val>
                                        </p:tav>
                                      </p:tavLst>
                                    </p:anim>
                                    <p:anim calcmode="lin" valueType="num">
                                      <p:cBhvr>
                                        <p:cTn id="261" dur="3000" fill="hold"/>
                                        <p:tgtEl>
                                          <p:spTgt spid="57"/>
                                        </p:tgtEl>
                                        <p:attrNameLst>
                                          <p:attrName>style.rotation</p:attrName>
                                        </p:attrNameLst>
                                      </p:cBhvr>
                                      <p:tavLst>
                                        <p:tav tm="0">
                                          <p:val>
                                            <p:fltVal val="90"/>
                                          </p:val>
                                        </p:tav>
                                        <p:tav tm="100000">
                                          <p:val>
                                            <p:fltVal val="0"/>
                                          </p:val>
                                        </p:tav>
                                      </p:tavLst>
                                    </p:anim>
                                    <p:animEffect transition="in" filter="fade">
                                      <p:cBhvr>
                                        <p:cTn id="262" dur="3000"/>
                                        <p:tgtEl>
                                          <p:spTgt spid="57"/>
                                        </p:tgtEl>
                                      </p:cBhvr>
                                    </p:animEffect>
                                  </p:childTnLst>
                                </p:cTn>
                              </p:par>
                              <p:par>
                                <p:cTn id="263" presetID="31" presetClass="entr" presetSubtype="0" fill="hold" grpId="0" nodeType="withEffect">
                                  <p:stCondLst>
                                    <p:cond delay="0"/>
                                  </p:stCondLst>
                                  <p:childTnLst>
                                    <p:set>
                                      <p:cBhvr>
                                        <p:cTn id="264" dur="1" fill="hold">
                                          <p:stCondLst>
                                            <p:cond delay="0"/>
                                          </p:stCondLst>
                                        </p:cTn>
                                        <p:tgtEl>
                                          <p:spTgt spid="58"/>
                                        </p:tgtEl>
                                        <p:attrNameLst>
                                          <p:attrName>style.visibility</p:attrName>
                                        </p:attrNameLst>
                                      </p:cBhvr>
                                      <p:to>
                                        <p:strVal val="visible"/>
                                      </p:to>
                                    </p:set>
                                    <p:anim calcmode="lin" valueType="num">
                                      <p:cBhvr>
                                        <p:cTn id="265" dur="3000" fill="hold"/>
                                        <p:tgtEl>
                                          <p:spTgt spid="58"/>
                                        </p:tgtEl>
                                        <p:attrNameLst>
                                          <p:attrName>ppt_w</p:attrName>
                                        </p:attrNameLst>
                                      </p:cBhvr>
                                      <p:tavLst>
                                        <p:tav tm="0">
                                          <p:val>
                                            <p:fltVal val="0"/>
                                          </p:val>
                                        </p:tav>
                                        <p:tav tm="100000">
                                          <p:val>
                                            <p:strVal val="#ppt_w"/>
                                          </p:val>
                                        </p:tav>
                                      </p:tavLst>
                                    </p:anim>
                                    <p:anim calcmode="lin" valueType="num">
                                      <p:cBhvr>
                                        <p:cTn id="266" dur="3000" fill="hold"/>
                                        <p:tgtEl>
                                          <p:spTgt spid="58"/>
                                        </p:tgtEl>
                                        <p:attrNameLst>
                                          <p:attrName>ppt_h</p:attrName>
                                        </p:attrNameLst>
                                      </p:cBhvr>
                                      <p:tavLst>
                                        <p:tav tm="0">
                                          <p:val>
                                            <p:fltVal val="0"/>
                                          </p:val>
                                        </p:tav>
                                        <p:tav tm="100000">
                                          <p:val>
                                            <p:strVal val="#ppt_h"/>
                                          </p:val>
                                        </p:tav>
                                      </p:tavLst>
                                    </p:anim>
                                    <p:anim calcmode="lin" valueType="num">
                                      <p:cBhvr>
                                        <p:cTn id="267" dur="3000" fill="hold"/>
                                        <p:tgtEl>
                                          <p:spTgt spid="58"/>
                                        </p:tgtEl>
                                        <p:attrNameLst>
                                          <p:attrName>style.rotation</p:attrName>
                                        </p:attrNameLst>
                                      </p:cBhvr>
                                      <p:tavLst>
                                        <p:tav tm="0">
                                          <p:val>
                                            <p:fltVal val="90"/>
                                          </p:val>
                                        </p:tav>
                                        <p:tav tm="100000">
                                          <p:val>
                                            <p:fltVal val="0"/>
                                          </p:val>
                                        </p:tav>
                                      </p:tavLst>
                                    </p:anim>
                                    <p:animEffect transition="in" filter="fade">
                                      <p:cBhvr>
                                        <p:cTn id="268" dur="3000"/>
                                        <p:tgtEl>
                                          <p:spTgt spid="58"/>
                                        </p:tgtEl>
                                      </p:cBhvr>
                                    </p:animEffect>
                                  </p:childTnLst>
                                </p:cTn>
                              </p:par>
                              <p:par>
                                <p:cTn id="269" presetID="31" presetClass="entr" presetSubtype="0" fill="hold" grpId="0" nodeType="withEffect">
                                  <p:stCondLst>
                                    <p:cond delay="0"/>
                                  </p:stCondLst>
                                  <p:childTnLst>
                                    <p:set>
                                      <p:cBhvr>
                                        <p:cTn id="270" dur="1" fill="hold">
                                          <p:stCondLst>
                                            <p:cond delay="0"/>
                                          </p:stCondLst>
                                        </p:cTn>
                                        <p:tgtEl>
                                          <p:spTgt spid="59"/>
                                        </p:tgtEl>
                                        <p:attrNameLst>
                                          <p:attrName>style.visibility</p:attrName>
                                        </p:attrNameLst>
                                      </p:cBhvr>
                                      <p:to>
                                        <p:strVal val="visible"/>
                                      </p:to>
                                    </p:set>
                                    <p:anim calcmode="lin" valueType="num">
                                      <p:cBhvr>
                                        <p:cTn id="271" dur="3000" fill="hold"/>
                                        <p:tgtEl>
                                          <p:spTgt spid="59"/>
                                        </p:tgtEl>
                                        <p:attrNameLst>
                                          <p:attrName>ppt_w</p:attrName>
                                        </p:attrNameLst>
                                      </p:cBhvr>
                                      <p:tavLst>
                                        <p:tav tm="0">
                                          <p:val>
                                            <p:fltVal val="0"/>
                                          </p:val>
                                        </p:tav>
                                        <p:tav tm="100000">
                                          <p:val>
                                            <p:strVal val="#ppt_w"/>
                                          </p:val>
                                        </p:tav>
                                      </p:tavLst>
                                    </p:anim>
                                    <p:anim calcmode="lin" valueType="num">
                                      <p:cBhvr>
                                        <p:cTn id="272" dur="3000" fill="hold"/>
                                        <p:tgtEl>
                                          <p:spTgt spid="59"/>
                                        </p:tgtEl>
                                        <p:attrNameLst>
                                          <p:attrName>ppt_h</p:attrName>
                                        </p:attrNameLst>
                                      </p:cBhvr>
                                      <p:tavLst>
                                        <p:tav tm="0">
                                          <p:val>
                                            <p:fltVal val="0"/>
                                          </p:val>
                                        </p:tav>
                                        <p:tav tm="100000">
                                          <p:val>
                                            <p:strVal val="#ppt_h"/>
                                          </p:val>
                                        </p:tav>
                                      </p:tavLst>
                                    </p:anim>
                                    <p:anim calcmode="lin" valueType="num">
                                      <p:cBhvr>
                                        <p:cTn id="273" dur="3000" fill="hold"/>
                                        <p:tgtEl>
                                          <p:spTgt spid="59"/>
                                        </p:tgtEl>
                                        <p:attrNameLst>
                                          <p:attrName>style.rotation</p:attrName>
                                        </p:attrNameLst>
                                      </p:cBhvr>
                                      <p:tavLst>
                                        <p:tav tm="0">
                                          <p:val>
                                            <p:fltVal val="90"/>
                                          </p:val>
                                        </p:tav>
                                        <p:tav tm="100000">
                                          <p:val>
                                            <p:fltVal val="0"/>
                                          </p:val>
                                        </p:tav>
                                      </p:tavLst>
                                    </p:anim>
                                    <p:animEffect transition="in" filter="fade">
                                      <p:cBhvr>
                                        <p:cTn id="274" dur="3000"/>
                                        <p:tgtEl>
                                          <p:spTgt spid="59"/>
                                        </p:tgtEl>
                                      </p:cBhvr>
                                    </p:animEffect>
                                  </p:childTnLst>
                                </p:cTn>
                              </p:par>
                              <p:par>
                                <p:cTn id="275" presetID="31" presetClass="entr" presetSubtype="0" fill="hold" grpId="0" nodeType="withEffect">
                                  <p:stCondLst>
                                    <p:cond delay="0"/>
                                  </p:stCondLst>
                                  <p:childTnLst>
                                    <p:set>
                                      <p:cBhvr>
                                        <p:cTn id="276" dur="1" fill="hold">
                                          <p:stCondLst>
                                            <p:cond delay="0"/>
                                          </p:stCondLst>
                                        </p:cTn>
                                        <p:tgtEl>
                                          <p:spTgt spid="60"/>
                                        </p:tgtEl>
                                        <p:attrNameLst>
                                          <p:attrName>style.visibility</p:attrName>
                                        </p:attrNameLst>
                                      </p:cBhvr>
                                      <p:to>
                                        <p:strVal val="visible"/>
                                      </p:to>
                                    </p:set>
                                    <p:anim calcmode="lin" valueType="num">
                                      <p:cBhvr>
                                        <p:cTn id="277" dur="3000" fill="hold"/>
                                        <p:tgtEl>
                                          <p:spTgt spid="60"/>
                                        </p:tgtEl>
                                        <p:attrNameLst>
                                          <p:attrName>ppt_w</p:attrName>
                                        </p:attrNameLst>
                                      </p:cBhvr>
                                      <p:tavLst>
                                        <p:tav tm="0">
                                          <p:val>
                                            <p:fltVal val="0"/>
                                          </p:val>
                                        </p:tav>
                                        <p:tav tm="100000">
                                          <p:val>
                                            <p:strVal val="#ppt_w"/>
                                          </p:val>
                                        </p:tav>
                                      </p:tavLst>
                                    </p:anim>
                                    <p:anim calcmode="lin" valueType="num">
                                      <p:cBhvr>
                                        <p:cTn id="278" dur="3000" fill="hold"/>
                                        <p:tgtEl>
                                          <p:spTgt spid="60"/>
                                        </p:tgtEl>
                                        <p:attrNameLst>
                                          <p:attrName>ppt_h</p:attrName>
                                        </p:attrNameLst>
                                      </p:cBhvr>
                                      <p:tavLst>
                                        <p:tav tm="0">
                                          <p:val>
                                            <p:fltVal val="0"/>
                                          </p:val>
                                        </p:tav>
                                        <p:tav tm="100000">
                                          <p:val>
                                            <p:strVal val="#ppt_h"/>
                                          </p:val>
                                        </p:tav>
                                      </p:tavLst>
                                    </p:anim>
                                    <p:anim calcmode="lin" valueType="num">
                                      <p:cBhvr>
                                        <p:cTn id="279" dur="3000" fill="hold"/>
                                        <p:tgtEl>
                                          <p:spTgt spid="60"/>
                                        </p:tgtEl>
                                        <p:attrNameLst>
                                          <p:attrName>style.rotation</p:attrName>
                                        </p:attrNameLst>
                                      </p:cBhvr>
                                      <p:tavLst>
                                        <p:tav tm="0">
                                          <p:val>
                                            <p:fltVal val="90"/>
                                          </p:val>
                                        </p:tav>
                                        <p:tav tm="100000">
                                          <p:val>
                                            <p:fltVal val="0"/>
                                          </p:val>
                                        </p:tav>
                                      </p:tavLst>
                                    </p:anim>
                                    <p:animEffect transition="in" filter="fade">
                                      <p:cBhvr>
                                        <p:cTn id="280" dur="3000"/>
                                        <p:tgtEl>
                                          <p:spTgt spid="60"/>
                                        </p:tgtEl>
                                      </p:cBhvr>
                                    </p:animEffect>
                                  </p:childTnLst>
                                </p:cTn>
                              </p:par>
                              <p:par>
                                <p:cTn id="281" presetID="31" presetClass="entr" presetSubtype="0" fill="hold" grpId="0" nodeType="withEffect">
                                  <p:stCondLst>
                                    <p:cond delay="0"/>
                                  </p:stCondLst>
                                  <p:childTnLst>
                                    <p:set>
                                      <p:cBhvr>
                                        <p:cTn id="282" dur="1" fill="hold">
                                          <p:stCondLst>
                                            <p:cond delay="0"/>
                                          </p:stCondLst>
                                        </p:cTn>
                                        <p:tgtEl>
                                          <p:spTgt spid="61"/>
                                        </p:tgtEl>
                                        <p:attrNameLst>
                                          <p:attrName>style.visibility</p:attrName>
                                        </p:attrNameLst>
                                      </p:cBhvr>
                                      <p:to>
                                        <p:strVal val="visible"/>
                                      </p:to>
                                    </p:set>
                                    <p:anim calcmode="lin" valueType="num">
                                      <p:cBhvr>
                                        <p:cTn id="283" dur="3000" fill="hold"/>
                                        <p:tgtEl>
                                          <p:spTgt spid="61"/>
                                        </p:tgtEl>
                                        <p:attrNameLst>
                                          <p:attrName>ppt_w</p:attrName>
                                        </p:attrNameLst>
                                      </p:cBhvr>
                                      <p:tavLst>
                                        <p:tav tm="0">
                                          <p:val>
                                            <p:fltVal val="0"/>
                                          </p:val>
                                        </p:tav>
                                        <p:tav tm="100000">
                                          <p:val>
                                            <p:strVal val="#ppt_w"/>
                                          </p:val>
                                        </p:tav>
                                      </p:tavLst>
                                    </p:anim>
                                    <p:anim calcmode="lin" valueType="num">
                                      <p:cBhvr>
                                        <p:cTn id="284" dur="3000" fill="hold"/>
                                        <p:tgtEl>
                                          <p:spTgt spid="61"/>
                                        </p:tgtEl>
                                        <p:attrNameLst>
                                          <p:attrName>ppt_h</p:attrName>
                                        </p:attrNameLst>
                                      </p:cBhvr>
                                      <p:tavLst>
                                        <p:tav tm="0">
                                          <p:val>
                                            <p:fltVal val="0"/>
                                          </p:val>
                                        </p:tav>
                                        <p:tav tm="100000">
                                          <p:val>
                                            <p:strVal val="#ppt_h"/>
                                          </p:val>
                                        </p:tav>
                                      </p:tavLst>
                                    </p:anim>
                                    <p:anim calcmode="lin" valueType="num">
                                      <p:cBhvr>
                                        <p:cTn id="285" dur="3000" fill="hold"/>
                                        <p:tgtEl>
                                          <p:spTgt spid="61"/>
                                        </p:tgtEl>
                                        <p:attrNameLst>
                                          <p:attrName>style.rotation</p:attrName>
                                        </p:attrNameLst>
                                      </p:cBhvr>
                                      <p:tavLst>
                                        <p:tav tm="0">
                                          <p:val>
                                            <p:fltVal val="90"/>
                                          </p:val>
                                        </p:tav>
                                        <p:tav tm="100000">
                                          <p:val>
                                            <p:fltVal val="0"/>
                                          </p:val>
                                        </p:tav>
                                      </p:tavLst>
                                    </p:anim>
                                    <p:animEffect transition="in" filter="fade">
                                      <p:cBhvr>
                                        <p:cTn id="286" dur="3000"/>
                                        <p:tgtEl>
                                          <p:spTgt spid="61"/>
                                        </p:tgtEl>
                                      </p:cBhvr>
                                    </p:animEffect>
                                  </p:childTnLst>
                                </p:cTn>
                              </p:par>
                              <p:par>
                                <p:cTn id="287" presetID="31" presetClass="entr" presetSubtype="0" fill="hold" grpId="0" nodeType="withEffect">
                                  <p:stCondLst>
                                    <p:cond delay="0"/>
                                  </p:stCondLst>
                                  <p:childTnLst>
                                    <p:set>
                                      <p:cBhvr>
                                        <p:cTn id="288" dur="1" fill="hold">
                                          <p:stCondLst>
                                            <p:cond delay="0"/>
                                          </p:stCondLst>
                                        </p:cTn>
                                        <p:tgtEl>
                                          <p:spTgt spid="62"/>
                                        </p:tgtEl>
                                        <p:attrNameLst>
                                          <p:attrName>style.visibility</p:attrName>
                                        </p:attrNameLst>
                                      </p:cBhvr>
                                      <p:to>
                                        <p:strVal val="visible"/>
                                      </p:to>
                                    </p:set>
                                    <p:anim calcmode="lin" valueType="num">
                                      <p:cBhvr>
                                        <p:cTn id="289" dur="3000" fill="hold"/>
                                        <p:tgtEl>
                                          <p:spTgt spid="62"/>
                                        </p:tgtEl>
                                        <p:attrNameLst>
                                          <p:attrName>ppt_w</p:attrName>
                                        </p:attrNameLst>
                                      </p:cBhvr>
                                      <p:tavLst>
                                        <p:tav tm="0">
                                          <p:val>
                                            <p:fltVal val="0"/>
                                          </p:val>
                                        </p:tav>
                                        <p:tav tm="100000">
                                          <p:val>
                                            <p:strVal val="#ppt_w"/>
                                          </p:val>
                                        </p:tav>
                                      </p:tavLst>
                                    </p:anim>
                                    <p:anim calcmode="lin" valueType="num">
                                      <p:cBhvr>
                                        <p:cTn id="290" dur="3000" fill="hold"/>
                                        <p:tgtEl>
                                          <p:spTgt spid="62"/>
                                        </p:tgtEl>
                                        <p:attrNameLst>
                                          <p:attrName>ppt_h</p:attrName>
                                        </p:attrNameLst>
                                      </p:cBhvr>
                                      <p:tavLst>
                                        <p:tav tm="0">
                                          <p:val>
                                            <p:fltVal val="0"/>
                                          </p:val>
                                        </p:tav>
                                        <p:tav tm="100000">
                                          <p:val>
                                            <p:strVal val="#ppt_h"/>
                                          </p:val>
                                        </p:tav>
                                      </p:tavLst>
                                    </p:anim>
                                    <p:anim calcmode="lin" valueType="num">
                                      <p:cBhvr>
                                        <p:cTn id="291" dur="3000" fill="hold"/>
                                        <p:tgtEl>
                                          <p:spTgt spid="62"/>
                                        </p:tgtEl>
                                        <p:attrNameLst>
                                          <p:attrName>style.rotation</p:attrName>
                                        </p:attrNameLst>
                                      </p:cBhvr>
                                      <p:tavLst>
                                        <p:tav tm="0">
                                          <p:val>
                                            <p:fltVal val="90"/>
                                          </p:val>
                                        </p:tav>
                                        <p:tav tm="100000">
                                          <p:val>
                                            <p:fltVal val="0"/>
                                          </p:val>
                                        </p:tav>
                                      </p:tavLst>
                                    </p:anim>
                                    <p:animEffect transition="in" filter="fade">
                                      <p:cBhvr>
                                        <p:cTn id="292" dur="3000"/>
                                        <p:tgtEl>
                                          <p:spTgt spid="62"/>
                                        </p:tgtEl>
                                      </p:cBhvr>
                                    </p:animEffect>
                                  </p:childTnLst>
                                </p:cTn>
                              </p:par>
                              <p:par>
                                <p:cTn id="293" presetID="31" presetClass="entr" presetSubtype="0" fill="hold" grpId="0" nodeType="withEffect">
                                  <p:stCondLst>
                                    <p:cond delay="0"/>
                                  </p:stCondLst>
                                  <p:childTnLst>
                                    <p:set>
                                      <p:cBhvr>
                                        <p:cTn id="294" dur="1" fill="hold">
                                          <p:stCondLst>
                                            <p:cond delay="0"/>
                                          </p:stCondLst>
                                        </p:cTn>
                                        <p:tgtEl>
                                          <p:spTgt spid="63"/>
                                        </p:tgtEl>
                                        <p:attrNameLst>
                                          <p:attrName>style.visibility</p:attrName>
                                        </p:attrNameLst>
                                      </p:cBhvr>
                                      <p:to>
                                        <p:strVal val="visible"/>
                                      </p:to>
                                    </p:set>
                                    <p:anim calcmode="lin" valueType="num">
                                      <p:cBhvr>
                                        <p:cTn id="295" dur="3000" fill="hold"/>
                                        <p:tgtEl>
                                          <p:spTgt spid="63"/>
                                        </p:tgtEl>
                                        <p:attrNameLst>
                                          <p:attrName>ppt_w</p:attrName>
                                        </p:attrNameLst>
                                      </p:cBhvr>
                                      <p:tavLst>
                                        <p:tav tm="0">
                                          <p:val>
                                            <p:fltVal val="0"/>
                                          </p:val>
                                        </p:tav>
                                        <p:tav tm="100000">
                                          <p:val>
                                            <p:strVal val="#ppt_w"/>
                                          </p:val>
                                        </p:tav>
                                      </p:tavLst>
                                    </p:anim>
                                    <p:anim calcmode="lin" valueType="num">
                                      <p:cBhvr>
                                        <p:cTn id="296" dur="3000" fill="hold"/>
                                        <p:tgtEl>
                                          <p:spTgt spid="63"/>
                                        </p:tgtEl>
                                        <p:attrNameLst>
                                          <p:attrName>ppt_h</p:attrName>
                                        </p:attrNameLst>
                                      </p:cBhvr>
                                      <p:tavLst>
                                        <p:tav tm="0">
                                          <p:val>
                                            <p:fltVal val="0"/>
                                          </p:val>
                                        </p:tav>
                                        <p:tav tm="100000">
                                          <p:val>
                                            <p:strVal val="#ppt_h"/>
                                          </p:val>
                                        </p:tav>
                                      </p:tavLst>
                                    </p:anim>
                                    <p:anim calcmode="lin" valueType="num">
                                      <p:cBhvr>
                                        <p:cTn id="297" dur="3000" fill="hold"/>
                                        <p:tgtEl>
                                          <p:spTgt spid="63"/>
                                        </p:tgtEl>
                                        <p:attrNameLst>
                                          <p:attrName>style.rotation</p:attrName>
                                        </p:attrNameLst>
                                      </p:cBhvr>
                                      <p:tavLst>
                                        <p:tav tm="0">
                                          <p:val>
                                            <p:fltVal val="90"/>
                                          </p:val>
                                        </p:tav>
                                        <p:tav tm="100000">
                                          <p:val>
                                            <p:fltVal val="0"/>
                                          </p:val>
                                        </p:tav>
                                      </p:tavLst>
                                    </p:anim>
                                    <p:animEffect transition="in" filter="fade">
                                      <p:cBhvr>
                                        <p:cTn id="298" dur="3000"/>
                                        <p:tgtEl>
                                          <p:spTgt spid="63"/>
                                        </p:tgtEl>
                                      </p:cBhvr>
                                    </p:animEffect>
                                  </p:childTnLst>
                                </p:cTn>
                              </p:par>
                              <p:par>
                                <p:cTn id="299" presetID="31" presetClass="entr" presetSubtype="0" fill="hold" grpId="0" nodeType="withEffect">
                                  <p:stCondLst>
                                    <p:cond delay="0"/>
                                  </p:stCondLst>
                                  <p:childTnLst>
                                    <p:set>
                                      <p:cBhvr>
                                        <p:cTn id="300" dur="1" fill="hold">
                                          <p:stCondLst>
                                            <p:cond delay="0"/>
                                          </p:stCondLst>
                                        </p:cTn>
                                        <p:tgtEl>
                                          <p:spTgt spid="64"/>
                                        </p:tgtEl>
                                        <p:attrNameLst>
                                          <p:attrName>style.visibility</p:attrName>
                                        </p:attrNameLst>
                                      </p:cBhvr>
                                      <p:to>
                                        <p:strVal val="visible"/>
                                      </p:to>
                                    </p:set>
                                    <p:anim calcmode="lin" valueType="num">
                                      <p:cBhvr>
                                        <p:cTn id="301" dur="3000" fill="hold"/>
                                        <p:tgtEl>
                                          <p:spTgt spid="64"/>
                                        </p:tgtEl>
                                        <p:attrNameLst>
                                          <p:attrName>ppt_w</p:attrName>
                                        </p:attrNameLst>
                                      </p:cBhvr>
                                      <p:tavLst>
                                        <p:tav tm="0">
                                          <p:val>
                                            <p:fltVal val="0"/>
                                          </p:val>
                                        </p:tav>
                                        <p:tav tm="100000">
                                          <p:val>
                                            <p:strVal val="#ppt_w"/>
                                          </p:val>
                                        </p:tav>
                                      </p:tavLst>
                                    </p:anim>
                                    <p:anim calcmode="lin" valueType="num">
                                      <p:cBhvr>
                                        <p:cTn id="302" dur="3000" fill="hold"/>
                                        <p:tgtEl>
                                          <p:spTgt spid="64"/>
                                        </p:tgtEl>
                                        <p:attrNameLst>
                                          <p:attrName>ppt_h</p:attrName>
                                        </p:attrNameLst>
                                      </p:cBhvr>
                                      <p:tavLst>
                                        <p:tav tm="0">
                                          <p:val>
                                            <p:fltVal val="0"/>
                                          </p:val>
                                        </p:tav>
                                        <p:tav tm="100000">
                                          <p:val>
                                            <p:strVal val="#ppt_h"/>
                                          </p:val>
                                        </p:tav>
                                      </p:tavLst>
                                    </p:anim>
                                    <p:anim calcmode="lin" valueType="num">
                                      <p:cBhvr>
                                        <p:cTn id="303" dur="3000" fill="hold"/>
                                        <p:tgtEl>
                                          <p:spTgt spid="64"/>
                                        </p:tgtEl>
                                        <p:attrNameLst>
                                          <p:attrName>style.rotation</p:attrName>
                                        </p:attrNameLst>
                                      </p:cBhvr>
                                      <p:tavLst>
                                        <p:tav tm="0">
                                          <p:val>
                                            <p:fltVal val="90"/>
                                          </p:val>
                                        </p:tav>
                                        <p:tav tm="100000">
                                          <p:val>
                                            <p:fltVal val="0"/>
                                          </p:val>
                                        </p:tav>
                                      </p:tavLst>
                                    </p:anim>
                                    <p:animEffect transition="in" filter="fade">
                                      <p:cBhvr>
                                        <p:cTn id="304" dur="3000"/>
                                        <p:tgtEl>
                                          <p:spTgt spid="64"/>
                                        </p:tgtEl>
                                      </p:cBhvr>
                                    </p:animEffect>
                                  </p:childTnLst>
                                </p:cTn>
                              </p:par>
                              <p:par>
                                <p:cTn id="305" presetID="31" presetClass="entr" presetSubtype="0" fill="hold" grpId="0" nodeType="withEffect">
                                  <p:stCondLst>
                                    <p:cond delay="0"/>
                                  </p:stCondLst>
                                  <p:childTnLst>
                                    <p:set>
                                      <p:cBhvr>
                                        <p:cTn id="306" dur="1" fill="hold">
                                          <p:stCondLst>
                                            <p:cond delay="0"/>
                                          </p:stCondLst>
                                        </p:cTn>
                                        <p:tgtEl>
                                          <p:spTgt spid="65"/>
                                        </p:tgtEl>
                                        <p:attrNameLst>
                                          <p:attrName>style.visibility</p:attrName>
                                        </p:attrNameLst>
                                      </p:cBhvr>
                                      <p:to>
                                        <p:strVal val="visible"/>
                                      </p:to>
                                    </p:set>
                                    <p:anim calcmode="lin" valueType="num">
                                      <p:cBhvr>
                                        <p:cTn id="307" dur="3000" fill="hold"/>
                                        <p:tgtEl>
                                          <p:spTgt spid="65"/>
                                        </p:tgtEl>
                                        <p:attrNameLst>
                                          <p:attrName>ppt_w</p:attrName>
                                        </p:attrNameLst>
                                      </p:cBhvr>
                                      <p:tavLst>
                                        <p:tav tm="0">
                                          <p:val>
                                            <p:fltVal val="0"/>
                                          </p:val>
                                        </p:tav>
                                        <p:tav tm="100000">
                                          <p:val>
                                            <p:strVal val="#ppt_w"/>
                                          </p:val>
                                        </p:tav>
                                      </p:tavLst>
                                    </p:anim>
                                    <p:anim calcmode="lin" valueType="num">
                                      <p:cBhvr>
                                        <p:cTn id="308" dur="3000" fill="hold"/>
                                        <p:tgtEl>
                                          <p:spTgt spid="65"/>
                                        </p:tgtEl>
                                        <p:attrNameLst>
                                          <p:attrName>ppt_h</p:attrName>
                                        </p:attrNameLst>
                                      </p:cBhvr>
                                      <p:tavLst>
                                        <p:tav tm="0">
                                          <p:val>
                                            <p:fltVal val="0"/>
                                          </p:val>
                                        </p:tav>
                                        <p:tav tm="100000">
                                          <p:val>
                                            <p:strVal val="#ppt_h"/>
                                          </p:val>
                                        </p:tav>
                                      </p:tavLst>
                                    </p:anim>
                                    <p:anim calcmode="lin" valueType="num">
                                      <p:cBhvr>
                                        <p:cTn id="309" dur="3000" fill="hold"/>
                                        <p:tgtEl>
                                          <p:spTgt spid="65"/>
                                        </p:tgtEl>
                                        <p:attrNameLst>
                                          <p:attrName>style.rotation</p:attrName>
                                        </p:attrNameLst>
                                      </p:cBhvr>
                                      <p:tavLst>
                                        <p:tav tm="0">
                                          <p:val>
                                            <p:fltVal val="90"/>
                                          </p:val>
                                        </p:tav>
                                        <p:tav tm="100000">
                                          <p:val>
                                            <p:fltVal val="0"/>
                                          </p:val>
                                        </p:tav>
                                      </p:tavLst>
                                    </p:anim>
                                    <p:animEffect transition="in" filter="fade">
                                      <p:cBhvr>
                                        <p:cTn id="310" dur="3000"/>
                                        <p:tgtEl>
                                          <p:spTgt spid="65"/>
                                        </p:tgtEl>
                                      </p:cBhvr>
                                    </p:animEffect>
                                  </p:childTnLst>
                                </p:cTn>
                              </p:par>
                              <p:par>
                                <p:cTn id="311" presetID="31" presetClass="entr" presetSubtype="0" fill="hold" grpId="0" nodeType="withEffect">
                                  <p:stCondLst>
                                    <p:cond delay="0"/>
                                  </p:stCondLst>
                                  <p:childTnLst>
                                    <p:set>
                                      <p:cBhvr>
                                        <p:cTn id="312" dur="1" fill="hold">
                                          <p:stCondLst>
                                            <p:cond delay="0"/>
                                          </p:stCondLst>
                                        </p:cTn>
                                        <p:tgtEl>
                                          <p:spTgt spid="66"/>
                                        </p:tgtEl>
                                        <p:attrNameLst>
                                          <p:attrName>style.visibility</p:attrName>
                                        </p:attrNameLst>
                                      </p:cBhvr>
                                      <p:to>
                                        <p:strVal val="visible"/>
                                      </p:to>
                                    </p:set>
                                    <p:anim calcmode="lin" valueType="num">
                                      <p:cBhvr>
                                        <p:cTn id="313" dur="3000" fill="hold"/>
                                        <p:tgtEl>
                                          <p:spTgt spid="66"/>
                                        </p:tgtEl>
                                        <p:attrNameLst>
                                          <p:attrName>ppt_w</p:attrName>
                                        </p:attrNameLst>
                                      </p:cBhvr>
                                      <p:tavLst>
                                        <p:tav tm="0">
                                          <p:val>
                                            <p:fltVal val="0"/>
                                          </p:val>
                                        </p:tav>
                                        <p:tav tm="100000">
                                          <p:val>
                                            <p:strVal val="#ppt_w"/>
                                          </p:val>
                                        </p:tav>
                                      </p:tavLst>
                                    </p:anim>
                                    <p:anim calcmode="lin" valueType="num">
                                      <p:cBhvr>
                                        <p:cTn id="314" dur="3000" fill="hold"/>
                                        <p:tgtEl>
                                          <p:spTgt spid="66"/>
                                        </p:tgtEl>
                                        <p:attrNameLst>
                                          <p:attrName>ppt_h</p:attrName>
                                        </p:attrNameLst>
                                      </p:cBhvr>
                                      <p:tavLst>
                                        <p:tav tm="0">
                                          <p:val>
                                            <p:fltVal val="0"/>
                                          </p:val>
                                        </p:tav>
                                        <p:tav tm="100000">
                                          <p:val>
                                            <p:strVal val="#ppt_h"/>
                                          </p:val>
                                        </p:tav>
                                      </p:tavLst>
                                    </p:anim>
                                    <p:anim calcmode="lin" valueType="num">
                                      <p:cBhvr>
                                        <p:cTn id="315" dur="3000" fill="hold"/>
                                        <p:tgtEl>
                                          <p:spTgt spid="66"/>
                                        </p:tgtEl>
                                        <p:attrNameLst>
                                          <p:attrName>style.rotation</p:attrName>
                                        </p:attrNameLst>
                                      </p:cBhvr>
                                      <p:tavLst>
                                        <p:tav tm="0">
                                          <p:val>
                                            <p:fltVal val="90"/>
                                          </p:val>
                                        </p:tav>
                                        <p:tav tm="100000">
                                          <p:val>
                                            <p:fltVal val="0"/>
                                          </p:val>
                                        </p:tav>
                                      </p:tavLst>
                                    </p:anim>
                                    <p:animEffect transition="in" filter="fade">
                                      <p:cBhvr>
                                        <p:cTn id="316" dur="3000"/>
                                        <p:tgtEl>
                                          <p:spTgt spid="66"/>
                                        </p:tgtEl>
                                      </p:cBhvr>
                                    </p:animEffect>
                                  </p:childTnLst>
                                </p:cTn>
                              </p:par>
                              <p:par>
                                <p:cTn id="317" presetID="31" presetClass="entr" presetSubtype="0" fill="hold" grpId="0" nodeType="withEffect">
                                  <p:stCondLst>
                                    <p:cond delay="0"/>
                                  </p:stCondLst>
                                  <p:childTnLst>
                                    <p:set>
                                      <p:cBhvr>
                                        <p:cTn id="318" dur="1" fill="hold">
                                          <p:stCondLst>
                                            <p:cond delay="0"/>
                                          </p:stCondLst>
                                        </p:cTn>
                                        <p:tgtEl>
                                          <p:spTgt spid="67"/>
                                        </p:tgtEl>
                                        <p:attrNameLst>
                                          <p:attrName>style.visibility</p:attrName>
                                        </p:attrNameLst>
                                      </p:cBhvr>
                                      <p:to>
                                        <p:strVal val="visible"/>
                                      </p:to>
                                    </p:set>
                                    <p:anim calcmode="lin" valueType="num">
                                      <p:cBhvr>
                                        <p:cTn id="319" dur="3000" fill="hold"/>
                                        <p:tgtEl>
                                          <p:spTgt spid="67"/>
                                        </p:tgtEl>
                                        <p:attrNameLst>
                                          <p:attrName>ppt_w</p:attrName>
                                        </p:attrNameLst>
                                      </p:cBhvr>
                                      <p:tavLst>
                                        <p:tav tm="0">
                                          <p:val>
                                            <p:fltVal val="0"/>
                                          </p:val>
                                        </p:tav>
                                        <p:tav tm="100000">
                                          <p:val>
                                            <p:strVal val="#ppt_w"/>
                                          </p:val>
                                        </p:tav>
                                      </p:tavLst>
                                    </p:anim>
                                    <p:anim calcmode="lin" valueType="num">
                                      <p:cBhvr>
                                        <p:cTn id="320" dur="3000" fill="hold"/>
                                        <p:tgtEl>
                                          <p:spTgt spid="67"/>
                                        </p:tgtEl>
                                        <p:attrNameLst>
                                          <p:attrName>ppt_h</p:attrName>
                                        </p:attrNameLst>
                                      </p:cBhvr>
                                      <p:tavLst>
                                        <p:tav tm="0">
                                          <p:val>
                                            <p:fltVal val="0"/>
                                          </p:val>
                                        </p:tav>
                                        <p:tav tm="100000">
                                          <p:val>
                                            <p:strVal val="#ppt_h"/>
                                          </p:val>
                                        </p:tav>
                                      </p:tavLst>
                                    </p:anim>
                                    <p:anim calcmode="lin" valueType="num">
                                      <p:cBhvr>
                                        <p:cTn id="321" dur="3000" fill="hold"/>
                                        <p:tgtEl>
                                          <p:spTgt spid="67"/>
                                        </p:tgtEl>
                                        <p:attrNameLst>
                                          <p:attrName>style.rotation</p:attrName>
                                        </p:attrNameLst>
                                      </p:cBhvr>
                                      <p:tavLst>
                                        <p:tav tm="0">
                                          <p:val>
                                            <p:fltVal val="90"/>
                                          </p:val>
                                        </p:tav>
                                        <p:tav tm="100000">
                                          <p:val>
                                            <p:fltVal val="0"/>
                                          </p:val>
                                        </p:tav>
                                      </p:tavLst>
                                    </p:anim>
                                    <p:animEffect transition="in" filter="fade">
                                      <p:cBhvr>
                                        <p:cTn id="322" dur="3000"/>
                                        <p:tgtEl>
                                          <p:spTgt spid="67"/>
                                        </p:tgtEl>
                                      </p:cBhvr>
                                    </p:animEffect>
                                  </p:childTnLst>
                                </p:cTn>
                              </p:par>
                              <p:par>
                                <p:cTn id="323" presetID="31" presetClass="entr" presetSubtype="0" fill="hold" grpId="0" nodeType="withEffect">
                                  <p:stCondLst>
                                    <p:cond delay="0"/>
                                  </p:stCondLst>
                                  <p:childTnLst>
                                    <p:set>
                                      <p:cBhvr>
                                        <p:cTn id="324" dur="1" fill="hold">
                                          <p:stCondLst>
                                            <p:cond delay="0"/>
                                          </p:stCondLst>
                                        </p:cTn>
                                        <p:tgtEl>
                                          <p:spTgt spid="68"/>
                                        </p:tgtEl>
                                        <p:attrNameLst>
                                          <p:attrName>style.visibility</p:attrName>
                                        </p:attrNameLst>
                                      </p:cBhvr>
                                      <p:to>
                                        <p:strVal val="visible"/>
                                      </p:to>
                                    </p:set>
                                    <p:anim calcmode="lin" valueType="num">
                                      <p:cBhvr>
                                        <p:cTn id="325" dur="3000" fill="hold"/>
                                        <p:tgtEl>
                                          <p:spTgt spid="68"/>
                                        </p:tgtEl>
                                        <p:attrNameLst>
                                          <p:attrName>ppt_w</p:attrName>
                                        </p:attrNameLst>
                                      </p:cBhvr>
                                      <p:tavLst>
                                        <p:tav tm="0">
                                          <p:val>
                                            <p:fltVal val="0"/>
                                          </p:val>
                                        </p:tav>
                                        <p:tav tm="100000">
                                          <p:val>
                                            <p:strVal val="#ppt_w"/>
                                          </p:val>
                                        </p:tav>
                                      </p:tavLst>
                                    </p:anim>
                                    <p:anim calcmode="lin" valueType="num">
                                      <p:cBhvr>
                                        <p:cTn id="326" dur="3000" fill="hold"/>
                                        <p:tgtEl>
                                          <p:spTgt spid="68"/>
                                        </p:tgtEl>
                                        <p:attrNameLst>
                                          <p:attrName>ppt_h</p:attrName>
                                        </p:attrNameLst>
                                      </p:cBhvr>
                                      <p:tavLst>
                                        <p:tav tm="0">
                                          <p:val>
                                            <p:fltVal val="0"/>
                                          </p:val>
                                        </p:tav>
                                        <p:tav tm="100000">
                                          <p:val>
                                            <p:strVal val="#ppt_h"/>
                                          </p:val>
                                        </p:tav>
                                      </p:tavLst>
                                    </p:anim>
                                    <p:anim calcmode="lin" valueType="num">
                                      <p:cBhvr>
                                        <p:cTn id="327" dur="3000" fill="hold"/>
                                        <p:tgtEl>
                                          <p:spTgt spid="68"/>
                                        </p:tgtEl>
                                        <p:attrNameLst>
                                          <p:attrName>style.rotation</p:attrName>
                                        </p:attrNameLst>
                                      </p:cBhvr>
                                      <p:tavLst>
                                        <p:tav tm="0">
                                          <p:val>
                                            <p:fltVal val="90"/>
                                          </p:val>
                                        </p:tav>
                                        <p:tav tm="100000">
                                          <p:val>
                                            <p:fltVal val="0"/>
                                          </p:val>
                                        </p:tav>
                                      </p:tavLst>
                                    </p:anim>
                                    <p:animEffect transition="in" filter="fade">
                                      <p:cBhvr>
                                        <p:cTn id="328" dur="3000"/>
                                        <p:tgtEl>
                                          <p:spTgt spid="68"/>
                                        </p:tgtEl>
                                      </p:cBhvr>
                                    </p:animEffect>
                                  </p:childTnLst>
                                </p:cTn>
                              </p:par>
                              <p:par>
                                <p:cTn id="329" presetID="31" presetClass="entr" presetSubtype="0" fill="hold" grpId="0" nodeType="withEffect">
                                  <p:stCondLst>
                                    <p:cond delay="0"/>
                                  </p:stCondLst>
                                  <p:childTnLst>
                                    <p:set>
                                      <p:cBhvr>
                                        <p:cTn id="330" dur="1" fill="hold">
                                          <p:stCondLst>
                                            <p:cond delay="0"/>
                                          </p:stCondLst>
                                        </p:cTn>
                                        <p:tgtEl>
                                          <p:spTgt spid="69"/>
                                        </p:tgtEl>
                                        <p:attrNameLst>
                                          <p:attrName>style.visibility</p:attrName>
                                        </p:attrNameLst>
                                      </p:cBhvr>
                                      <p:to>
                                        <p:strVal val="visible"/>
                                      </p:to>
                                    </p:set>
                                    <p:anim calcmode="lin" valueType="num">
                                      <p:cBhvr>
                                        <p:cTn id="331" dur="3000" fill="hold"/>
                                        <p:tgtEl>
                                          <p:spTgt spid="69"/>
                                        </p:tgtEl>
                                        <p:attrNameLst>
                                          <p:attrName>ppt_w</p:attrName>
                                        </p:attrNameLst>
                                      </p:cBhvr>
                                      <p:tavLst>
                                        <p:tav tm="0">
                                          <p:val>
                                            <p:fltVal val="0"/>
                                          </p:val>
                                        </p:tav>
                                        <p:tav tm="100000">
                                          <p:val>
                                            <p:strVal val="#ppt_w"/>
                                          </p:val>
                                        </p:tav>
                                      </p:tavLst>
                                    </p:anim>
                                    <p:anim calcmode="lin" valueType="num">
                                      <p:cBhvr>
                                        <p:cTn id="332" dur="3000" fill="hold"/>
                                        <p:tgtEl>
                                          <p:spTgt spid="69"/>
                                        </p:tgtEl>
                                        <p:attrNameLst>
                                          <p:attrName>ppt_h</p:attrName>
                                        </p:attrNameLst>
                                      </p:cBhvr>
                                      <p:tavLst>
                                        <p:tav tm="0">
                                          <p:val>
                                            <p:fltVal val="0"/>
                                          </p:val>
                                        </p:tav>
                                        <p:tav tm="100000">
                                          <p:val>
                                            <p:strVal val="#ppt_h"/>
                                          </p:val>
                                        </p:tav>
                                      </p:tavLst>
                                    </p:anim>
                                    <p:anim calcmode="lin" valueType="num">
                                      <p:cBhvr>
                                        <p:cTn id="333" dur="3000" fill="hold"/>
                                        <p:tgtEl>
                                          <p:spTgt spid="69"/>
                                        </p:tgtEl>
                                        <p:attrNameLst>
                                          <p:attrName>style.rotation</p:attrName>
                                        </p:attrNameLst>
                                      </p:cBhvr>
                                      <p:tavLst>
                                        <p:tav tm="0">
                                          <p:val>
                                            <p:fltVal val="90"/>
                                          </p:val>
                                        </p:tav>
                                        <p:tav tm="100000">
                                          <p:val>
                                            <p:fltVal val="0"/>
                                          </p:val>
                                        </p:tav>
                                      </p:tavLst>
                                    </p:anim>
                                    <p:animEffect transition="in" filter="fade">
                                      <p:cBhvr>
                                        <p:cTn id="334" dur="3000"/>
                                        <p:tgtEl>
                                          <p:spTgt spid="69"/>
                                        </p:tgtEl>
                                      </p:cBhvr>
                                    </p:animEffect>
                                  </p:childTnLst>
                                </p:cTn>
                              </p:par>
                              <p:par>
                                <p:cTn id="335" presetID="31" presetClass="entr" presetSubtype="0" fill="hold" grpId="0" nodeType="withEffect">
                                  <p:stCondLst>
                                    <p:cond delay="0"/>
                                  </p:stCondLst>
                                  <p:childTnLst>
                                    <p:set>
                                      <p:cBhvr>
                                        <p:cTn id="336" dur="1" fill="hold">
                                          <p:stCondLst>
                                            <p:cond delay="0"/>
                                          </p:stCondLst>
                                        </p:cTn>
                                        <p:tgtEl>
                                          <p:spTgt spid="70"/>
                                        </p:tgtEl>
                                        <p:attrNameLst>
                                          <p:attrName>style.visibility</p:attrName>
                                        </p:attrNameLst>
                                      </p:cBhvr>
                                      <p:to>
                                        <p:strVal val="visible"/>
                                      </p:to>
                                    </p:set>
                                    <p:anim calcmode="lin" valueType="num">
                                      <p:cBhvr>
                                        <p:cTn id="337" dur="3000" fill="hold"/>
                                        <p:tgtEl>
                                          <p:spTgt spid="70"/>
                                        </p:tgtEl>
                                        <p:attrNameLst>
                                          <p:attrName>ppt_w</p:attrName>
                                        </p:attrNameLst>
                                      </p:cBhvr>
                                      <p:tavLst>
                                        <p:tav tm="0">
                                          <p:val>
                                            <p:fltVal val="0"/>
                                          </p:val>
                                        </p:tav>
                                        <p:tav tm="100000">
                                          <p:val>
                                            <p:strVal val="#ppt_w"/>
                                          </p:val>
                                        </p:tav>
                                      </p:tavLst>
                                    </p:anim>
                                    <p:anim calcmode="lin" valueType="num">
                                      <p:cBhvr>
                                        <p:cTn id="338" dur="3000" fill="hold"/>
                                        <p:tgtEl>
                                          <p:spTgt spid="70"/>
                                        </p:tgtEl>
                                        <p:attrNameLst>
                                          <p:attrName>ppt_h</p:attrName>
                                        </p:attrNameLst>
                                      </p:cBhvr>
                                      <p:tavLst>
                                        <p:tav tm="0">
                                          <p:val>
                                            <p:fltVal val="0"/>
                                          </p:val>
                                        </p:tav>
                                        <p:tav tm="100000">
                                          <p:val>
                                            <p:strVal val="#ppt_h"/>
                                          </p:val>
                                        </p:tav>
                                      </p:tavLst>
                                    </p:anim>
                                    <p:anim calcmode="lin" valueType="num">
                                      <p:cBhvr>
                                        <p:cTn id="339" dur="3000" fill="hold"/>
                                        <p:tgtEl>
                                          <p:spTgt spid="70"/>
                                        </p:tgtEl>
                                        <p:attrNameLst>
                                          <p:attrName>style.rotation</p:attrName>
                                        </p:attrNameLst>
                                      </p:cBhvr>
                                      <p:tavLst>
                                        <p:tav tm="0">
                                          <p:val>
                                            <p:fltVal val="90"/>
                                          </p:val>
                                        </p:tav>
                                        <p:tav tm="100000">
                                          <p:val>
                                            <p:fltVal val="0"/>
                                          </p:val>
                                        </p:tav>
                                      </p:tavLst>
                                    </p:anim>
                                    <p:animEffect transition="in" filter="fade">
                                      <p:cBhvr>
                                        <p:cTn id="340" dur="3000"/>
                                        <p:tgtEl>
                                          <p:spTgt spid="70"/>
                                        </p:tgtEl>
                                      </p:cBhvr>
                                    </p:animEffect>
                                  </p:childTnLst>
                                </p:cTn>
                              </p:par>
                              <p:par>
                                <p:cTn id="341" presetID="31" presetClass="entr" presetSubtype="0" fill="hold" grpId="0" nodeType="withEffect">
                                  <p:stCondLst>
                                    <p:cond delay="0"/>
                                  </p:stCondLst>
                                  <p:childTnLst>
                                    <p:set>
                                      <p:cBhvr>
                                        <p:cTn id="342" dur="1" fill="hold">
                                          <p:stCondLst>
                                            <p:cond delay="0"/>
                                          </p:stCondLst>
                                        </p:cTn>
                                        <p:tgtEl>
                                          <p:spTgt spid="71"/>
                                        </p:tgtEl>
                                        <p:attrNameLst>
                                          <p:attrName>style.visibility</p:attrName>
                                        </p:attrNameLst>
                                      </p:cBhvr>
                                      <p:to>
                                        <p:strVal val="visible"/>
                                      </p:to>
                                    </p:set>
                                    <p:anim calcmode="lin" valueType="num">
                                      <p:cBhvr>
                                        <p:cTn id="343" dur="3000" fill="hold"/>
                                        <p:tgtEl>
                                          <p:spTgt spid="71"/>
                                        </p:tgtEl>
                                        <p:attrNameLst>
                                          <p:attrName>ppt_w</p:attrName>
                                        </p:attrNameLst>
                                      </p:cBhvr>
                                      <p:tavLst>
                                        <p:tav tm="0">
                                          <p:val>
                                            <p:fltVal val="0"/>
                                          </p:val>
                                        </p:tav>
                                        <p:tav tm="100000">
                                          <p:val>
                                            <p:strVal val="#ppt_w"/>
                                          </p:val>
                                        </p:tav>
                                      </p:tavLst>
                                    </p:anim>
                                    <p:anim calcmode="lin" valueType="num">
                                      <p:cBhvr>
                                        <p:cTn id="344" dur="3000" fill="hold"/>
                                        <p:tgtEl>
                                          <p:spTgt spid="71"/>
                                        </p:tgtEl>
                                        <p:attrNameLst>
                                          <p:attrName>ppt_h</p:attrName>
                                        </p:attrNameLst>
                                      </p:cBhvr>
                                      <p:tavLst>
                                        <p:tav tm="0">
                                          <p:val>
                                            <p:fltVal val="0"/>
                                          </p:val>
                                        </p:tav>
                                        <p:tav tm="100000">
                                          <p:val>
                                            <p:strVal val="#ppt_h"/>
                                          </p:val>
                                        </p:tav>
                                      </p:tavLst>
                                    </p:anim>
                                    <p:anim calcmode="lin" valueType="num">
                                      <p:cBhvr>
                                        <p:cTn id="345" dur="3000" fill="hold"/>
                                        <p:tgtEl>
                                          <p:spTgt spid="71"/>
                                        </p:tgtEl>
                                        <p:attrNameLst>
                                          <p:attrName>style.rotation</p:attrName>
                                        </p:attrNameLst>
                                      </p:cBhvr>
                                      <p:tavLst>
                                        <p:tav tm="0">
                                          <p:val>
                                            <p:fltVal val="90"/>
                                          </p:val>
                                        </p:tav>
                                        <p:tav tm="100000">
                                          <p:val>
                                            <p:fltVal val="0"/>
                                          </p:val>
                                        </p:tav>
                                      </p:tavLst>
                                    </p:anim>
                                    <p:animEffect transition="in" filter="fade">
                                      <p:cBhvr>
                                        <p:cTn id="346" dur="3000"/>
                                        <p:tgtEl>
                                          <p:spTgt spid="71"/>
                                        </p:tgtEl>
                                      </p:cBhvr>
                                    </p:animEffect>
                                  </p:childTnLst>
                                </p:cTn>
                              </p:par>
                              <p:par>
                                <p:cTn id="347" presetID="31" presetClass="entr" presetSubtype="0" fill="hold" grpId="0" nodeType="withEffect">
                                  <p:stCondLst>
                                    <p:cond delay="0"/>
                                  </p:stCondLst>
                                  <p:childTnLst>
                                    <p:set>
                                      <p:cBhvr>
                                        <p:cTn id="348" dur="1" fill="hold">
                                          <p:stCondLst>
                                            <p:cond delay="0"/>
                                          </p:stCondLst>
                                        </p:cTn>
                                        <p:tgtEl>
                                          <p:spTgt spid="72"/>
                                        </p:tgtEl>
                                        <p:attrNameLst>
                                          <p:attrName>style.visibility</p:attrName>
                                        </p:attrNameLst>
                                      </p:cBhvr>
                                      <p:to>
                                        <p:strVal val="visible"/>
                                      </p:to>
                                    </p:set>
                                    <p:anim calcmode="lin" valueType="num">
                                      <p:cBhvr>
                                        <p:cTn id="349" dur="3000" fill="hold"/>
                                        <p:tgtEl>
                                          <p:spTgt spid="72"/>
                                        </p:tgtEl>
                                        <p:attrNameLst>
                                          <p:attrName>ppt_w</p:attrName>
                                        </p:attrNameLst>
                                      </p:cBhvr>
                                      <p:tavLst>
                                        <p:tav tm="0">
                                          <p:val>
                                            <p:fltVal val="0"/>
                                          </p:val>
                                        </p:tav>
                                        <p:tav tm="100000">
                                          <p:val>
                                            <p:strVal val="#ppt_w"/>
                                          </p:val>
                                        </p:tav>
                                      </p:tavLst>
                                    </p:anim>
                                    <p:anim calcmode="lin" valueType="num">
                                      <p:cBhvr>
                                        <p:cTn id="350" dur="3000" fill="hold"/>
                                        <p:tgtEl>
                                          <p:spTgt spid="72"/>
                                        </p:tgtEl>
                                        <p:attrNameLst>
                                          <p:attrName>ppt_h</p:attrName>
                                        </p:attrNameLst>
                                      </p:cBhvr>
                                      <p:tavLst>
                                        <p:tav tm="0">
                                          <p:val>
                                            <p:fltVal val="0"/>
                                          </p:val>
                                        </p:tav>
                                        <p:tav tm="100000">
                                          <p:val>
                                            <p:strVal val="#ppt_h"/>
                                          </p:val>
                                        </p:tav>
                                      </p:tavLst>
                                    </p:anim>
                                    <p:anim calcmode="lin" valueType="num">
                                      <p:cBhvr>
                                        <p:cTn id="351" dur="3000" fill="hold"/>
                                        <p:tgtEl>
                                          <p:spTgt spid="72"/>
                                        </p:tgtEl>
                                        <p:attrNameLst>
                                          <p:attrName>style.rotation</p:attrName>
                                        </p:attrNameLst>
                                      </p:cBhvr>
                                      <p:tavLst>
                                        <p:tav tm="0">
                                          <p:val>
                                            <p:fltVal val="90"/>
                                          </p:val>
                                        </p:tav>
                                        <p:tav tm="100000">
                                          <p:val>
                                            <p:fltVal val="0"/>
                                          </p:val>
                                        </p:tav>
                                      </p:tavLst>
                                    </p:anim>
                                    <p:animEffect transition="in" filter="fade">
                                      <p:cBhvr>
                                        <p:cTn id="352" dur="3000"/>
                                        <p:tgtEl>
                                          <p:spTgt spid="72"/>
                                        </p:tgtEl>
                                      </p:cBhvr>
                                    </p:animEffect>
                                  </p:childTnLst>
                                </p:cTn>
                              </p:par>
                              <p:par>
                                <p:cTn id="353" presetID="31" presetClass="entr" presetSubtype="0" fill="hold" grpId="0" nodeType="withEffect">
                                  <p:stCondLst>
                                    <p:cond delay="0"/>
                                  </p:stCondLst>
                                  <p:childTnLst>
                                    <p:set>
                                      <p:cBhvr>
                                        <p:cTn id="354" dur="1" fill="hold">
                                          <p:stCondLst>
                                            <p:cond delay="0"/>
                                          </p:stCondLst>
                                        </p:cTn>
                                        <p:tgtEl>
                                          <p:spTgt spid="73"/>
                                        </p:tgtEl>
                                        <p:attrNameLst>
                                          <p:attrName>style.visibility</p:attrName>
                                        </p:attrNameLst>
                                      </p:cBhvr>
                                      <p:to>
                                        <p:strVal val="visible"/>
                                      </p:to>
                                    </p:set>
                                    <p:anim calcmode="lin" valueType="num">
                                      <p:cBhvr>
                                        <p:cTn id="355" dur="3000" fill="hold"/>
                                        <p:tgtEl>
                                          <p:spTgt spid="73"/>
                                        </p:tgtEl>
                                        <p:attrNameLst>
                                          <p:attrName>ppt_w</p:attrName>
                                        </p:attrNameLst>
                                      </p:cBhvr>
                                      <p:tavLst>
                                        <p:tav tm="0">
                                          <p:val>
                                            <p:fltVal val="0"/>
                                          </p:val>
                                        </p:tav>
                                        <p:tav tm="100000">
                                          <p:val>
                                            <p:strVal val="#ppt_w"/>
                                          </p:val>
                                        </p:tav>
                                      </p:tavLst>
                                    </p:anim>
                                    <p:anim calcmode="lin" valueType="num">
                                      <p:cBhvr>
                                        <p:cTn id="356" dur="3000" fill="hold"/>
                                        <p:tgtEl>
                                          <p:spTgt spid="73"/>
                                        </p:tgtEl>
                                        <p:attrNameLst>
                                          <p:attrName>ppt_h</p:attrName>
                                        </p:attrNameLst>
                                      </p:cBhvr>
                                      <p:tavLst>
                                        <p:tav tm="0">
                                          <p:val>
                                            <p:fltVal val="0"/>
                                          </p:val>
                                        </p:tav>
                                        <p:tav tm="100000">
                                          <p:val>
                                            <p:strVal val="#ppt_h"/>
                                          </p:val>
                                        </p:tav>
                                      </p:tavLst>
                                    </p:anim>
                                    <p:anim calcmode="lin" valueType="num">
                                      <p:cBhvr>
                                        <p:cTn id="357" dur="3000" fill="hold"/>
                                        <p:tgtEl>
                                          <p:spTgt spid="73"/>
                                        </p:tgtEl>
                                        <p:attrNameLst>
                                          <p:attrName>style.rotation</p:attrName>
                                        </p:attrNameLst>
                                      </p:cBhvr>
                                      <p:tavLst>
                                        <p:tav tm="0">
                                          <p:val>
                                            <p:fltVal val="90"/>
                                          </p:val>
                                        </p:tav>
                                        <p:tav tm="100000">
                                          <p:val>
                                            <p:fltVal val="0"/>
                                          </p:val>
                                        </p:tav>
                                      </p:tavLst>
                                    </p:anim>
                                    <p:animEffect transition="in" filter="fade">
                                      <p:cBhvr>
                                        <p:cTn id="358" dur="3000"/>
                                        <p:tgtEl>
                                          <p:spTgt spid="73"/>
                                        </p:tgtEl>
                                      </p:cBhvr>
                                    </p:animEffect>
                                  </p:childTnLst>
                                </p:cTn>
                              </p:par>
                              <p:par>
                                <p:cTn id="359" presetID="31" presetClass="entr" presetSubtype="0" fill="hold" grpId="0" nodeType="withEffect">
                                  <p:stCondLst>
                                    <p:cond delay="0"/>
                                  </p:stCondLst>
                                  <p:childTnLst>
                                    <p:set>
                                      <p:cBhvr>
                                        <p:cTn id="360" dur="1" fill="hold">
                                          <p:stCondLst>
                                            <p:cond delay="0"/>
                                          </p:stCondLst>
                                        </p:cTn>
                                        <p:tgtEl>
                                          <p:spTgt spid="75"/>
                                        </p:tgtEl>
                                        <p:attrNameLst>
                                          <p:attrName>style.visibility</p:attrName>
                                        </p:attrNameLst>
                                      </p:cBhvr>
                                      <p:to>
                                        <p:strVal val="visible"/>
                                      </p:to>
                                    </p:set>
                                    <p:anim calcmode="lin" valueType="num">
                                      <p:cBhvr>
                                        <p:cTn id="361" dur="3000" fill="hold"/>
                                        <p:tgtEl>
                                          <p:spTgt spid="75"/>
                                        </p:tgtEl>
                                        <p:attrNameLst>
                                          <p:attrName>ppt_w</p:attrName>
                                        </p:attrNameLst>
                                      </p:cBhvr>
                                      <p:tavLst>
                                        <p:tav tm="0">
                                          <p:val>
                                            <p:fltVal val="0"/>
                                          </p:val>
                                        </p:tav>
                                        <p:tav tm="100000">
                                          <p:val>
                                            <p:strVal val="#ppt_w"/>
                                          </p:val>
                                        </p:tav>
                                      </p:tavLst>
                                    </p:anim>
                                    <p:anim calcmode="lin" valueType="num">
                                      <p:cBhvr>
                                        <p:cTn id="362" dur="3000" fill="hold"/>
                                        <p:tgtEl>
                                          <p:spTgt spid="75"/>
                                        </p:tgtEl>
                                        <p:attrNameLst>
                                          <p:attrName>ppt_h</p:attrName>
                                        </p:attrNameLst>
                                      </p:cBhvr>
                                      <p:tavLst>
                                        <p:tav tm="0">
                                          <p:val>
                                            <p:fltVal val="0"/>
                                          </p:val>
                                        </p:tav>
                                        <p:tav tm="100000">
                                          <p:val>
                                            <p:strVal val="#ppt_h"/>
                                          </p:val>
                                        </p:tav>
                                      </p:tavLst>
                                    </p:anim>
                                    <p:anim calcmode="lin" valueType="num">
                                      <p:cBhvr>
                                        <p:cTn id="363" dur="3000" fill="hold"/>
                                        <p:tgtEl>
                                          <p:spTgt spid="75"/>
                                        </p:tgtEl>
                                        <p:attrNameLst>
                                          <p:attrName>style.rotation</p:attrName>
                                        </p:attrNameLst>
                                      </p:cBhvr>
                                      <p:tavLst>
                                        <p:tav tm="0">
                                          <p:val>
                                            <p:fltVal val="90"/>
                                          </p:val>
                                        </p:tav>
                                        <p:tav tm="100000">
                                          <p:val>
                                            <p:fltVal val="0"/>
                                          </p:val>
                                        </p:tav>
                                      </p:tavLst>
                                    </p:anim>
                                    <p:animEffect transition="in" filter="fade">
                                      <p:cBhvr>
                                        <p:cTn id="364" dur="3000"/>
                                        <p:tgtEl>
                                          <p:spTgt spid="75"/>
                                        </p:tgtEl>
                                      </p:cBhvr>
                                    </p:animEffect>
                                  </p:childTnLst>
                                </p:cTn>
                              </p:par>
                              <p:par>
                                <p:cTn id="365" presetID="31" presetClass="entr" presetSubtype="0" fill="hold" grpId="0" nodeType="withEffect">
                                  <p:stCondLst>
                                    <p:cond delay="0"/>
                                  </p:stCondLst>
                                  <p:childTnLst>
                                    <p:set>
                                      <p:cBhvr>
                                        <p:cTn id="366" dur="1" fill="hold">
                                          <p:stCondLst>
                                            <p:cond delay="0"/>
                                          </p:stCondLst>
                                        </p:cTn>
                                        <p:tgtEl>
                                          <p:spTgt spid="76"/>
                                        </p:tgtEl>
                                        <p:attrNameLst>
                                          <p:attrName>style.visibility</p:attrName>
                                        </p:attrNameLst>
                                      </p:cBhvr>
                                      <p:to>
                                        <p:strVal val="visible"/>
                                      </p:to>
                                    </p:set>
                                    <p:anim calcmode="lin" valueType="num">
                                      <p:cBhvr>
                                        <p:cTn id="367" dur="3000" fill="hold"/>
                                        <p:tgtEl>
                                          <p:spTgt spid="76"/>
                                        </p:tgtEl>
                                        <p:attrNameLst>
                                          <p:attrName>ppt_w</p:attrName>
                                        </p:attrNameLst>
                                      </p:cBhvr>
                                      <p:tavLst>
                                        <p:tav tm="0">
                                          <p:val>
                                            <p:fltVal val="0"/>
                                          </p:val>
                                        </p:tav>
                                        <p:tav tm="100000">
                                          <p:val>
                                            <p:strVal val="#ppt_w"/>
                                          </p:val>
                                        </p:tav>
                                      </p:tavLst>
                                    </p:anim>
                                    <p:anim calcmode="lin" valueType="num">
                                      <p:cBhvr>
                                        <p:cTn id="368" dur="3000" fill="hold"/>
                                        <p:tgtEl>
                                          <p:spTgt spid="76"/>
                                        </p:tgtEl>
                                        <p:attrNameLst>
                                          <p:attrName>ppt_h</p:attrName>
                                        </p:attrNameLst>
                                      </p:cBhvr>
                                      <p:tavLst>
                                        <p:tav tm="0">
                                          <p:val>
                                            <p:fltVal val="0"/>
                                          </p:val>
                                        </p:tav>
                                        <p:tav tm="100000">
                                          <p:val>
                                            <p:strVal val="#ppt_h"/>
                                          </p:val>
                                        </p:tav>
                                      </p:tavLst>
                                    </p:anim>
                                    <p:anim calcmode="lin" valueType="num">
                                      <p:cBhvr>
                                        <p:cTn id="369" dur="3000" fill="hold"/>
                                        <p:tgtEl>
                                          <p:spTgt spid="76"/>
                                        </p:tgtEl>
                                        <p:attrNameLst>
                                          <p:attrName>style.rotation</p:attrName>
                                        </p:attrNameLst>
                                      </p:cBhvr>
                                      <p:tavLst>
                                        <p:tav tm="0">
                                          <p:val>
                                            <p:fltVal val="90"/>
                                          </p:val>
                                        </p:tav>
                                        <p:tav tm="100000">
                                          <p:val>
                                            <p:fltVal val="0"/>
                                          </p:val>
                                        </p:tav>
                                      </p:tavLst>
                                    </p:anim>
                                    <p:animEffect transition="in" filter="fade">
                                      <p:cBhvr>
                                        <p:cTn id="370" dur="3000"/>
                                        <p:tgtEl>
                                          <p:spTgt spid="76"/>
                                        </p:tgtEl>
                                      </p:cBhvr>
                                    </p:animEffect>
                                  </p:childTnLst>
                                </p:cTn>
                              </p:par>
                              <p:par>
                                <p:cTn id="371" presetID="31" presetClass="entr" presetSubtype="0" fill="hold" grpId="0" nodeType="withEffect">
                                  <p:stCondLst>
                                    <p:cond delay="0"/>
                                  </p:stCondLst>
                                  <p:childTnLst>
                                    <p:set>
                                      <p:cBhvr>
                                        <p:cTn id="372" dur="1" fill="hold">
                                          <p:stCondLst>
                                            <p:cond delay="0"/>
                                          </p:stCondLst>
                                        </p:cTn>
                                        <p:tgtEl>
                                          <p:spTgt spid="78"/>
                                        </p:tgtEl>
                                        <p:attrNameLst>
                                          <p:attrName>style.visibility</p:attrName>
                                        </p:attrNameLst>
                                      </p:cBhvr>
                                      <p:to>
                                        <p:strVal val="visible"/>
                                      </p:to>
                                    </p:set>
                                    <p:anim calcmode="lin" valueType="num">
                                      <p:cBhvr>
                                        <p:cTn id="373" dur="3000" fill="hold"/>
                                        <p:tgtEl>
                                          <p:spTgt spid="78"/>
                                        </p:tgtEl>
                                        <p:attrNameLst>
                                          <p:attrName>ppt_w</p:attrName>
                                        </p:attrNameLst>
                                      </p:cBhvr>
                                      <p:tavLst>
                                        <p:tav tm="0">
                                          <p:val>
                                            <p:fltVal val="0"/>
                                          </p:val>
                                        </p:tav>
                                        <p:tav tm="100000">
                                          <p:val>
                                            <p:strVal val="#ppt_w"/>
                                          </p:val>
                                        </p:tav>
                                      </p:tavLst>
                                    </p:anim>
                                    <p:anim calcmode="lin" valueType="num">
                                      <p:cBhvr>
                                        <p:cTn id="374" dur="3000" fill="hold"/>
                                        <p:tgtEl>
                                          <p:spTgt spid="78"/>
                                        </p:tgtEl>
                                        <p:attrNameLst>
                                          <p:attrName>ppt_h</p:attrName>
                                        </p:attrNameLst>
                                      </p:cBhvr>
                                      <p:tavLst>
                                        <p:tav tm="0">
                                          <p:val>
                                            <p:fltVal val="0"/>
                                          </p:val>
                                        </p:tav>
                                        <p:tav tm="100000">
                                          <p:val>
                                            <p:strVal val="#ppt_h"/>
                                          </p:val>
                                        </p:tav>
                                      </p:tavLst>
                                    </p:anim>
                                    <p:anim calcmode="lin" valueType="num">
                                      <p:cBhvr>
                                        <p:cTn id="375" dur="3000" fill="hold"/>
                                        <p:tgtEl>
                                          <p:spTgt spid="78"/>
                                        </p:tgtEl>
                                        <p:attrNameLst>
                                          <p:attrName>style.rotation</p:attrName>
                                        </p:attrNameLst>
                                      </p:cBhvr>
                                      <p:tavLst>
                                        <p:tav tm="0">
                                          <p:val>
                                            <p:fltVal val="90"/>
                                          </p:val>
                                        </p:tav>
                                        <p:tav tm="100000">
                                          <p:val>
                                            <p:fltVal val="0"/>
                                          </p:val>
                                        </p:tav>
                                      </p:tavLst>
                                    </p:anim>
                                    <p:animEffect transition="in" filter="fade">
                                      <p:cBhvr>
                                        <p:cTn id="376" dur="3000"/>
                                        <p:tgtEl>
                                          <p:spTgt spid="78"/>
                                        </p:tgtEl>
                                      </p:cBhvr>
                                    </p:animEffect>
                                  </p:childTnLst>
                                </p:cTn>
                              </p:par>
                              <p:par>
                                <p:cTn id="377" presetID="31" presetClass="entr" presetSubtype="0" fill="hold" grpId="0" nodeType="withEffect">
                                  <p:stCondLst>
                                    <p:cond delay="0"/>
                                  </p:stCondLst>
                                  <p:childTnLst>
                                    <p:set>
                                      <p:cBhvr>
                                        <p:cTn id="378" dur="1" fill="hold">
                                          <p:stCondLst>
                                            <p:cond delay="0"/>
                                          </p:stCondLst>
                                        </p:cTn>
                                        <p:tgtEl>
                                          <p:spTgt spid="79"/>
                                        </p:tgtEl>
                                        <p:attrNameLst>
                                          <p:attrName>style.visibility</p:attrName>
                                        </p:attrNameLst>
                                      </p:cBhvr>
                                      <p:to>
                                        <p:strVal val="visible"/>
                                      </p:to>
                                    </p:set>
                                    <p:anim calcmode="lin" valueType="num">
                                      <p:cBhvr>
                                        <p:cTn id="379" dur="3000" fill="hold"/>
                                        <p:tgtEl>
                                          <p:spTgt spid="79"/>
                                        </p:tgtEl>
                                        <p:attrNameLst>
                                          <p:attrName>ppt_w</p:attrName>
                                        </p:attrNameLst>
                                      </p:cBhvr>
                                      <p:tavLst>
                                        <p:tav tm="0">
                                          <p:val>
                                            <p:fltVal val="0"/>
                                          </p:val>
                                        </p:tav>
                                        <p:tav tm="100000">
                                          <p:val>
                                            <p:strVal val="#ppt_w"/>
                                          </p:val>
                                        </p:tav>
                                      </p:tavLst>
                                    </p:anim>
                                    <p:anim calcmode="lin" valueType="num">
                                      <p:cBhvr>
                                        <p:cTn id="380" dur="3000" fill="hold"/>
                                        <p:tgtEl>
                                          <p:spTgt spid="79"/>
                                        </p:tgtEl>
                                        <p:attrNameLst>
                                          <p:attrName>ppt_h</p:attrName>
                                        </p:attrNameLst>
                                      </p:cBhvr>
                                      <p:tavLst>
                                        <p:tav tm="0">
                                          <p:val>
                                            <p:fltVal val="0"/>
                                          </p:val>
                                        </p:tav>
                                        <p:tav tm="100000">
                                          <p:val>
                                            <p:strVal val="#ppt_h"/>
                                          </p:val>
                                        </p:tav>
                                      </p:tavLst>
                                    </p:anim>
                                    <p:anim calcmode="lin" valueType="num">
                                      <p:cBhvr>
                                        <p:cTn id="381" dur="3000" fill="hold"/>
                                        <p:tgtEl>
                                          <p:spTgt spid="79"/>
                                        </p:tgtEl>
                                        <p:attrNameLst>
                                          <p:attrName>style.rotation</p:attrName>
                                        </p:attrNameLst>
                                      </p:cBhvr>
                                      <p:tavLst>
                                        <p:tav tm="0">
                                          <p:val>
                                            <p:fltVal val="90"/>
                                          </p:val>
                                        </p:tav>
                                        <p:tav tm="100000">
                                          <p:val>
                                            <p:fltVal val="0"/>
                                          </p:val>
                                        </p:tav>
                                      </p:tavLst>
                                    </p:anim>
                                    <p:animEffect transition="in" filter="fade">
                                      <p:cBhvr>
                                        <p:cTn id="382" dur="3000"/>
                                        <p:tgtEl>
                                          <p:spTgt spid="79"/>
                                        </p:tgtEl>
                                      </p:cBhvr>
                                    </p:animEffect>
                                  </p:childTnLst>
                                </p:cTn>
                              </p:par>
                              <p:par>
                                <p:cTn id="383" presetID="23" presetClass="entr" presetSubtype="16" fill="hold" grpId="1" nodeType="withEffect">
                                  <p:stCondLst>
                                    <p:cond delay="0"/>
                                  </p:stCondLst>
                                  <p:childTnLst>
                                    <p:set>
                                      <p:cBhvr>
                                        <p:cTn id="384" dur="1" fill="hold">
                                          <p:stCondLst>
                                            <p:cond delay="0"/>
                                          </p:stCondLst>
                                        </p:cTn>
                                        <p:tgtEl>
                                          <p:spTgt spid="10"/>
                                        </p:tgtEl>
                                        <p:attrNameLst>
                                          <p:attrName>style.visibility</p:attrName>
                                        </p:attrNameLst>
                                      </p:cBhvr>
                                      <p:to>
                                        <p:strVal val="visible"/>
                                      </p:to>
                                    </p:set>
                                    <p:anim calcmode="lin" valueType="num">
                                      <p:cBhvr>
                                        <p:cTn id="385" dur="3000" fill="hold"/>
                                        <p:tgtEl>
                                          <p:spTgt spid="10"/>
                                        </p:tgtEl>
                                        <p:attrNameLst>
                                          <p:attrName>ppt_w</p:attrName>
                                        </p:attrNameLst>
                                      </p:cBhvr>
                                      <p:tavLst>
                                        <p:tav tm="0">
                                          <p:val>
                                            <p:fltVal val="0"/>
                                          </p:val>
                                        </p:tav>
                                        <p:tav tm="100000">
                                          <p:val>
                                            <p:strVal val="#ppt_w"/>
                                          </p:val>
                                        </p:tav>
                                      </p:tavLst>
                                    </p:anim>
                                    <p:anim calcmode="lin" valueType="num">
                                      <p:cBhvr>
                                        <p:cTn id="386" dur="3000" fill="hold"/>
                                        <p:tgtEl>
                                          <p:spTgt spid="10"/>
                                        </p:tgtEl>
                                        <p:attrNameLst>
                                          <p:attrName>ppt_h</p:attrName>
                                        </p:attrNameLst>
                                      </p:cBhvr>
                                      <p:tavLst>
                                        <p:tav tm="0">
                                          <p:val>
                                            <p:fltVal val="0"/>
                                          </p:val>
                                        </p:tav>
                                        <p:tav tm="100000">
                                          <p:val>
                                            <p:strVal val="#ppt_h"/>
                                          </p:val>
                                        </p:tav>
                                      </p:tavLst>
                                    </p:anim>
                                  </p:childTnLst>
                                </p:cTn>
                              </p:par>
                              <p:par>
                                <p:cTn id="387" presetID="23" presetClass="entr" presetSubtype="16" fill="hold" grpId="1" nodeType="withEffect">
                                  <p:stCondLst>
                                    <p:cond delay="0"/>
                                  </p:stCondLst>
                                  <p:childTnLst>
                                    <p:set>
                                      <p:cBhvr>
                                        <p:cTn id="388" dur="1" fill="hold">
                                          <p:stCondLst>
                                            <p:cond delay="0"/>
                                          </p:stCondLst>
                                        </p:cTn>
                                        <p:tgtEl>
                                          <p:spTgt spid="11"/>
                                        </p:tgtEl>
                                        <p:attrNameLst>
                                          <p:attrName>style.visibility</p:attrName>
                                        </p:attrNameLst>
                                      </p:cBhvr>
                                      <p:to>
                                        <p:strVal val="visible"/>
                                      </p:to>
                                    </p:set>
                                    <p:anim calcmode="lin" valueType="num">
                                      <p:cBhvr>
                                        <p:cTn id="389" dur="3000" fill="hold"/>
                                        <p:tgtEl>
                                          <p:spTgt spid="11"/>
                                        </p:tgtEl>
                                        <p:attrNameLst>
                                          <p:attrName>ppt_w</p:attrName>
                                        </p:attrNameLst>
                                      </p:cBhvr>
                                      <p:tavLst>
                                        <p:tav tm="0">
                                          <p:val>
                                            <p:fltVal val="0"/>
                                          </p:val>
                                        </p:tav>
                                        <p:tav tm="100000">
                                          <p:val>
                                            <p:strVal val="#ppt_w"/>
                                          </p:val>
                                        </p:tav>
                                      </p:tavLst>
                                    </p:anim>
                                    <p:anim calcmode="lin" valueType="num">
                                      <p:cBhvr>
                                        <p:cTn id="390" dur="3000" fill="hold"/>
                                        <p:tgtEl>
                                          <p:spTgt spid="11"/>
                                        </p:tgtEl>
                                        <p:attrNameLst>
                                          <p:attrName>ppt_h</p:attrName>
                                        </p:attrNameLst>
                                      </p:cBhvr>
                                      <p:tavLst>
                                        <p:tav tm="0">
                                          <p:val>
                                            <p:fltVal val="0"/>
                                          </p:val>
                                        </p:tav>
                                        <p:tav tm="100000">
                                          <p:val>
                                            <p:strVal val="#ppt_h"/>
                                          </p:val>
                                        </p:tav>
                                      </p:tavLst>
                                    </p:anim>
                                  </p:childTnLst>
                                </p:cTn>
                              </p:par>
                              <p:par>
                                <p:cTn id="391" presetID="23" presetClass="entr" presetSubtype="16" fill="hold" grpId="1" nodeType="withEffect">
                                  <p:stCondLst>
                                    <p:cond delay="0"/>
                                  </p:stCondLst>
                                  <p:childTnLst>
                                    <p:set>
                                      <p:cBhvr>
                                        <p:cTn id="392" dur="1" fill="hold">
                                          <p:stCondLst>
                                            <p:cond delay="0"/>
                                          </p:stCondLst>
                                        </p:cTn>
                                        <p:tgtEl>
                                          <p:spTgt spid="12"/>
                                        </p:tgtEl>
                                        <p:attrNameLst>
                                          <p:attrName>style.visibility</p:attrName>
                                        </p:attrNameLst>
                                      </p:cBhvr>
                                      <p:to>
                                        <p:strVal val="visible"/>
                                      </p:to>
                                    </p:set>
                                    <p:anim calcmode="lin" valueType="num">
                                      <p:cBhvr>
                                        <p:cTn id="393" dur="3000" fill="hold"/>
                                        <p:tgtEl>
                                          <p:spTgt spid="12"/>
                                        </p:tgtEl>
                                        <p:attrNameLst>
                                          <p:attrName>ppt_w</p:attrName>
                                        </p:attrNameLst>
                                      </p:cBhvr>
                                      <p:tavLst>
                                        <p:tav tm="0">
                                          <p:val>
                                            <p:fltVal val="0"/>
                                          </p:val>
                                        </p:tav>
                                        <p:tav tm="100000">
                                          <p:val>
                                            <p:strVal val="#ppt_w"/>
                                          </p:val>
                                        </p:tav>
                                      </p:tavLst>
                                    </p:anim>
                                    <p:anim calcmode="lin" valueType="num">
                                      <p:cBhvr>
                                        <p:cTn id="394" dur="3000" fill="hold"/>
                                        <p:tgtEl>
                                          <p:spTgt spid="12"/>
                                        </p:tgtEl>
                                        <p:attrNameLst>
                                          <p:attrName>ppt_h</p:attrName>
                                        </p:attrNameLst>
                                      </p:cBhvr>
                                      <p:tavLst>
                                        <p:tav tm="0">
                                          <p:val>
                                            <p:fltVal val="0"/>
                                          </p:val>
                                        </p:tav>
                                        <p:tav tm="100000">
                                          <p:val>
                                            <p:strVal val="#ppt_h"/>
                                          </p:val>
                                        </p:tav>
                                      </p:tavLst>
                                    </p:anim>
                                  </p:childTnLst>
                                </p:cTn>
                              </p:par>
                              <p:par>
                                <p:cTn id="395" presetID="23" presetClass="entr" presetSubtype="16" fill="hold" grpId="1" nodeType="withEffect">
                                  <p:stCondLst>
                                    <p:cond delay="0"/>
                                  </p:stCondLst>
                                  <p:childTnLst>
                                    <p:set>
                                      <p:cBhvr>
                                        <p:cTn id="396" dur="1" fill="hold">
                                          <p:stCondLst>
                                            <p:cond delay="0"/>
                                          </p:stCondLst>
                                        </p:cTn>
                                        <p:tgtEl>
                                          <p:spTgt spid="13"/>
                                        </p:tgtEl>
                                        <p:attrNameLst>
                                          <p:attrName>style.visibility</p:attrName>
                                        </p:attrNameLst>
                                      </p:cBhvr>
                                      <p:to>
                                        <p:strVal val="visible"/>
                                      </p:to>
                                    </p:set>
                                    <p:anim calcmode="lin" valueType="num">
                                      <p:cBhvr>
                                        <p:cTn id="397" dur="3000" fill="hold"/>
                                        <p:tgtEl>
                                          <p:spTgt spid="13"/>
                                        </p:tgtEl>
                                        <p:attrNameLst>
                                          <p:attrName>ppt_w</p:attrName>
                                        </p:attrNameLst>
                                      </p:cBhvr>
                                      <p:tavLst>
                                        <p:tav tm="0">
                                          <p:val>
                                            <p:fltVal val="0"/>
                                          </p:val>
                                        </p:tav>
                                        <p:tav tm="100000">
                                          <p:val>
                                            <p:strVal val="#ppt_w"/>
                                          </p:val>
                                        </p:tav>
                                      </p:tavLst>
                                    </p:anim>
                                    <p:anim calcmode="lin" valueType="num">
                                      <p:cBhvr>
                                        <p:cTn id="398" dur="3000" fill="hold"/>
                                        <p:tgtEl>
                                          <p:spTgt spid="13"/>
                                        </p:tgtEl>
                                        <p:attrNameLst>
                                          <p:attrName>ppt_h</p:attrName>
                                        </p:attrNameLst>
                                      </p:cBhvr>
                                      <p:tavLst>
                                        <p:tav tm="0">
                                          <p:val>
                                            <p:fltVal val="0"/>
                                          </p:val>
                                        </p:tav>
                                        <p:tav tm="100000">
                                          <p:val>
                                            <p:strVal val="#ppt_h"/>
                                          </p:val>
                                        </p:tav>
                                      </p:tavLst>
                                    </p:anim>
                                  </p:childTnLst>
                                </p:cTn>
                              </p:par>
                              <p:par>
                                <p:cTn id="399" presetID="23" presetClass="entr" presetSubtype="16" fill="hold" grpId="1" nodeType="withEffect">
                                  <p:stCondLst>
                                    <p:cond delay="0"/>
                                  </p:stCondLst>
                                  <p:childTnLst>
                                    <p:set>
                                      <p:cBhvr>
                                        <p:cTn id="400" dur="1" fill="hold">
                                          <p:stCondLst>
                                            <p:cond delay="0"/>
                                          </p:stCondLst>
                                        </p:cTn>
                                        <p:tgtEl>
                                          <p:spTgt spid="14"/>
                                        </p:tgtEl>
                                        <p:attrNameLst>
                                          <p:attrName>style.visibility</p:attrName>
                                        </p:attrNameLst>
                                      </p:cBhvr>
                                      <p:to>
                                        <p:strVal val="visible"/>
                                      </p:to>
                                    </p:set>
                                    <p:anim calcmode="lin" valueType="num">
                                      <p:cBhvr>
                                        <p:cTn id="401" dur="3000" fill="hold"/>
                                        <p:tgtEl>
                                          <p:spTgt spid="14"/>
                                        </p:tgtEl>
                                        <p:attrNameLst>
                                          <p:attrName>ppt_w</p:attrName>
                                        </p:attrNameLst>
                                      </p:cBhvr>
                                      <p:tavLst>
                                        <p:tav tm="0">
                                          <p:val>
                                            <p:fltVal val="0"/>
                                          </p:val>
                                        </p:tav>
                                        <p:tav tm="100000">
                                          <p:val>
                                            <p:strVal val="#ppt_w"/>
                                          </p:val>
                                        </p:tav>
                                      </p:tavLst>
                                    </p:anim>
                                    <p:anim calcmode="lin" valueType="num">
                                      <p:cBhvr>
                                        <p:cTn id="402" dur="3000" fill="hold"/>
                                        <p:tgtEl>
                                          <p:spTgt spid="14"/>
                                        </p:tgtEl>
                                        <p:attrNameLst>
                                          <p:attrName>ppt_h</p:attrName>
                                        </p:attrNameLst>
                                      </p:cBhvr>
                                      <p:tavLst>
                                        <p:tav tm="0">
                                          <p:val>
                                            <p:fltVal val="0"/>
                                          </p:val>
                                        </p:tav>
                                        <p:tav tm="100000">
                                          <p:val>
                                            <p:strVal val="#ppt_h"/>
                                          </p:val>
                                        </p:tav>
                                      </p:tavLst>
                                    </p:anim>
                                  </p:childTnLst>
                                </p:cTn>
                              </p:par>
                              <p:par>
                                <p:cTn id="403" presetID="23" presetClass="entr" presetSubtype="16" fill="hold" grpId="1" nodeType="withEffect">
                                  <p:stCondLst>
                                    <p:cond delay="0"/>
                                  </p:stCondLst>
                                  <p:childTnLst>
                                    <p:set>
                                      <p:cBhvr>
                                        <p:cTn id="404" dur="1" fill="hold">
                                          <p:stCondLst>
                                            <p:cond delay="0"/>
                                          </p:stCondLst>
                                        </p:cTn>
                                        <p:tgtEl>
                                          <p:spTgt spid="16"/>
                                        </p:tgtEl>
                                        <p:attrNameLst>
                                          <p:attrName>style.visibility</p:attrName>
                                        </p:attrNameLst>
                                      </p:cBhvr>
                                      <p:to>
                                        <p:strVal val="visible"/>
                                      </p:to>
                                    </p:set>
                                    <p:anim calcmode="lin" valueType="num">
                                      <p:cBhvr>
                                        <p:cTn id="405" dur="3000" fill="hold"/>
                                        <p:tgtEl>
                                          <p:spTgt spid="16"/>
                                        </p:tgtEl>
                                        <p:attrNameLst>
                                          <p:attrName>ppt_w</p:attrName>
                                        </p:attrNameLst>
                                      </p:cBhvr>
                                      <p:tavLst>
                                        <p:tav tm="0">
                                          <p:val>
                                            <p:fltVal val="0"/>
                                          </p:val>
                                        </p:tav>
                                        <p:tav tm="100000">
                                          <p:val>
                                            <p:strVal val="#ppt_w"/>
                                          </p:val>
                                        </p:tav>
                                      </p:tavLst>
                                    </p:anim>
                                    <p:anim calcmode="lin" valueType="num">
                                      <p:cBhvr>
                                        <p:cTn id="406" dur="3000" fill="hold"/>
                                        <p:tgtEl>
                                          <p:spTgt spid="16"/>
                                        </p:tgtEl>
                                        <p:attrNameLst>
                                          <p:attrName>ppt_h</p:attrName>
                                        </p:attrNameLst>
                                      </p:cBhvr>
                                      <p:tavLst>
                                        <p:tav tm="0">
                                          <p:val>
                                            <p:fltVal val="0"/>
                                          </p:val>
                                        </p:tav>
                                        <p:tav tm="100000">
                                          <p:val>
                                            <p:strVal val="#ppt_h"/>
                                          </p:val>
                                        </p:tav>
                                      </p:tavLst>
                                    </p:anim>
                                  </p:childTnLst>
                                </p:cTn>
                              </p:par>
                              <p:par>
                                <p:cTn id="407" presetID="23" presetClass="entr" presetSubtype="16" fill="hold" grpId="1" nodeType="withEffect">
                                  <p:stCondLst>
                                    <p:cond delay="0"/>
                                  </p:stCondLst>
                                  <p:childTnLst>
                                    <p:set>
                                      <p:cBhvr>
                                        <p:cTn id="408" dur="1" fill="hold">
                                          <p:stCondLst>
                                            <p:cond delay="0"/>
                                          </p:stCondLst>
                                        </p:cTn>
                                        <p:tgtEl>
                                          <p:spTgt spid="17"/>
                                        </p:tgtEl>
                                        <p:attrNameLst>
                                          <p:attrName>style.visibility</p:attrName>
                                        </p:attrNameLst>
                                      </p:cBhvr>
                                      <p:to>
                                        <p:strVal val="visible"/>
                                      </p:to>
                                    </p:set>
                                    <p:anim calcmode="lin" valueType="num">
                                      <p:cBhvr>
                                        <p:cTn id="409" dur="3000" fill="hold"/>
                                        <p:tgtEl>
                                          <p:spTgt spid="17"/>
                                        </p:tgtEl>
                                        <p:attrNameLst>
                                          <p:attrName>ppt_w</p:attrName>
                                        </p:attrNameLst>
                                      </p:cBhvr>
                                      <p:tavLst>
                                        <p:tav tm="0">
                                          <p:val>
                                            <p:fltVal val="0"/>
                                          </p:val>
                                        </p:tav>
                                        <p:tav tm="100000">
                                          <p:val>
                                            <p:strVal val="#ppt_w"/>
                                          </p:val>
                                        </p:tav>
                                      </p:tavLst>
                                    </p:anim>
                                    <p:anim calcmode="lin" valueType="num">
                                      <p:cBhvr>
                                        <p:cTn id="410" dur="3000" fill="hold"/>
                                        <p:tgtEl>
                                          <p:spTgt spid="17"/>
                                        </p:tgtEl>
                                        <p:attrNameLst>
                                          <p:attrName>ppt_h</p:attrName>
                                        </p:attrNameLst>
                                      </p:cBhvr>
                                      <p:tavLst>
                                        <p:tav tm="0">
                                          <p:val>
                                            <p:fltVal val="0"/>
                                          </p:val>
                                        </p:tav>
                                        <p:tav tm="100000">
                                          <p:val>
                                            <p:strVal val="#ppt_h"/>
                                          </p:val>
                                        </p:tav>
                                      </p:tavLst>
                                    </p:anim>
                                  </p:childTnLst>
                                </p:cTn>
                              </p:par>
                              <p:par>
                                <p:cTn id="411" presetID="23" presetClass="entr" presetSubtype="16" fill="hold" grpId="1" nodeType="withEffect">
                                  <p:stCondLst>
                                    <p:cond delay="0"/>
                                  </p:stCondLst>
                                  <p:childTnLst>
                                    <p:set>
                                      <p:cBhvr>
                                        <p:cTn id="412" dur="1" fill="hold">
                                          <p:stCondLst>
                                            <p:cond delay="0"/>
                                          </p:stCondLst>
                                        </p:cTn>
                                        <p:tgtEl>
                                          <p:spTgt spid="18"/>
                                        </p:tgtEl>
                                        <p:attrNameLst>
                                          <p:attrName>style.visibility</p:attrName>
                                        </p:attrNameLst>
                                      </p:cBhvr>
                                      <p:to>
                                        <p:strVal val="visible"/>
                                      </p:to>
                                    </p:set>
                                    <p:anim calcmode="lin" valueType="num">
                                      <p:cBhvr>
                                        <p:cTn id="413" dur="3000" fill="hold"/>
                                        <p:tgtEl>
                                          <p:spTgt spid="18"/>
                                        </p:tgtEl>
                                        <p:attrNameLst>
                                          <p:attrName>ppt_w</p:attrName>
                                        </p:attrNameLst>
                                      </p:cBhvr>
                                      <p:tavLst>
                                        <p:tav tm="0">
                                          <p:val>
                                            <p:fltVal val="0"/>
                                          </p:val>
                                        </p:tav>
                                        <p:tav tm="100000">
                                          <p:val>
                                            <p:strVal val="#ppt_w"/>
                                          </p:val>
                                        </p:tav>
                                      </p:tavLst>
                                    </p:anim>
                                    <p:anim calcmode="lin" valueType="num">
                                      <p:cBhvr>
                                        <p:cTn id="414" dur="3000" fill="hold"/>
                                        <p:tgtEl>
                                          <p:spTgt spid="18"/>
                                        </p:tgtEl>
                                        <p:attrNameLst>
                                          <p:attrName>ppt_h</p:attrName>
                                        </p:attrNameLst>
                                      </p:cBhvr>
                                      <p:tavLst>
                                        <p:tav tm="0">
                                          <p:val>
                                            <p:fltVal val="0"/>
                                          </p:val>
                                        </p:tav>
                                        <p:tav tm="100000">
                                          <p:val>
                                            <p:strVal val="#ppt_h"/>
                                          </p:val>
                                        </p:tav>
                                      </p:tavLst>
                                    </p:anim>
                                  </p:childTnLst>
                                </p:cTn>
                              </p:par>
                              <p:par>
                                <p:cTn id="415" presetID="23" presetClass="entr" presetSubtype="16" fill="hold" grpId="1" nodeType="withEffect">
                                  <p:stCondLst>
                                    <p:cond delay="0"/>
                                  </p:stCondLst>
                                  <p:childTnLst>
                                    <p:set>
                                      <p:cBhvr>
                                        <p:cTn id="416" dur="1" fill="hold">
                                          <p:stCondLst>
                                            <p:cond delay="0"/>
                                          </p:stCondLst>
                                        </p:cTn>
                                        <p:tgtEl>
                                          <p:spTgt spid="19"/>
                                        </p:tgtEl>
                                        <p:attrNameLst>
                                          <p:attrName>style.visibility</p:attrName>
                                        </p:attrNameLst>
                                      </p:cBhvr>
                                      <p:to>
                                        <p:strVal val="visible"/>
                                      </p:to>
                                    </p:set>
                                    <p:anim calcmode="lin" valueType="num">
                                      <p:cBhvr>
                                        <p:cTn id="417" dur="3000" fill="hold"/>
                                        <p:tgtEl>
                                          <p:spTgt spid="19"/>
                                        </p:tgtEl>
                                        <p:attrNameLst>
                                          <p:attrName>ppt_w</p:attrName>
                                        </p:attrNameLst>
                                      </p:cBhvr>
                                      <p:tavLst>
                                        <p:tav tm="0">
                                          <p:val>
                                            <p:fltVal val="0"/>
                                          </p:val>
                                        </p:tav>
                                        <p:tav tm="100000">
                                          <p:val>
                                            <p:strVal val="#ppt_w"/>
                                          </p:val>
                                        </p:tav>
                                      </p:tavLst>
                                    </p:anim>
                                    <p:anim calcmode="lin" valueType="num">
                                      <p:cBhvr>
                                        <p:cTn id="418" dur="3000" fill="hold"/>
                                        <p:tgtEl>
                                          <p:spTgt spid="19"/>
                                        </p:tgtEl>
                                        <p:attrNameLst>
                                          <p:attrName>ppt_h</p:attrName>
                                        </p:attrNameLst>
                                      </p:cBhvr>
                                      <p:tavLst>
                                        <p:tav tm="0">
                                          <p:val>
                                            <p:fltVal val="0"/>
                                          </p:val>
                                        </p:tav>
                                        <p:tav tm="100000">
                                          <p:val>
                                            <p:strVal val="#ppt_h"/>
                                          </p:val>
                                        </p:tav>
                                      </p:tavLst>
                                    </p:anim>
                                  </p:childTnLst>
                                </p:cTn>
                              </p:par>
                              <p:par>
                                <p:cTn id="419" presetID="23" presetClass="entr" presetSubtype="16" fill="hold" grpId="1" nodeType="withEffect">
                                  <p:stCondLst>
                                    <p:cond delay="0"/>
                                  </p:stCondLst>
                                  <p:childTnLst>
                                    <p:set>
                                      <p:cBhvr>
                                        <p:cTn id="420" dur="1" fill="hold">
                                          <p:stCondLst>
                                            <p:cond delay="0"/>
                                          </p:stCondLst>
                                        </p:cTn>
                                        <p:tgtEl>
                                          <p:spTgt spid="20"/>
                                        </p:tgtEl>
                                        <p:attrNameLst>
                                          <p:attrName>style.visibility</p:attrName>
                                        </p:attrNameLst>
                                      </p:cBhvr>
                                      <p:to>
                                        <p:strVal val="visible"/>
                                      </p:to>
                                    </p:set>
                                    <p:anim calcmode="lin" valueType="num">
                                      <p:cBhvr>
                                        <p:cTn id="421" dur="3000" fill="hold"/>
                                        <p:tgtEl>
                                          <p:spTgt spid="20"/>
                                        </p:tgtEl>
                                        <p:attrNameLst>
                                          <p:attrName>ppt_w</p:attrName>
                                        </p:attrNameLst>
                                      </p:cBhvr>
                                      <p:tavLst>
                                        <p:tav tm="0">
                                          <p:val>
                                            <p:fltVal val="0"/>
                                          </p:val>
                                        </p:tav>
                                        <p:tav tm="100000">
                                          <p:val>
                                            <p:strVal val="#ppt_w"/>
                                          </p:val>
                                        </p:tav>
                                      </p:tavLst>
                                    </p:anim>
                                    <p:anim calcmode="lin" valueType="num">
                                      <p:cBhvr>
                                        <p:cTn id="422" dur="3000" fill="hold"/>
                                        <p:tgtEl>
                                          <p:spTgt spid="20"/>
                                        </p:tgtEl>
                                        <p:attrNameLst>
                                          <p:attrName>ppt_h</p:attrName>
                                        </p:attrNameLst>
                                      </p:cBhvr>
                                      <p:tavLst>
                                        <p:tav tm="0">
                                          <p:val>
                                            <p:fltVal val="0"/>
                                          </p:val>
                                        </p:tav>
                                        <p:tav tm="100000">
                                          <p:val>
                                            <p:strVal val="#ppt_h"/>
                                          </p:val>
                                        </p:tav>
                                      </p:tavLst>
                                    </p:anim>
                                  </p:childTnLst>
                                </p:cTn>
                              </p:par>
                              <p:par>
                                <p:cTn id="423" presetID="23" presetClass="entr" presetSubtype="16" fill="hold" grpId="1" nodeType="withEffect">
                                  <p:stCondLst>
                                    <p:cond delay="0"/>
                                  </p:stCondLst>
                                  <p:childTnLst>
                                    <p:set>
                                      <p:cBhvr>
                                        <p:cTn id="424" dur="1" fill="hold">
                                          <p:stCondLst>
                                            <p:cond delay="0"/>
                                          </p:stCondLst>
                                        </p:cTn>
                                        <p:tgtEl>
                                          <p:spTgt spid="21"/>
                                        </p:tgtEl>
                                        <p:attrNameLst>
                                          <p:attrName>style.visibility</p:attrName>
                                        </p:attrNameLst>
                                      </p:cBhvr>
                                      <p:to>
                                        <p:strVal val="visible"/>
                                      </p:to>
                                    </p:set>
                                    <p:anim calcmode="lin" valueType="num">
                                      <p:cBhvr>
                                        <p:cTn id="425" dur="3000" fill="hold"/>
                                        <p:tgtEl>
                                          <p:spTgt spid="21"/>
                                        </p:tgtEl>
                                        <p:attrNameLst>
                                          <p:attrName>ppt_w</p:attrName>
                                        </p:attrNameLst>
                                      </p:cBhvr>
                                      <p:tavLst>
                                        <p:tav tm="0">
                                          <p:val>
                                            <p:fltVal val="0"/>
                                          </p:val>
                                        </p:tav>
                                        <p:tav tm="100000">
                                          <p:val>
                                            <p:strVal val="#ppt_w"/>
                                          </p:val>
                                        </p:tav>
                                      </p:tavLst>
                                    </p:anim>
                                    <p:anim calcmode="lin" valueType="num">
                                      <p:cBhvr>
                                        <p:cTn id="426" dur="3000" fill="hold"/>
                                        <p:tgtEl>
                                          <p:spTgt spid="21"/>
                                        </p:tgtEl>
                                        <p:attrNameLst>
                                          <p:attrName>ppt_h</p:attrName>
                                        </p:attrNameLst>
                                      </p:cBhvr>
                                      <p:tavLst>
                                        <p:tav tm="0">
                                          <p:val>
                                            <p:fltVal val="0"/>
                                          </p:val>
                                        </p:tav>
                                        <p:tav tm="100000">
                                          <p:val>
                                            <p:strVal val="#ppt_h"/>
                                          </p:val>
                                        </p:tav>
                                      </p:tavLst>
                                    </p:anim>
                                  </p:childTnLst>
                                </p:cTn>
                              </p:par>
                              <p:par>
                                <p:cTn id="427" presetID="23" presetClass="entr" presetSubtype="16" fill="hold" grpId="1" nodeType="withEffect">
                                  <p:stCondLst>
                                    <p:cond delay="0"/>
                                  </p:stCondLst>
                                  <p:childTnLst>
                                    <p:set>
                                      <p:cBhvr>
                                        <p:cTn id="428" dur="1" fill="hold">
                                          <p:stCondLst>
                                            <p:cond delay="0"/>
                                          </p:stCondLst>
                                        </p:cTn>
                                        <p:tgtEl>
                                          <p:spTgt spid="22"/>
                                        </p:tgtEl>
                                        <p:attrNameLst>
                                          <p:attrName>style.visibility</p:attrName>
                                        </p:attrNameLst>
                                      </p:cBhvr>
                                      <p:to>
                                        <p:strVal val="visible"/>
                                      </p:to>
                                    </p:set>
                                    <p:anim calcmode="lin" valueType="num">
                                      <p:cBhvr>
                                        <p:cTn id="429" dur="3000" fill="hold"/>
                                        <p:tgtEl>
                                          <p:spTgt spid="22"/>
                                        </p:tgtEl>
                                        <p:attrNameLst>
                                          <p:attrName>ppt_w</p:attrName>
                                        </p:attrNameLst>
                                      </p:cBhvr>
                                      <p:tavLst>
                                        <p:tav tm="0">
                                          <p:val>
                                            <p:fltVal val="0"/>
                                          </p:val>
                                        </p:tav>
                                        <p:tav tm="100000">
                                          <p:val>
                                            <p:strVal val="#ppt_w"/>
                                          </p:val>
                                        </p:tav>
                                      </p:tavLst>
                                    </p:anim>
                                    <p:anim calcmode="lin" valueType="num">
                                      <p:cBhvr>
                                        <p:cTn id="430" dur="3000" fill="hold"/>
                                        <p:tgtEl>
                                          <p:spTgt spid="22"/>
                                        </p:tgtEl>
                                        <p:attrNameLst>
                                          <p:attrName>ppt_h</p:attrName>
                                        </p:attrNameLst>
                                      </p:cBhvr>
                                      <p:tavLst>
                                        <p:tav tm="0">
                                          <p:val>
                                            <p:fltVal val="0"/>
                                          </p:val>
                                        </p:tav>
                                        <p:tav tm="100000">
                                          <p:val>
                                            <p:strVal val="#ppt_h"/>
                                          </p:val>
                                        </p:tav>
                                      </p:tavLst>
                                    </p:anim>
                                  </p:childTnLst>
                                </p:cTn>
                              </p:par>
                              <p:par>
                                <p:cTn id="431" presetID="23" presetClass="entr" presetSubtype="16" fill="hold" grpId="1" nodeType="withEffect">
                                  <p:stCondLst>
                                    <p:cond delay="0"/>
                                  </p:stCondLst>
                                  <p:childTnLst>
                                    <p:set>
                                      <p:cBhvr>
                                        <p:cTn id="432" dur="1" fill="hold">
                                          <p:stCondLst>
                                            <p:cond delay="0"/>
                                          </p:stCondLst>
                                        </p:cTn>
                                        <p:tgtEl>
                                          <p:spTgt spid="23"/>
                                        </p:tgtEl>
                                        <p:attrNameLst>
                                          <p:attrName>style.visibility</p:attrName>
                                        </p:attrNameLst>
                                      </p:cBhvr>
                                      <p:to>
                                        <p:strVal val="visible"/>
                                      </p:to>
                                    </p:set>
                                    <p:anim calcmode="lin" valueType="num">
                                      <p:cBhvr>
                                        <p:cTn id="433" dur="3000" fill="hold"/>
                                        <p:tgtEl>
                                          <p:spTgt spid="23"/>
                                        </p:tgtEl>
                                        <p:attrNameLst>
                                          <p:attrName>ppt_w</p:attrName>
                                        </p:attrNameLst>
                                      </p:cBhvr>
                                      <p:tavLst>
                                        <p:tav tm="0">
                                          <p:val>
                                            <p:fltVal val="0"/>
                                          </p:val>
                                        </p:tav>
                                        <p:tav tm="100000">
                                          <p:val>
                                            <p:strVal val="#ppt_w"/>
                                          </p:val>
                                        </p:tav>
                                      </p:tavLst>
                                    </p:anim>
                                    <p:anim calcmode="lin" valueType="num">
                                      <p:cBhvr>
                                        <p:cTn id="434" dur="3000" fill="hold"/>
                                        <p:tgtEl>
                                          <p:spTgt spid="23"/>
                                        </p:tgtEl>
                                        <p:attrNameLst>
                                          <p:attrName>ppt_h</p:attrName>
                                        </p:attrNameLst>
                                      </p:cBhvr>
                                      <p:tavLst>
                                        <p:tav tm="0">
                                          <p:val>
                                            <p:fltVal val="0"/>
                                          </p:val>
                                        </p:tav>
                                        <p:tav tm="100000">
                                          <p:val>
                                            <p:strVal val="#ppt_h"/>
                                          </p:val>
                                        </p:tav>
                                      </p:tavLst>
                                    </p:anim>
                                  </p:childTnLst>
                                </p:cTn>
                              </p:par>
                              <p:par>
                                <p:cTn id="435" presetID="23" presetClass="entr" presetSubtype="16" fill="hold" grpId="1" nodeType="withEffect">
                                  <p:stCondLst>
                                    <p:cond delay="0"/>
                                  </p:stCondLst>
                                  <p:childTnLst>
                                    <p:set>
                                      <p:cBhvr>
                                        <p:cTn id="436" dur="1" fill="hold">
                                          <p:stCondLst>
                                            <p:cond delay="0"/>
                                          </p:stCondLst>
                                        </p:cTn>
                                        <p:tgtEl>
                                          <p:spTgt spid="24"/>
                                        </p:tgtEl>
                                        <p:attrNameLst>
                                          <p:attrName>style.visibility</p:attrName>
                                        </p:attrNameLst>
                                      </p:cBhvr>
                                      <p:to>
                                        <p:strVal val="visible"/>
                                      </p:to>
                                    </p:set>
                                    <p:anim calcmode="lin" valueType="num">
                                      <p:cBhvr>
                                        <p:cTn id="437" dur="3000" fill="hold"/>
                                        <p:tgtEl>
                                          <p:spTgt spid="24"/>
                                        </p:tgtEl>
                                        <p:attrNameLst>
                                          <p:attrName>ppt_w</p:attrName>
                                        </p:attrNameLst>
                                      </p:cBhvr>
                                      <p:tavLst>
                                        <p:tav tm="0">
                                          <p:val>
                                            <p:fltVal val="0"/>
                                          </p:val>
                                        </p:tav>
                                        <p:tav tm="100000">
                                          <p:val>
                                            <p:strVal val="#ppt_w"/>
                                          </p:val>
                                        </p:tav>
                                      </p:tavLst>
                                    </p:anim>
                                    <p:anim calcmode="lin" valueType="num">
                                      <p:cBhvr>
                                        <p:cTn id="438" dur="3000" fill="hold"/>
                                        <p:tgtEl>
                                          <p:spTgt spid="24"/>
                                        </p:tgtEl>
                                        <p:attrNameLst>
                                          <p:attrName>ppt_h</p:attrName>
                                        </p:attrNameLst>
                                      </p:cBhvr>
                                      <p:tavLst>
                                        <p:tav tm="0">
                                          <p:val>
                                            <p:fltVal val="0"/>
                                          </p:val>
                                        </p:tav>
                                        <p:tav tm="100000">
                                          <p:val>
                                            <p:strVal val="#ppt_h"/>
                                          </p:val>
                                        </p:tav>
                                      </p:tavLst>
                                    </p:anim>
                                  </p:childTnLst>
                                </p:cTn>
                              </p:par>
                              <p:par>
                                <p:cTn id="439" presetID="23" presetClass="entr" presetSubtype="16" fill="hold" grpId="1" nodeType="withEffect">
                                  <p:stCondLst>
                                    <p:cond delay="0"/>
                                  </p:stCondLst>
                                  <p:childTnLst>
                                    <p:set>
                                      <p:cBhvr>
                                        <p:cTn id="440" dur="1" fill="hold">
                                          <p:stCondLst>
                                            <p:cond delay="0"/>
                                          </p:stCondLst>
                                        </p:cTn>
                                        <p:tgtEl>
                                          <p:spTgt spid="25"/>
                                        </p:tgtEl>
                                        <p:attrNameLst>
                                          <p:attrName>style.visibility</p:attrName>
                                        </p:attrNameLst>
                                      </p:cBhvr>
                                      <p:to>
                                        <p:strVal val="visible"/>
                                      </p:to>
                                    </p:set>
                                    <p:anim calcmode="lin" valueType="num">
                                      <p:cBhvr>
                                        <p:cTn id="441" dur="3000" fill="hold"/>
                                        <p:tgtEl>
                                          <p:spTgt spid="25"/>
                                        </p:tgtEl>
                                        <p:attrNameLst>
                                          <p:attrName>ppt_w</p:attrName>
                                        </p:attrNameLst>
                                      </p:cBhvr>
                                      <p:tavLst>
                                        <p:tav tm="0">
                                          <p:val>
                                            <p:fltVal val="0"/>
                                          </p:val>
                                        </p:tav>
                                        <p:tav tm="100000">
                                          <p:val>
                                            <p:strVal val="#ppt_w"/>
                                          </p:val>
                                        </p:tav>
                                      </p:tavLst>
                                    </p:anim>
                                    <p:anim calcmode="lin" valueType="num">
                                      <p:cBhvr>
                                        <p:cTn id="442" dur="3000" fill="hold"/>
                                        <p:tgtEl>
                                          <p:spTgt spid="25"/>
                                        </p:tgtEl>
                                        <p:attrNameLst>
                                          <p:attrName>ppt_h</p:attrName>
                                        </p:attrNameLst>
                                      </p:cBhvr>
                                      <p:tavLst>
                                        <p:tav tm="0">
                                          <p:val>
                                            <p:fltVal val="0"/>
                                          </p:val>
                                        </p:tav>
                                        <p:tav tm="100000">
                                          <p:val>
                                            <p:strVal val="#ppt_h"/>
                                          </p:val>
                                        </p:tav>
                                      </p:tavLst>
                                    </p:anim>
                                  </p:childTnLst>
                                </p:cTn>
                              </p:par>
                              <p:par>
                                <p:cTn id="443" presetID="23" presetClass="entr" presetSubtype="16" fill="hold" grpId="1" nodeType="withEffect">
                                  <p:stCondLst>
                                    <p:cond delay="0"/>
                                  </p:stCondLst>
                                  <p:childTnLst>
                                    <p:set>
                                      <p:cBhvr>
                                        <p:cTn id="444" dur="1" fill="hold">
                                          <p:stCondLst>
                                            <p:cond delay="0"/>
                                          </p:stCondLst>
                                        </p:cTn>
                                        <p:tgtEl>
                                          <p:spTgt spid="26"/>
                                        </p:tgtEl>
                                        <p:attrNameLst>
                                          <p:attrName>style.visibility</p:attrName>
                                        </p:attrNameLst>
                                      </p:cBhvr>
                                      <p:to>
                                        <p:strVal val="visible"/>
                                      </p:to>
                                    </p:set>
                                    <p:anim calcmode="lin" valueType="num">
                                      <p:cBhvr>
                                        <p:cTn id="445" dur="3000" fill="hold"/>
                                        <p:tgtEl>
                                          <p:spTgt spid="26"/>
                                        </p:tgtEl>
                                        <p:attrNameLst>
                                          <p:attrName>ppt_w</p:attrName>
                                        </p:attrNameLst>
                                      </p:cBhvr>
                                      <p:tavLst>
                                        <p:tav tm="0">
                                          <p:val>
                                            <p:fltVal val="0"/>
                                          </p:val>
                                        </p:tav>
                                        <p:tav tm="100000">
                                          <p:val>
                                            <p:strVal val="#ppt_w"/>
                                          </p:val>
                                        </p:tav>
                                      </p:tavLst>
                                    </p:anim>
                                    <p:anim calcmode="lin" valueType="num">
                                      <p:cBhvr>
                                        <p:cTn id="446" dur="3000" fill="hold"/>
                                        <p:tgtEl>
                                          <p:spTgt spid="26"/>
                                        </p:tgtEl>
                                        <p:attrNameLst>
                                          <p:attrName>ppt_h</p:attrName>
                                        </p:attrNameLst>
                                      </p:cBhvr>
                                      <p:tavLst>
                                        <p:tav tm="0">
                                          <p:val>
                                            <p:fltVal val="0"/>
                                          </p:val>
                                        </p:tav>
                                        <p:tav tm="100000">
                                          <p:val>
                                            <p:strVal val="#ppt_h"/>
                                          </p:val>
                                        </p:tav>
                                      </p:tavLst>
                                    </p:anim>
                                  </p:childTnLst>
                                </p:cTn>
                              </p:par>
                              <p:par>
                                <p:cTn id="447" presetID="23" presetClass="entr" presetSubtype="16" fill="hold" grpId="1" nodeType="withEffect">
                                  <p:stCondLst>
                                    <p:cond delay="0"/>
                                  </p:stCondLst>
                                  <p:childTnLst>
                                    <p:set>
                                      <p:cBhvr>
                                        <p:cTn id="448" dur="1" fill="hold">
                                          <p:stCondLst>
                                            <p:cond delay="0"/>
                                          </p:stCondLst>
                                        </p:cTn>
                                        <p:tgtEl>
                                          <p:spTgt spid="28"/>
                                        </p:tgtEl>
                                        <p:attrNameLst>
                                          <p:attrName>style.visibility</p:attrName>
                                        </p:attrNameLst>
                                      </p:cBhvr>
                                      <p:to>
                                        <p:strVal val="visible"/>
                                      </p:to>
                                    </p:set>
                                    <p:anim calcmode="lin" valueType="num">
                                      <p:cBhvr>
                                        <p:cTn id="449" dur="3000" fill="hold"/>
                                        <p:tgtEl>
                                          <p:spTgt spid="28"/>
                                        </p:tgtEl>
                                        <p:attrNameLst>
                                          <p:attrName>ppt_w</p:attrName>
                                        </p:attrNameLst>
                                      </p:cBhvr>
                                      <p:tavLst>
                                        <p:tav tm="0">
                                          <p:val>
                                            <p:fltVal val="0"/>
                                          </p:val>
                                        </p:tav>
                                        <p:tav tm="100000">
                                          <p:val>
                                            <p:strVal val="#ppt_w"/>
                                          </p:val>
                                        </p:tav>
                                      </p:tavLst>
                                    </p:anim>
                                    <p:anim calcmode="lin" valueType="num">
                                      <p:cBhvr>
                                        <p:cTn id="450" dur="3000" fill="hold"/>
                                        <p:tgtEl>
                                          <p:spTgt spid="28"/>
                                        </p:tgtEl>
                                        <p:attrNameLst>
                                          <p:attrName>ppt_h</p:attrName>
                                        </p:attrNameLst>
                                      </p:cBhvr>
                                      <p:tavLst>
                                        <p:tav tm="0">
                                          <p:val>
                                            <p:fltVal val="0"/>
                                          </p:val>
                                        </p:tav>
                                        <p:tav tm="100000">
                                          <p:val>
                                            <p:strVal val="#ppt_h"/>
                                          </p:val>
                                        </p:tav>
                                      </p:tavLst>
                                    </p:anim>
                                  </p:childTnLst>
                                </p:cTn>
                              </p:par>
                              <p:par>
                                <p:cTn id="451" presetID="23" presetClass="entr" presetSubtype="16" fill="hold" grpId="1" nodeType="withEffect">
                                  <p:stCondLst>
                                    <p:cond delay="0"/>
                                  </p:stCondLst>
                                  <p:childTnLst>
                                    <p:set>
                                      <p:cBhvr>
                                        <p:cTn id="452" dur="1" fill="hold">
                                          <p:stCondLst>
                                            <p:cond delay="0"/>
                                          </p:stCondLst>
                                        </p:cTn>
                                        <p:tgtEl>
                                          <p:spTgt spid="29"/>
                                        </p:tgtEl>
                                        <p:attrNameLst>
                                          <p:attrName>style.visibility</p:attrName>
                                        </p:attrNameLst>
                                      </p:cBhvr>
                                      <p:to>
                                        <p:strVal val="visible"/>
                                      </p:to>
                                    </p:set>
                                    <p:anim calcmode="lin" valueType="num">
                                      <p:cBhvr>
                                        <p:cTn id="453" dur="3000" fill="hold"/>
                                        <p:tgtEl>
                                          <p:spTgt spid="29"/>
                                        </p:tgtEl>
                                        <p:attrNameLst>
                                          <p:attrName>ppt_w</p:attrName>
                                        </p:attrNameLst>
                                      </p:cBhvr>
                                      <p:tavLst>
                                        <p:tav tm="0">
                                          <p:val>
                                            <p:fltVal val="0"/>
                                          </p:val>
                                        </p:tav>
                                        <p:tav tm="100000">
                                          <p:val>
                                            <p:strVal val="#ppt_w"/>
                                          </p:val>
                                        </p:tav>
                                      </p:tavLst>
                                    </p:anim>
                                    <p:anim calcmode="lin" valueType="num">
                                      <p:cBhvr>
                                        <p:cTn id="454" dur="3000" fill="hold"/>
                                        <p:tgtEl>
                                          <p:spTgt spid="29"/>
                                        </p:tgtEl>
                                        <p:attrNameLst>
                                          <p:attrName>ppt_h</p:attrName>
                                        </p:attrNameLst>
                                      </p:cBhvr>
                                      <p:tavLst>
                                        <p:tav tm="0">
                                          <p:val>
                                            <p:fltVal val="0"/>
                                          </p:val>
                                        </p:tav>
                                        <p:tav tm="100000">
                                          <p:val>
                                            <p:strVal val="#ppt_h"/>
                                          </p:val>
                                        </p:tav>
                                      </p:tavLst>
                                    </p:anim>
                                  </p:childTnLst>
                                </p:cTn>
                              </p:par>
                              <p:par>
                                <p:cTn id="455" presetID="23" presetClass="entr" presetSubtype="16" fill="hold" grpId="1" nodeType="withEffect">
                                  <p:stCondLst>
                                    <p:cond delay="0"/>
                                  </p:stCondLst>
                                  <p:childTnLst>
                                    <p:set>
                                      <p:cBhvr>
                                        <p:cTn id="456" dur="1" fill="hold">
                                          <p:stCondLst>
                                            <p:cond delay="0"/>
                                          </p:stCondLst>
                                        </p:cTn>
                                        <p:tgtEl>
                                          <p:spTgt spid="30"/>
                                        </p:tgtEl>
                                        <p:attrNameLst>
                                          <p:attrName>style.visibility</p:attrName>
                                        </p:attrNameLst>
                                      </p:cBhvr>
                                      <p:to>
                                        <p:strVal val="visible"/>
                                      </p:to>
                                    </p:set>
                                    <p:anim calcmode="lin" valueType="num">
                                      <p:cBhvr>
                                        <p:cTn id="457" dur="3000" fill="hold"/>
                                        <p:tgtEl>
                                          <p:spTgt spid="30"/>
                                        </p:tgtEl>
                                        <p:attrNameLst>
                                          <p:attrName>ppt_w</p:attrName>
                                        </p:attrNameLst>
                                      </p:cBhvr>
                                      <p:tavLst>
                                        <p:tav tm="0">
                                          <p:val>
                                            <p:fltVal val="0"/>
                                          </p:val>
                                        </p:tav>
                                        <p:tav tm="100000">
                                          <p:val>
                                            <p:strVal val="#ppt_w"/>
                                          </p:val>
                                        </p:tav>
                                      </p:tavLst>
                                    </p:anim>
                                    <p:anim calcmode="lin" valueType="num">
                                      <p:cBhvr>
                                        <p:cTn id="458" dur="3000" fill="hold"/>
                                        <p:tgtEl>
                                          <p:spTgt spid="30"/>
                                        </p:tgtEl>
                                        <p:attrNameLst>
                                          <p:attrName>ppt_h</p:attrName>
                                        </p:attrNameLst>
                                      </p:cBhvr>
                                      <p:tavLst>
                                        <p:tav tm="0">
                                          <p:val>
                                            <p:fltVal val="0"/>
                                          </p:val>
                                        </p:tav>
                                        <p:tav tm="100000">
                                          <p:val>
                                            <p:strVal val="#ppt_h"/>
                                          </p:val>
                                        </p:tav>
                                      </p:tavLst>
                                    </p:anim>
                                  </p:childTnLst>
                                </p:cTn>
                              </p:par>
                              <p:par>
                                <p:cTn id="459" presetID="23" presetClass="entr" presetSubtype="16" fill="hold" grpId="1" nodeType="withEffect">
                                  <p:stCondLst>
                                    <p:cond delay="0"/>
                                  </p:stCondLst>
                                  <p:childTnLst>
                                    <p:set>
                                      <p:cBhvr>
                                        <p:cTn id="460" dur="1" fill="hold">
                                          <p:stCondLst>
                                            <p:cond delay="0"/>
                                          </p:stCondLst>
                                        </p:cTn>
                                        <p:tgtEl>
                                          <p:spTgt spid="32"/>
                                        </p:tgtEl>
                                        <p:attrNameLst>
                                          <p:attrName>style.visibility</p:attrName>
                                        </p:attrNameLst>
                                      </p:cBhvr>
                                      <p:to>
                                        <p:strVal val="visible"/>
                                      </p:to>
                                    </p:set>
                                    <p:anim calcmode="lin" valueType="num">
                                      <p:cBhvr>
                                        <p:cTn id="461" dur="3000" fill="hold"/>
                                        <p:tgtEl>
                                          <p:spTgt spid="32"/>
                                        </p:tgtEl>
                                        <p:attrNameLst>
                                          <p:attrName>ppt_w</p:attrName>
                                        </p:attrNameLst>
                                      </p:cBhvr>
                                      <p:tavLst>
                                        <p:tav tm="0">
                                          <p:val>
                                            <p:fltVal val="0"/>
                                          </p:val>
                                        </p:tav>
                                        <p:tav tm="100000">
                                          <p:val>
                                            <p:strVal val="#ppt_w"/>
                                          </p:val>
                                        </p:tav>
                                      </p:tavLst>
                                    </p:anim>
                                    <p:anim calcmode="lin" valueType="num">
                                      <p:cBhvr>
                                        <p:cTn id="462" dur="3000" fill="hold"/>
                                        <p:tgtEl>
                                          <p:spTgt spid="32"/>
                                        </p:tgtEl>
                                        <p:attrNameLst>
                                          <p:attrName>ppt_h</p:attrName>
                                        </p:attrNameLst>
                                      </p:cBhvr>
                                      <p:tavLst>
                                        <p:tav tm="0">
                                          <p:val>
                                            <p:fltVal val="0"/>
                                          </p:val>
                                        </p:tav>
                                        <p:tav tm="100000">
                                          <p:val>
                                            <p:strVal val="#ppt_h"/>
                                          </p:val>
                                        </p:tav>
                                      </p:tavLst>
                                    </p:anim>
                                  </p:childTnLst>
                                </p:cTn>
                              </p:par>
                              <p:par>
                                <p:cTn id="463" presetID="23" presetClass="entr" presetSubtype="16" fill="hold" grpId="1" nodeType="withEffect">
                                  <p:stCondLst>
                                    <p:cond delay="0"/>
                                  </p:stCondLst>
                                  <p:childTnLst>
                                    <p:set>
                                      <p:cBhvr>
                                        <p:cTn id="464" dur="1" fill="hold">
                                          <p:stCondLst>
                                            <p:cond delay="0"/>
                                          </p:stCondLst>
                                        </p:cTn>
                                        <p:tgtEl>
                                          <p:spTgt spid="33"/>
                                        </p:tgtEl>
                                        <p:attrNameLst>
                                          <p:attrName>style.visibility</p:attrName>
                                        </p:attrNameLst>
                                      </p:cBhvr>
                                      <p:to>
                                        <p:strVal val="visible"/>
                                      </p:to>
                                    </p:set>
                                    <p:anim calcmode="lin" valueType="num">
                                      <p:cBhvr>
                                        <p:cTn id="465" dur="3000" fill="hold"/>
                                        <p:tgtEl>
                                          <p:spTgt spid="33"/>
                                        </p:tgtEl>
                                        <p:attrNameLst>
                                          <p:attrName>ppt_w</p:attrName>
                                        </p:attrNameLst>
                                      </p:cBhvr>
                                      <p:tavLst>
                                        <p:tav tm="0">
                                          <p:val>
                                            <p:fltVal val="0"/>
                                          </p:val>
                                        </p:tav>
                                        <p:tav tm="100000">
                                          <p:val>
                                            <p:strVal val="#ppt_w"/>
                                          </p:val>
                                        </p:tav>
                                      </p:tavLst>
                                    </p:anim>
                                    <p:anim calcmode="lin" valueType="num">
                                      <p:cBhvr>
                                        <p:cTn id="466" dur="3000" fill="hold"/>
                                        <p:tgtEl>
                                          <p:spTgt spid="33"/>
                                        </p:tgtEl>
                                        <p:attrNameLst>
                                          <p:attrName>ppt_h</p:attrName>
                                        </p:attrNameLst>
                                      </p:cBhvr>
                                      <p:tavLst>
                                        <p:tav tm="0">
                                          <p:val>
                                            <p:fltVal val="0"/>
                                          </p:val>
                                        </p:tav>
                                        <p:tav tm="100000">
                                          <p:val>
                                            <p:strVal val="#ppt_h"/>
                                          </p:val>
                                        </p:tav>
                                      </p:tavLst>
                                    </p:anim>
                                  </p:childTnLst>
                                </p:cTn>
                              </p:par>
                              <p:par>
                                <p:cTn id="467" presetID="23" presetClass="entr" presetSubtype="16" fill="hold" grpId="1" nodeType="withEffect">
                                  <p:stCondLst>
                                    <p:cond delay="0"/>
                                  </p:stCondLst>
                                  <p:childTnLst>
                                    <p:set>
                                      <p:cBhvr>
                                        <p:cTn id="468" dur="1" fill="hold">
                                          <p:stCondLst>
                                            <p:cond delay="0"/>
                                          </p:stCondLst>
                                        </p:cTn>
                                        <p:tgtEl>
                                          <p:spTgt spid="34"/>
                                        </p:tgtEl>
                                        <p:attrNameLst>
                                          <p:attrName>style.visibility</p:attrName>
                                        </p:attrNameLst>
                                      </p:cBhvr>
                                      <p:to>
                                        <p:strVal val="visible"/>
                                      </p:to>
                                    </p:set>
                                    <p:anim calcmode="lin" valueType="num">
                                      <p:cBhvr>
                                        <p:cTn id="469" dur="3000" fill="hold"/>
                                        <p:tgtEl>
                                          <p:spTgt spid="34"/>
                                        </p:tgtEl>
                                        <p:attrNameLst>
                                          <p:attrName>ppt_w</p:attrName>
                                        </p:attrNameLst>
                                      </p:cBhvr>
                                      <p:tavLst>
                                        <p:tav tm="0">
                                          <p:val>
                                            <p:fltVal val="0"/>
                                          </p:val>
                                        </p:tav>
                                        <p:tav tm="100000">
                                          <p:val>
                                            <p:strVal val="#ppt_w"/>
                                          </p:val>
                                        </p:tav>
                                      </p:tavLst>
                                    </p:anim>
                                    <p:anim calcmode="lin" valueType="num">
                                      <p:cBhvr>
                                        <p:cTn id="470" dur="3000" fill="hold"/>
                                        <p:tgtEl>
                                          <p:spTgt spid="34"/>
                                        </p:tgtEl>
                                        <p:attrNameLst>
                                          <p:attrName>ppt_h</p:attrName>
                                        </p:attrNameLst>
                                      </p:cBhvr>
                                      <p:tavLst>
                                        <p:tav tm="0">
                                          <p:val>
                                            <p:fltVal val="0"/>
                                          </p:val>
                                        </p:tav>
                                        <p:tav tm="100000">
                                          <p:val>
                                            <p:strVal val="#ppt_h"/>
                                          </p:val>
                                        </p:tav>
                                      </p:tavLst>
                                    </p:anim>
                                  </p:childTnLst>
                                </p:cTn>
                              </p:par>
                              <p:par>
                                <p:cTn id="471" presetID="23" presetClass="entr" presetSubtype="16" fill="hold" grpId="1" nodeType="withEffect">
                                  <p:stCondLst>
                                    <p:cond delay="0"/>
                                  </p:stCondLst>
                                  <p:childTnLst>
                                    <p:set>
                                      <p:cBhvr>
                                        <p:cTn id="472" dur="1" fill="hold">
                                          <p:stCondLst>
                                            <p:cond delay="0"/>
                                          </p:stCondLst>
                                        </p:cTn>
                                        <p:tgtEl>
                                          <p:spTgt spid="36"/>
                                        </p:tgtEl>
                                        <p:attrNameLst>
                                          <p:attrName>style.visibility</p:attrName>
                                        </p:attrNameLst>
                                      </p:cBhvr>
                                      <p:to>
                                        <p:strVal val="visible"/>
                                      </p:to>
                                    </p:set>
                                    <p:anim calcmode="lin" valueType="num">
                                      <p:cBhvr>
                                        <p:cTn id="473" dur="3000" fill="hold"/>
                                        <p:tgtEl>
                                          <p:spTgt spid="36"/>
                                        </p:tgtEl>
                                        <p:attrNameLst>
                                          <p:attrName>ppt_w</p:attrName>
                                        </p:attrNameLst>
                                      </p:cBhvr>
                                      <p:tavLst>
                                        <p:tav tm="0">
                                          <p:val>
                                            <p:fltVal val="0"/>
                                          </p:val>
                                        </p:tav>
                                        <p:tav tm="100000">
                                          <p:val>
                                            <p:strVal val="#ppt_w"/>
                                          </p:val>
                                        </p:tav>
                                      </p:tavLst>
                                    </p:anim>
                                    <p:anim calcmode="lin" valueType="num">
                                      <p:cBhvr>
                                        <p:cTn id="474" dur="3000" fill="hold"/>
                                        <p:tgtEl>
                                          <p:spTgt spid="36"/>
                                        </p:tgtEl>
                                        <p:attrNameLst>
                                          <p:attrName>ppt_h</p:attrName>
                                        </p:attrNameLst>
                                      </p:cBhvr>
                                      <p:tavLst>
                                        <p:tav tm="0">
                                          <p:val>
                                            <p:fltVal val="0"/>
                                          </p:val>
                                        </p:tav>
                                        <p:tav tm="100000">
                                          <p:val>
                                            <p:strVal val="#ppt_h"/>
                                          </p:val>
                                        </p:tav>
                                      </p:tavLst>
                                    </p:anim>
                                  </p:childTnLst>
                                </p:cTn>
                              </p:par>
                              <p:par>
                                <p:cTn id="475" presetID="23" presetClass="entr" presetSubtype="16" fill="hold" grpId="1" nodeType="withEffect">
                                  <p:stCondLst>
                                    <p:cond delay="0"/>
                                  </p:stCondLst>
                                  <p:childTnLst>
                                    <p:set>
                                      <p:cBhvr>
                                        <p:cTn id="476" dur="1" fill="hold">
                                          <p:stCondLst>
                                            <p:cond delay="0"/>
                                          </p:stCondLst>
                                        </p:cTn>
                                        <p:tgtEl>
                                          <p:spTgt spid="38"/>
                                        </p:tgtEl>
                                        <p:attrNameLst>
                                          <p:attrName>style.visibility</p:attrName>
                                        </p:attrNameLst>
                                      </p:cBhvr>
                                      <p:to>
                                        <p:strVal val="visible"/>
                                      </p:to>
                                    </p:set>
                                    <p:anim calcmode="lin" valueType="num">
                                      <p:cBhvr>
                                        <p:cTn id="477" dur="3000" fill="hold"/>
                                        <p:tgtEl>
                                          <p:spTgt spid="38"/>
                                        </p:tgtEl>
                                        <p:attrNameLst>
                                          <p:attrName>ppt_w</p:attrName>
                                        </p:attrNameLst>
                                      </p:cBhvr>
                                      <p:tavLst>
                                        <p:tav tm="0">
                                          <p:val>
                                            <p:fltVal val="0"/>
                                          </p:val>
                                        </p:tav>
                                        <p:tav tm="100000">
                                          <p:val>
                                            <p:strVal val="#ppt_w"/>
                                          </p:val>
                                        </p:tav>
                                      </p:tavLst>
                                    </p:anim>
                                    <p:anim calcmode="lin" valueType="num">
                                      <p:cBhvr>
                                        <p:cTn id="478" dur="3000" fill="hold"/>
                                        <p:tgtEl>
                                          <p:spTgt spid="38"/>
                                        </p:tgtEl>
                                        <p:attrNameLst>
                                          <p:attrName>ppt_h</p:attrName>
                                        </p:attrNameLst>
                                      </p:cBhvr>
                                      <p:tavLst>
                                        <p:tav tm="0">
                                          <p:val>
                                            <p:fltVal val="0"/>
                                          </p:val>
                                        </p:tav>
                                        <p:tav tm="100000">
                                          <p:val>
                                            <p:strVal val="#ppt_h"/>
                                          </p:val>
                                        </p:tav>
                                      </p:tavLst>
                                    </p:anim>
                                  </p:childTnLst>
                                </p:cTn>
                              </p:par>
                              <p:par>
                                <p:cTn id="479" presetID="23" presetClass="entr" presetSubtype="16" fill="hold" grpId="1" nodeType="withEffect">
                                  <p:stCondLst>
                                    <p:cond delay="0"/>
                                  </p:stCondLst>
                                  <p:childTnLst>
                                    <p:set>
                                      <p:cBhvr>
                                        <p:cTn id="480" dur="1" fill="hold">
                                          <p:stCondLst>
                                            <p:cond delay="0"/>
                                          </p:stCondLst>
                                        </p:cTn>
                                        <p:tgtEl>
                                          <p:spTgt spid="39"/>
                                        </p:tgtEl>
                                        <p:attrNameLst>
                                          <p:attrName>style.visibility</p:attrName>
                                        </p:attrNameLst>
                                      </p:cBhvr>
                                      <p:to>
                                        <p:strVal val="visible"/>
                                      </p:to>
                                    </p:set>
                                    <p:anim calcmode="lin" valueType="num">
                                      <p:cBhvr>
                                        <p:cTn id="481" dur="3000" fill="hold"/>
                                        <p:tgtEl>
                                          <p:spTgt spid="39"/>
                                        </p:tgtEl>
                                        <p:attrNameLst>
                                          <p:attrName>ppt_w</p:attrName>
                                        </p:attrNameLst>
                                      </p:cBhvr>
                                      <p:tavLst>
                                        <p:tav tm="0">
                                          <p:val>
                                            <p:fltVal val="0"/>
                                          </p:val>
                                        </p:tav>
                                        <p:tav tm="100000">
                                          <p:val>
                                            <p:strVal val="#ppt_w"/>
                                          </p:val>
                                        </p:tav>
                                      </p:tavLst>
                                    </p:anim>
                                    <p:anim calcmode="lin" valueType="num">
                                      <p:cBhvr>
                                        <p:cTn id="482" dur="3000" fill="hold"/>
                                        <p:tgtEl>
                                          <p:spTgt spid="39"/>
                                        </p:tgtEl>
                                        <p:attrNameLst>
                                          <p:attrName>ppt_h</p:attrName>
                                        </p:attrNameLst>
                                      </p:cBhvr>
                                      <p:tavLst>
                                        <p:tav tm="0">
                                          <p:val>
                                            <p:fltVal val="0"/>
                                          </p:val>
                                        </p:tav>
                                        <p:tav tm="100000">
                                          <p:val>
                                            <p:strVal val="#ppt_h"/>
                                          </p:val>
                                        </p:tav>
                                      </p:tavLst>
                                    </p:anim>
                                  </p:childTnLst>
                                </p:cTn>
                              </p:par>
                              <p:par>
                                <p:cTn id="483" presetID="23" presetClass="entr" presetSubtype="16" fill="hold" grpId="1" nodeType="withEffect">
                                  <p:stCondLst>
                                    <p:cond delay="0"/>
                                  </p:stCondLst>
                                  <p:childTnLst>
                                    <p:set>
                                      <p:cBhvr>
                                        <p:cTn id="484" dur="1" fill="hold">
                                          <p:stCondLst>
                                            <p:cond delay="0"/>
                                          </p:stCondLst>
                                        </p:cTn>
                                        <p:tgtEl>
                                          <p:spTgt spid="40"/>
                                        </p:tgtEl>
                                        <p:attrNameLst>
                                          <p:attrName>style.visibility</p:attrName>
                                        </p:attrNameLst>
                                      </p:cBhvr>
                                      <p:to>
                                        <p:strVal val="visible"/>
                                      </p:to>
                                    </p:set>
                                    <p:anim calcmode="lin" valueType="num">
                                      <p:cBhvr>
                                        <p:cTn id="485" dur="3000" fill="hold"/>
                                        <p:tgtEl>
                                          <p:spTgt spid="40"/>
                                        </p:tgtEl>
                                        <p:attrNameLst>
                                          <p:attrName>ppt_w</p:attrName>
                                        </p:attrNameLst>
                                      </p:cBhvr>
                                      <p:tavLst>
                                        <p:tav tm="0">
                                          <p:val>
                                            <p:fltVal val="0"/>
                                          </p:val>
                                        </p:tav>
                                        <p:tav tm="100000">
                                          <p:val>
                                            <p:strVal val="#ppt_w"/>
                                          </p:val>
                                        </p:tav>
                                      </p:tavLst>
                                    </p:anim>
                                    <p:anim calcmode="lin" valueType="num">
                                      <p:cBhvr>
                                        <p:cTn id="486" dur="3000" fill="hold"/>
                                        <p:tgtEl>
                                          <p:spTgt spid="40"/>
                                        </p:tgtEl>
                                        <p:attrNameLst>
                                          <p:attrName>ppt_h</p:attrName>
                                        </p:attrNameLst>
                                      </p:cBhvr>
                                      <p:tavLst>
                                        <p:tav tm="0">
                                          <p:val>
                                            <p:fltVal val="0"/>
                                          </p:val>
                                        </p:tav>
                                        <p:tav tm="100000">
                                          <p:val>
                                            <p:strVal val="#ppt_h"/>
                                          </p:val>
                                        </p:tav>
                                      </p:tavLst>
                                    </p:anim>
                                  </p:childTnLst>
                                </p:cTn>
                              </p:par>
                              <p:par>
                                <p:cTn id="487" presetID="23" presetClass="entr" presetSubtype="16" fill="hold" grpId="1" nodeType="withEffect">
                                  <p:stCondLst>
                                    <p:cond delay="0"/>
                                  </p:stCondLst>
                                  <p:childTnLst>
                                    <p:set>
                                      <p:cBhvr>
                                        <p:cTn id="488" dur="1" fill="hold">
                                          <p:stCondLst>
                                            <p:cond delay="0"/>
                                          </p:stCondLst>
                                        </p:cTn>
                                        <p:tgtEl>
                                          <p:spTgt spid="41"/>
                                        </p:tgtEl>
                                        <p:attrNameLst>
                                          <p:attrName>style.visibility</p:attrName>
                                        </p:attrNameLst>
                                      </p:cBhvr>
                                      <p:to>
                                        <p:strVal val="visible"/>
                                      </p:to>
                                    </p:set>
                                    <p:anim calcmode="lin" valueType="num">
                                      <p:cBhvr>
                                        <p:cTn id="489" dur="3000" fill="hold"/>
                                        <p:tgtEl>
                                          <p:spTgt spid="41"/>
                                        </p:tgtEl>
                                        <p:attrNameLst>
                                          <p:attrName>ppt_w</p:attrName>
                                        </p:attrNameLst>
                                      </p:cBhvr>
                                      <p:tavLst>
                                        <p:tav tm="0">
                                          <p:val>
                                            <p:fltVal val="0"/>
                                          </p:val>
                                        </p:tav>
                                        <p:tav tm="100000">
                                          <p:val>
                                            <p:strVal val="#ppt_w"/>
                                          </p:val>
                                        </p:tav>
                                      </p:tavLst>
                                    </p:anim>
                                    <p:anim calcmode="lin" valueType="num">
                                      <p:cBhvr>
                                        <p:cTn id="490" dur="3000" fill="hold"/>
                                        <p:tgtEl>
                                          <p:spTgt spid="41"/>
                                        </p:tgtEl>
                                        <p:attrNameLst>
                                          <p:attrName>ppt_h</p:attrName>
                                        </p:attrNameLst>
                                      </p:cBhvr>
                                      <p:tavLst>
                                        <p:tav tm="0">
                                          <p:val>
                                            <p:fltVal val="0"/>
                                          </p:val>
                                        </p:tav>
                                        <p:tav tm="100000">
                                          <p:val>
                                            <p:strVal val="#ppt_h"/>
                                          </p:val>
                                        </p:tav>
                                      </p:tavLst>
                                    </p:anim>
                                  </p:childTnLst>
                                </p:cTn>
                              </p:par>
                              <p:par>
                                <p:cTn id="491" presetID="23" presetClass="entr" presetSubtype="16" fill="hold" grpId="1" nodeType="withEffect">
                                  <p:stCondLst>
                                    <p:cond delay="0"/>
                                  </p:stCondLst>
                                  <p:childTnLst>
                                    <p:set>
                                      <p:cBhvr>
                                        <p:cTn id="492" dur="1" fill="hold">
                                          <p:stCondLst>
                                            <p:cond delay="0"/>
                                          </p:stCondLst>
                                        </p:cTn>
                                        <p:tgtEl>
                                          <p:spTgt spid="42"/>
                                        </p:tgtEl>
                                        <p:attrNameLst>
                                          <p:attrName>style.visibility</p:attrName>
                                        </p:attrNameLst>
                                      </p:cBhvr>
                                      <p:to>
                                        <p:strVal val="visible"/>
                                      </p:to>
                                    </p:set>
                                    <p:anim calcmode="lin" valueType="num">
                                      <p:cBhvr>
                                        <p:cTn id="493" dur="3000" fill="hold"/>
                                        <p:tgtEl>
                                          <p:spTgt spid="42"/>
                                        </p:tgtEl>
                                        <p:attrNameLst>
                                          <p:attrName>ppt_w</p:attrName>
                                        </p:attrNameLst>
                                      </p:cBhvr>
                                      <p:tavLst>
                                        <p:tav tm="0">
                                          <p:val>
                                            <p:fltVal val="0"/>
                                          </p:val>
                                        </p:tav>
                                        <p:tav tm="100000">
                                          <p:val>
                                            <p:strVal val="#ppt_w"/>
                                          </p:val>
                                        </p:tav>
                                      </p:tavLst>
                                    </p:anim>
                                    <p:anim calcmode="lin" valueType="num">
                                      <p:cBhvr>
                                        <p:cTn id="494" dur="3000" fill="hold"/>
                                        <p:tgtEl>
                                          <p:spTgt spid="42"/>
                                        </p:tgtEl>
                                        <p:attrNameLst>
                                          <p:attrName>ppt_h</p:attrName>
                                        </p:attrNameLst>
                                      </p:cBhvr>
                                      <p:tavLst>
                                        <p:tav tm="0">
                                          <p:val>
                                            <p:fltVal val="0"/>
                                          </p:val>
                                        </p:tav>
                                        <p:tav tm="100000">
                                          <p:val>
                                            <p:strVal val="#ppt_h"/>
                                          </p:val>
                                        </p:tav>
                                      </p:tavLst>
                                    </p:anim>
                                  </p:childTnLst>
                                </p:cTn>
                              </p:par>
                              <p:par>
                                <p:cTn id="495" presetID="23" presetClass="entr" presetSubtype="16" fill="hold" grpId="1" nodeType="withEffect">
                                  <p:stCondLst>
                                    <p:cond delay="0"/>
                                  </p:stCondLst>
                                  <p:childTnLst>
                                    <p:set>
                                      <p:cBhvr>
                                        <p:cTn id="496" dur="1" fill="hold">
                                          <p:stCondLst>
                                            <p:cond delay="0"/>
                                          </p:stCondLst>
                                        </p:cTn>
                                        <p:tgtEl>
                                          <p:spTgt spid="43"/>
                                        </p:tgtEl>
                                        <p:attrNameLst>
                                          <p:attrName>style.visibility</p:attrName>
                                        </p:attrNameLst>
                                      </p:cBhvr>
                                      <p:to>
                                        <p:strVal val="visible"/>
                                      </p:to>
                                    </p:set>
                                    <p:anim calcmode="lin" valueType="num">
                                      <p:cBhvr>
                                        <p:cTn id="497" dur="3000" fill="hold"/>
                                        <p:tgtEl>
                                          <p:spTgt spid="43"/>
                                        </p:tgtEl>
                                        <p:attrNameLst>
                                          <p:attrName>ppt_w</p:attrName>
                                        </p:attrNameLst>
                                      </p:cBhvr>
                                      <p:tavLst>
                                        <p:tav tm="0">
                                          <p:val>
                                            <p:fltVal val="0"/>
                                          </p:val>
                                        </p:tav>
                                        <p:tav tm="100000">
                                          <p:val>
                                            <p:strVal val="#ppt_w"/>
                                          </p:val>
                                        </p:tav>
                                      </p:tavLst>
                                    </p:anim>
                                    <p:anim calcmode="lin" valueType="num">
                                      <p:cBhvr>
                                        <p:cTn id="498" dur="3000" fill="hold"/>
                                        <p:tgtEl>
                                          <p:spTgt spid="43"/>
                                        </p:tgtEl>
                                        <p:attrNameLst>
                                          <p:attrName>ppt_h</p:attrName>
                                        </p:attrNameLst>
                                      </p:cBhvr>
                                      <p:tavLst>
                                        <p:tav tm="0">
                                          <p:val>
                                            <p:fltVal val="0"/>
                                          </p:val>
                                        </p:tav>
                                        <p:tav tm="100000">
                                          <p:val>
                                            <p:strVal val="#ppt_h"/>
                                          </p:val>
                                        </p:tav>
                                      </p:tavLst>
                                    </p:anim>
                                  </p:childTnLst>
                                </p:cTn>
                              </p:par>
                              <p:par>
                                <p:cTn id="499" presetID="23" presetClass="entr" presetSubtype="16" fill="hold" grpId="1" nodeType="withEffect">
                                  <p:stCondLst>
                                    <p:cond delay="0"/>
                                  </p:stCondLst>
                                  <p:childTnLst>
                                    <p:set>
                                      <p:cBhvr>
                                        <p:cTn id="500" dur="1" fill="hold">
                                          <p:stCondLst>
                                            <p:cond delay="0"/>
                                          </p:stCondLst>
                                        </p:cTn>
                                        <p:tgtEl>
                                          <p:spTgt spid="44"/>
                                        </p:tgtEl>
                                        <p:attrNameLst>
                                          <p:attrName>style.visibility</p:attrName>
                                        </p:attrNameLst>
                                      </p:cBhvr>
                                      <p:to>
                                        <p:strVal val="visible"/>
                                      </p:to>
                                    </p:set>
                                    <p:anim calcmode="lin" valueType="num">
                                      <p:cBhvr>
                                        <p:cTn id="501" dur="3000" fill="hold"/>
                                        <p:tgtEl>
                                          <p:spTgt spid="44"/>
                                        </p:tgtEl>
                                        <p:attrNameLst>
                                          <p:attrName>ppt_w</p:attrName>
                                        </p:attrNameLst>
                                      </p:cBhvr>
                                      <p:tavLst>
                                        <p:tav tm="0">
                                          <p:val>
                                            <p:fltVal val="0"/>
                                          </p:val>
                                        </p:tav>
                                        <p:tav tm="100000">
                                          <p:val>
                                            <p:strVal val="#ppt_w"/>
                                          </p:val>
                                        </p:tav>
                                      </p:tavLst>
                                    </p:anim>
                                    <p:anim calcmode="lin" valueType="num">
                                      <p:cBhvr>
                                        <p:cTn id="502" dur="3000" fill="hold"/>
                                        <p:tgtEl>
                                          <p:spTgt spid="44"/>
                                        </p:tgtEl>
                                        <p:attrNameLst>
                                          <p:attrName>ppt_h</p:attrName>
                                        </p:attrNameLst>
                                      </p:cBhvr>
                                      <p:tavLst>
                                        <p:tav tm="0">
                                          <p:val>
                                            <p:fltVal val="0"/>
                                          </p:val>
                                        </p:tav>
                                        <p:tav tm="100000">
                                          <p:val>
                                            <p:strVal val="#ppt_h"/>
                                          </p:val>
                                        </p:tav>
                                      </p:tavLst>
                                    </p:anim>
                                  </p:childTnLst>
                                </p:cTn>
                              </p:par>
                              <p:par>
                                <p:cTn id="503" presetID="23" presetClass="entr" presetSubtype="16" fill="hold" grpId="1" nodeType="withEffect">
                                  <p:stCondLst>
                                    <p:cond delay="0"/>
                                  </p:stCondLst>
                                  <p:childTnLst>
                                    <p:set>
                                      <p:cBhvr>
                                        <p:cTn id="504" dur="1" fill="hold">
                                          <p:stCondLst>
                                            <p:cond delay="0"/>
                                          </p:stCondLst>
                                        </p:cTn>
                                        <p:tgtEl>
                                          <p:spTgt spid="45"/>
                                        </p:tgtEl>
                                        <p:attrNameLst>
                                          <p:attrName>style.visibility</p:attrName>
                                        </p:attrNameLst>
                                      </p:cBhvr>
                                      <p:to>
                                        <p:strVal val="visible"/>
                                      </p:to>
                                    </p:set>
                                    <p:anim calcmode="lin" valueType="num">
                                      <p:cBhvr>
                                        <p:cTn id="505" dur="3000" fill="hold"/>
                                        <p:tgtEl>
                                          <p:spTgt spid="45"/>
                                        </p:tgtEl>
                                        <p:attrNameLst>
                                          <p:attrName>ppt_w</p:attrName>
                                        </p:attrNameLst>
                                      </p:cBhvr>
                                      <p:tavLst>
                                        <p:tav tm="0">
                                          <p:val>
                                            <p:fltVal val="0"/>
                                          </p:val>
                                        </p:tav>
                                        <p:tav tm="100000">
                                          <p:val>
                                            <p:strVal val="#ppt_w"/>
                                          </p:val>
                                        </p:tav>
                                      </p:tavLst>
                                    </p:anim>
                                    <p:anim calcmode="lin" valueType="num">
                                      <p:cBhvr>
                                        <p:cTn id="506" dur="3000" fill="hold"/>
                                        <p:tgtEl>
                                          <p:spTgt spid="45"/>
                                        </p:tgtEl>
                                        <p:attrNameLst>
                                          <p:attrName>ppt_h</p:attrName>
                                        </p:attrNameLst>
                                      </p:cBhvr>
                                      <p:tavLst>
                                        <p:tav tm="0">
                                          <p:val>
                                            <p:fltVal val="0"/>
                                          </p:val>
                                        </p:tav>
                                        <p:tav tm="100000">
                                          <p:val>
                                            <p:strVal val="#ppt_h"/>
                                          </p:val>
                                        </p:tav>
                                      </p:tavLst>
                                    </p:anim>
                                  </p:childTnLst>
                                </p:cTn>
                              </p:par>
                              <p:par>
                                <p:cTn id="507" presetID="23" presetClass="entr" presetSubtype="16" fill="hold" grpId="1" nodeType="withEffect">
                                  <p:stCondLst>
                                    <p:cond delay="0"/>
                                  </p:stCondLst>
                                  <p:childTnLst>
                                    <p:set>
                                      <p:cBhvr>
                                        <p:cTn id="508" dur="1" fill="hold">
                                          <p:stCondLst>
                                            <p:cond delay="0"/>
                                          </p:stCondLst>
                                        </p:cTn>
                                        <p:tgtEl>
                                          <p:spTgt spid="46"/>
                                        </p:tgtEl>
                                        <p:attrNameLst>
                                          <p:attrName>style.visibility</p:attrName>
                                        </p:attrNameLst>
                                      </p:cBhvr>
                                      <p:to>
                                        <p:strVal val="visible"/>
                                      </p:to>
                                    </p:set>
                                    <p:anim calcmode="lin" valueType="num">
                                      <p:cBhvr>
                                        <p:cTn id="509" dur="3000" fill="hold"/>
                                        <p:tgtEl>
                                          <p:spTgt spid="46"/>
                                        </p:tgtEl>
                                        <p:attrNameLst>
                                          <p:attrName>ppt_w</p:attrName>
                                        </p:attrNameLst>
                                      </p:cBhvr>
                                      <p:tavLst>
                                        <p:tav tm="0">
                                          <p:val>
                                            <p:fltVal val="0"/>
                                          </p:val>
                                        </p:tav>
                                        <p:tav tm="100000">
                                          <p:val>
                                            <p:strVal val="#ppt_w"/>
                                          </p:val>
                                        </p:tav>
                                      </p:tavLst>
                                    </p:anim>
                                    <p:anim calcmode="lin" valueType="num">
                                      <p:cBhvr>
                                        <p:cTn id="510" dur="3000" fill="hold"/>
                                        <p:tgtEl>
                                          <p:spTgt spid="46"/>
                                        </p:tgtEl>
                                        <p:attrNameLst>
                                          <p:attrName>ppt_h</p:attrName>
                                        </p:attrNameLst>
                                      </p:cBhvr>
                                      <p:tavLst>
                                        <p:tav tm="0">
                                          <p:val>
                                            <p:fltVal val="0"/>
                                          </p:val>
                                        </p:tav>
                                        <p:tav tm="100000">
                                          <p:val>
                                            <p:strVal val="#ppt_h"/>
                                          </p:val>
                                        </p:tav>
                                      </p:tavLst>
                                    </p:anim>
                                  </p:childTnLst>
                                </p:cTn>
                              </p:par>
                              <p:par>
                                <p:cTn id="511" presetID="23" presetClass="entr" presetSubtype="16" fill="hold" grpId="1" nodeType="withEffect">
                                  <p:stCondLst>
                                    <p:cond delay="0"/>
                                  </p:stCondLst>
                                  <p:childTnLst>
                                    <p:set>
                                      <p:cBhvr>
                                        <p:cTn id="512" dur="1" fill="hold">
                                          <p:stCondLst>
                                            <p:cond delay="0"/>
                                          </p:stCondLst>
                                        </p:cTn>
                                        <p:tgtEl>
                                          <p:spTgt spid="47"/>
                                        </p:tgtEl>
                                        <p:attrNameLst>
                                          <p:attrName>style.visibility</p:attrName>
                                        </p:attrNameLst>
                                      </p:cBhvr>
                                      <p:to>
                                        <p:strVal val="visible"/>
                                      </p:to>
                                    </p:set>
                                    <p:anim calcmode="lin" valueType="num">
                                      <p:cBhvr>
                                        <p:cTn id="513" dur="3000" fill="hold"/>
                                        <p:tgtEl>
                                          <p:spTgt spid="47"/>
                                        </p:tgtEl>
                                        <p:attrNameLst>
                                          <p:attrName>ppt_w</p:attrName>
                                        </p:attrNameLst>
                                      </p:cBhvr>
                                      <p:tavLst>
                                        <p:tav tm="0">
                                          <p:val>
                                            <p:fltVal val="0"/>
                                          </p:val>
                                        </p:tav>
                                        <p:tav tm="100000">
                                          <p:val>
                                            <p:strVal val="#ppt_w"/>
                                          </p:val>
                                        </p:tav>
                                      </p:tavLst>
                                    </p:anim>
                                    <p:anim calcmode="lin" valueType="num">
                                      <p:cBhvr>
                                        <p:cTn id="514" dur="3000" fill="hold"/>
                                        <p:tgtEl>
                                          <p:spTgt spid="47"/>
                                        </p:tgtEl>
                                        <p:attrNameLst>
                                          <p:attrName>ppt_h</p:attrName>
                                        </p:attrNameLst>
                                      </p:cBhvr>
                                      <p:tavLst>
                                        <p:tav tm="0">
                                          <p:val>
                                            <p:fltVal val="0"/>
                                          </p:val>
                                        </p:tav>
                                        <p:tav tm="100000">
                                          <p:val>
                                            <p:strVal val="#ppt_h"/>
                                          </p:val>
                                        </p:tav>
                                      </p:tavLst>
                                    </p:anim>
                                  </p:childTnLst>
                                </p:cTn>
                              </p:par>
                              <p:par>
                                <p:cTn id="515" presetID="23" presetClass="entr" presetSubtype="16" fill="hold" grpId="1" nodeType="withEffect">
                                  <p:stCondLst>
                                    <p:cond delay="0"/>
                                  </p:stCondLst>
                                  <p:childTnLst>
                                    <p:set>
                                      <p:cBhvr>
                                        <p:cTn id="516" dur="1" fill="hold">
                                          <p:stCondLst>
                                            <p:cond delay="0"/>
                                          </p:stCondLst>
                                        </p:cTn>
                                        <p:tgtEl>
                                          <p:spTgt spid="48"/>
                                        </p:tgtEl>
                                        <p:attrNameLst>
                                          <p:attrName>style.visibility</p:attrName>
                                        </p:attrNameLst>
                                      </p:cBhvr>
                                      <p:to>
                                        <p:strVal val="visible"/>
                                      </p:to>
                                    </p:set>
                                    <p:anim calcmode="lin" valueType="num">
                                      <p:cBhvr>
                                        <p:cTn id="517" dur="3000" fill="hold"/>
                                        <p:tgtEl>
                                          <p:spTgt spid="48"/>
                                        </p:tgtEl>
                                        <p:attrNameLst>
                                          <p:attrName>ppt_w</p:attrName>
                                        </p:attrNameLst>
                                      </p:cBhvr>
                                      <p:tavLst>
                                        <p:tav tm="0">
                                          <p:val>
                                            <p:fltVal val="0"/>
                                          </p:val>
                                        </p:tav>
                                        <p:tav tm="100000">
                                          <p:val>
                                            <p:strVal val="#ppt_w"/>
                                          </p:val>
                                        </p:tav>
                                      </p:tavLst>
                                    </p:anim>
                                    <p:anim calcmode="lin" valueType="num">
                                      <p:cBhvr>
                                        <p:cTn id="518" dur="3000" fill="hold"/>
                                        <p:tgtEl>
                                          <p:spTgt spid="48"/>
                                        </p:tgtEl>
                                        <p:attrNameLst>
                                          <p:attrName>ppt_h</p:attrName>
                                        </p:attrNameLst>
                                      </p:cBhvr>
                                      <p:tavLst>
                                        <p:tav tm="0">
                                          <p:val>
                                            <p:fltVal val="0"/>
                                          </p:val>
                                        </p:tav>
                                        <p:tav tm="100000">
                                          <p:val>
                                            <p:strVal val="#ppt_h"/>
                                          </p:val>
                                        </p:tav>
                                      </p:tavLst>
                                    </p:anim>
                                  </p:childTnLst>
                                </p:cTn>
                              </p:par>
                              <p:par>
                                <p:cTn id="519" presetID="23" presetClass="entr" presetSubtype="16" fill="hold" grpId="1" nodeType="withEffect">
                                  <p:stCondLst>
                                    <p:cond delay="0"/>
                                  </p:stCondLst>
                                  <p:childTnLst>
                                    <p:set>
                                      <p:cBhvr>
                                        <p:cTn id="520" dur="1" fill="hold">
                                          <p:stCondLst>
                                            <p:cond delay="0"/>
                                          </p:stCondLst>
                                        </p:cTn>
                                        <p:tgtEl>
                                          <p:spTgt spid="49"/>
                                        </p:tgtEl>
                                        <p:attrNameLst>
                                          <p:attrName>style.visibility</p:attrName>
                                        </p:attrNameLst>
                                      </p:cBhvr>
                                      <p:to>
                                        <p:strVal val="visible"/>
                                      </p:to>
                                    </p:set>
                                    <p:anim calcmode="lin" valueType="num">
                                      <p:cBhvr>
                                        <p:cTn id="521" dur="3000" fill="hold"/>
                                        <p:tgtEl>
                                          <p:spTgt spid="49"/>
                                        </p:tgtEl>
                                        <p:attrNameLst>
                                          <p:attrName>ppt_w</p:attrName>
                                        </p:attrNameLst>
                                      </p:cBhvr>
                                      <p:tavLst>
                                        <p:tav tm="0">
                                          <p:val>
                                            <p:fltVal val="0"/>
                                          </p:val>
                                        </p:tav>
                                        <p:tav tm="100000">
                                          <p:val>
                                            <p:strVal val="#ppt_w"/>
                                          </p:val>
                                        </p:tav>
                                      </p:tavLst>
                                    </p:anim>
                                    <p:anim calcmode="lin" valueType="num">
                                      <p:cBhvr>
                                        <p:cTn id="522" dur="3000" fill="hold"/>
                                        <p:tgtEl>
                                          <p:spTgt spid="49"/>
                                        </p:tgtEl>
                                        <p:attrNameLst>
                                          <p:attrName>ppt_h</p:attrName>
                                        </p:attrNameLst>
                                      </p:cBhvr>
                                      <p:tavLst>
                                        <p:tav tm="0">
                                          <p:val>
                                            <p:fltVal val="0"/>
                                          </p:val>
                                        </p:tav>
                                        <p:tav tm="100000">
                                          <p:val>
                                            <p:strVal val="#ppt_h"/>
                                          </p:val>
                                        </p:tav>
                                      </p:tavLst>
                                    </p:anim>
                                  </p:childTnLst>
                                </p:cTn>
                              </p:par>
                              <p:par>
                                <p:cTn id="523" presetID="23" presetClass="entr" presetSubtype="16" fill="hold" grpId="1" nodeType="withEffect">
                                  <p:stCondLst>
                                    <p:cond delay="0"/>
                                  </p:stCondLst>
                                  <p:childTnLst>
                                    <p:set>
                                      <p:cBhvr>
                                        <p:cTn id="524" dur="1" fill="hold">
                                          <p:stCondLst>
                                            <p:cond delay="0"/>
                                          </p:stCondLst>
                                        </p:cTn>
                                        <p:tgtEl>
                                          <p:spTgt spid="50"/>
                                        </p:tgtEl>
                                        <p:attrNameLst>
                                          <p:attrName>style.visibility</p:attrName>
                                        </p:attrNameLst>
                                      </p:cBhvr>
                                      <p:to>
                                        <p:strVal val="visible"/>
                                      </p:to>
                                    </p:set>
                                    <p:anim calcmode="lin" valueType="num">
                                      <p:cBhvr>
                                        <p:cTn id="525" dur="3000" fill="hold"/>
                                        <p:tgtEl>
                                          <p:spTgt spid="50"/>
                                        </p:tgtEl>
                                        <p:attrNameLst>
                                          <p:attrName>ppt_w</p:attrName>
                                        </p:attrNameLst>
                                      </p:cBhvr>
                                      <p:tavLst>
                                        <p:tav tm="0">
                                          <p:val>
                                            <p:fltVal val="0"/>
                                          </p:val>
                                        </p:tav>
                                        <p:tav tm="100000">
                                          <p:val>
                                            <p:strVal val="#ppt_w"/>
                                          </p:val>
                                        </p:tav>
                                      </p:tavLst>
                                    </p:anim>
                                    <p:anim calcmode="lin" valueType="num">
                                      <p:cBhvr>
                                        <p:cTn id="526" dur="3000" fill="hold"/>
                                        <p:tgtEl>
                                          <p:spTgt spid="50"/>
                                        </p:tgtEl>
                                        <p:attrNameLst>
                                          <p:attrName>ppt_h</p:attrName>
                                        </p:attrNameLst>
                                      </p:cBhvr>
                                      <p:tavLst>
                                        <p:tav tm="0">
                                          <p:val>
                                            <p:fltVal val="0"/>
                                          </p:val>
                                        </p:tav>
                                        <p:tav tm="100000">
                                          <p:val>
                                            <p:strVal val="#ppt_h"/>
                                          </p:val>
                                        </p:tav>
                                      </p:tavLst>
                                    </p:anim>
                                  </p:childTnLst>
                                </p:cTn>
                              </p:par>
                              <p:par>
                                <p:cTn id="527" presetID="23" presetClass="entr" presetSubtype="16" fill="hold" grpId="1" nodeType="withEffect">
                                  <p:stCondLst>
                                    <p:cond delay="0"/>
                                  </p:stCondLst>
                                  <p:childTnLst>
                                    <p:set>
                                      <p:cBhvr>
                                        <p:cTn id="528" dur="1" fill="hold">
                                          <p:stCondLst>
                                            <p:cond delay="0"/>
                                          </p:stCondLst>
                                        </p:cTn>
                                        <p:tgtEl>
                                          <p:spTgt spid="51"/>
                                        </p:tgtEl>
                                        <p:attrNameLst>
                                          <p:attrName>style.visibility</p:attrName>
                                        </p:attrNameLst>
                                      </p:cBhvr>
                                      <p:to>
                                        <p:strVal val="visible"/>
                                      </p:to>
                                    </p:set>
                                    <p:anim calcmode="lin" valueType="num">
                                      <p:cBhvr>
                                        <p:cTn id="529" dur="3000" fill="hold"/>
                                        <p:tgtEl>
                                          <p:spTgt spid="51"/>
                                        </p:tgtEl>
                                        <p:attrNameLst>
                                          <p:attrName>ppt_w</p:attrName>
                                        </p:attrNameLst>
                                      </p:cBhvr>
                                      <p:tavLst>
                                        <p:tav tm="0">
                                          <p:val>
                                            <p:fltVal val="0"/>
                                          </p:val>
                                        </p:tav>
                                        <p:tav tm="100000">
                                          <p:val>
                                            <p:strVal val="#ppt_w"/>
                                          </p:val>
                                        </p:tav>
                                      </p:tavLst>
                                    </p:anim>
                                    <p:anim calcmode="lin" valueType="num">
                                      <p:cBhvr>
                                        <p:cTn id="530" dur="3000" fill="hold"/>
                                        <p:tgtEl>
                                          <p:spTgt spid="51"/>
                                        </p:tgtEl>
                                        <p:attrNameLst>
                                          <p:attrName>ppt_h</p:attrName>
                                        </p:attrNameLst>
                                      </p:cBhvr>
                                      <p:tavLst>
                                        <p:tav tm="0">
                                          <p:val>
                                            <p:fltVal val="0"/>
                                          </p:val>
                                        </p:tav>
                                        <p:tav tm="100000">
                                          <p:val>
                                            <p:strVal val="#ppt_h"/>
                                          </p:val>
                                        </p:tav>
                                      </p:tavLst>
                                    </p:anim>
                                  </p:childTnLst>
                                </p:cTn>
                              </p:par>
                              <p:par>
                                <p:cTn id="531" presetID="23" presetClass="entr" presetSubtype="16" fill="hold" grpId="1" nodeType="withEffect">
                                  <p:stCondLst>
                                    <p:cond delay="0"/>
                                  </p:stCondLst>
                                  <p:childTnLst>
                                    <p:set>
                                      <p:cBhvr>
                                        <p:cTn id="532" dur="1" fill="hold">
                                          <p:stCondLst>
                                            <p:cond delay="0"/>
                                          </p:stCondLst>
                                        </p:cTn>
                                        <p:tgtEl>
                                          <p:spTgt spid="52"/>
                                        </p:tgtEl>
                                        <p:attrNameLst>
                                          <p:attrName>style.visibility</p:attrName>
                                        </p:attrNameLst>
                                      </p:cBhvr>
                                      <p:to>
                                        <p:strVal val="visible"/>
                                      </p:to>
                                    </p:set>
                                    <p:anim calcmode="lin" valueType="num">
                                      <p:cBhvr>
                                        <p:cTn id="533" dur="3000" fill="hold"/>
                                        <p:tgtEl>
                                          <p:spTgt spid="52"/>
                                        </p:tgtEl>
                                        <p:attrNameLst>
                                          <p:attrName>ppt_w</p:attrName>
                                        </p:attrNameLst>
                                      </p:cBhvr>
                                      <p:tavLst>
                                        <p:tav tm="0">
                                          <p:val>
                                            <p:fltVal val="0"/>
                                          </p:val>
                                        </p:tav>
                                        <p:tav tm="100000">
                                          <p:val>
                                            <p:strVal val="#ppt_w"/>
                                          </p:val>
                                        </p:tav>
                                      </p:tavLst>
                                    </p:anim>
                                    <p:anim calcmode="lin" valueType="num">
                                      <p:cBhvr>
                                        <p:cTn id="534" dur="3000" fill="hold"/>
                                        <p:tgtEl>
                                          <p:spTgt spid="52"/>
                                        </p:tgtEl>
                                        <p:attrNameLst>
                                          <p:attrName>ppt_h</p:attrName>
                                        </p:attrNameLst>
                                      </p:cBhvr>
                                      <p:tavLst>
                                        <p:tav tm="0">
                                          <p:val>
                                            <p:fltVal val="0"/>
                                          </p:val>
                                        </p:tav>
                                        <p:tav tm="100000">
                                          <p:val>
                                            <p:strVal val="#ppt_h"/>
                                          </p:val>
                                        </p:tav>
                                      </p:tavLst>
                                    </p:anim>
                                  </p:childTnLst>
                                </p:cTn>
                              </p:par>
                              <p:par>
                                <p:cTn id="535" presetID="23" presetClass="entr" presetSubtype="16" fill="hold" grpId="1" nodeType="withEffect">
                                  <p:stCondLst>
                                    <p:cond delay="0"/>
                                  </p:stCondLst>
                                  <p:childTnLst>
                                    <p:set>
                                      <p:cBhvr>
                                        <p:cTn id="536" dur="1" fill="hold">
                                          <p:stCondLst>
                                            <p:cond delay="0"/>
                                          </p:stCondLst>
                                        </p:cTn>
                                        <p:tgtEl>
                                          <p:spTgt spid="53"/>
                                        </p:tgtEl>
                                        <p:attrNameLst>
                                          <p:attrName>style.visibility</p:attrName>
                                        </p:attrNameLst>
                                      </p:cBhvr>
                                      <p:to>
                                        <p:strVal val="visible"/>
                                      </p:to>
                                    </p:set>
                                    <p:anim calcmode="lin" valueType="num">
                                      <p:cBhvr>
                                        <p:cTn id="537" dur="3000" fill="hold"/>
                                        <p:tgtEl>
                                          <p:spTgt spid="53"/>
                                        </p:tgtEl>
                                        <p:attrNameLst>
                                          <p:attrName>ppt_w</p:attrName>
                                        </p:attrNameLst>
                                      </p:cBhvr>
                                      <p:tavLst>
                                        <p:tav tm="0">
                                          <p:val>
                                            <p:fltVal val="0"/>
                                          </p:val>
                                        </p:tav>
                                        <p:tav tm="100000">
                                          <p:val>
                                            <p:strVal val="#ppt_w"/>
                                          </p:val>
                                        </p:tav>
                                      </p:tavLst>
                                    </p:anim>
                                    <p:anim calcmode="lin" valueType="num">
                                      <p:cBhvr>
                                        <p:cTn id="538" dur="3000" fill="hold"/>
                                        <p:tgtEl>
                                          <p:spTgt spid="53"/>
                                        </p:tgtEl>
                                        <p:attrNameLst>
                                          <p:attrName>ppt_h</p:attrName>
                                        </p:attrNameLst>
                                      </p:cBhvr>
                                      <p:tavLst>
                                        <p:tav tm="0">
                                          <p:val>
                                            <p:fltVal val="0"/>
                                          </p:val>
                                        </p:tav>
                                        <p:tav tm="100000">
                                          <p:val>
                                            <p:strVal val="#ppt_h"/>
                                          </p:val>
                                        </p:tav>
                                      </p:tavLst>
                                    </p:anim>
                                  </p:childTnLst>
                                </p:cTn>
                              </p:par>
                              <p:par>
                                <p:cTn id="539" presetID="23" presetClass="entr" presetSubtype="16" fill="hold" grpId="1" nodeType="withEffect">
                                  <p:stCondLst>
                                    <p:cond delay="0"/>
                                  </p:stCondLst>
                                  <p:childTnLst>
                                    <p:set>
                                      <p:cBhvr>
                                        <p:cTn id="540" dur="1" fill="hold">
                                          <p:stCondLst>
                                            <p:cond delay="0"/>
                                          </p:stCondLst>
                                        </p:cTn>
                                        <p:tgtEl>
                                          <p:spTgt spid="54"/>
                                        </p:tgtEl>
                                        <p:attrNameLst>
                                          <p:attrName>style.visibility</p:attrName>
                                        </p:attrNameLst>
                                      </p:cBhvr>
                                      <p:to>
                                        <p:strVal val="visible"/>
                                      </p:to>
                                    </p:set>
                                    <p:anim calcmode="lin" valueType="num">
                                      <p:cBhvr>
                                        <p:cTn id="541" dur="3000" fill="hold"/>
                                        <p:tgtEl>
                                          <p:spTgt spid="54"/>
                                        </p:tgtEl>
                                        <p:attrNameLst>
                                          <p:attrName>ppt_w</p:attrName>
                                        </p:attrNameLst>
                                      </p:cBhvr>
                                      <p:tavLst>
                                        <p:tav tm="0">
                                          <p:val>
                                            <p:fltVal val="0"/>
                                          </p:val>
                                        </p:tav>
                                        <p:tav tm="100000">
                                          <p:val>
                                            <p:strVal val="#ppt_w"/>
                                          </p:val>
                                        </p:tav>
                                      </p:tavLst>
                                    </p:anim>
                                    <p:anim calcmode="lin" valueType="num">
                                      <p:cBhvr>
                                        <p:cTn id="542" dur="3000" fill="hold"/>
                                        <p:tgtEl>
                                          <p:spTgt spid="54"/>
                                        </p:tgtEl>
                                        <p:attrNameLst>
                                          <p:attrName>ppt_h</p:attrName>
                                        </p:attrNameLst>
                                      </p:cBhvr>
                                      <p:tavLst>
                                        <p:tav tm="0">
                                          <p:val>
                                            <p:fltVal val="0"/>
                                          </p:val>
                                        </p:tav>
                                        <p:tav tm="100000">
                                          <p:val>
                                            <p:strVal val="#ppt_h"/>
                                          </p:val>
                                        </p:tav>
                                      </p:tavLst>
                                    </p:anim>
                                  </p:childTnLst>
                                </p:cTn>
                              </p:par>
                              <p:par>
                                <p:cTn id="543" presetID="23" presetClass="entr" presetSubtype="16" fill="hold" grpId="1" nodeType="withEffect">
                                  <p:stCondLst>
                                    <p:cond delay="0"/>
                                  </p:stCondLst>
                                  <p:childTnLst>
                                    <p:set>
                                      <p:cBhvr>
                                        <p:cTn id="544" dur="1" fill="hold">
                                          <p:stCondLst>
                                            <p:cond delay="0"/>
                                          </p:stCondLst>
                                        </p:cTn>
                                        <p:tgtEl>
                                          <p:spTgt spid="55"/>
                                        </p:tgtEl>
                                        <p:attrNameLst>
                                          <p:attrName>style.visibility</p:attrName>
                                        </p:attrNameLst>
                                      </p:cBhvr>
                                      <p:to>
                                        <p:strVal val="visible"/>
                                      </p:to>
                                    </p:set>
                                    <p:anim calcmode="lin" valueType="num">
                                      <p:cBhvr>
                                        <p:cTn id="545" dur="3000" fill="hold"/>
                                        <p:tgtEl>
                                          <p:spTgt spid="55"/>
                                        </p:tgtEl>
                                        <p:attrNameLst>
                                          <p:attrName>ppt_w</p:attrName>
                                        </p:attrNameLst>
                                      </p:cBhvr>
                                      <p:tavLst>
                                        <p:tav tm="0">
                                          <p:val>
                                            <p:fltVal val="0"/>
                                          </p:val>
                                        </p:tav>
                                        <p:tav tm="100000">
                                          <p:val>
                                            <p:strVal val="#ppt_w"/>
                                          </p:val>
                                        </p:tav>
                                      </p:tavLst>
                                    </p:anim>
                                    <p:anim calcmode="lin" valueType="num">
                                      <p:cBhvr>
                                        <p:cTn id="546" dur="3000" fill="hold"/>
                                        <p:tgtEl>
                                          <p:spTgt spid="55"/>
                                        </p:tgtEl>
                                        <p:attrNameLst>
                                          <p:attrName>ppt_h</p:attrName>
                                        </p:attrNameLst>
                                      </p:cBhvr>
                                      <p:tavLst>
                                        <p:tav tm="0">
                                          <p:val>
                                            <p:fltVal val="0"/>
                                          </p:val>
                                        </p:tav>
                                        <p:tav tm="100000">
                                          <p:val>
                                            <p:strVal val="#ppt_h"/>
                                          </p:val>
                                        </p:tav>
                                      </p:tavLst>
                                    </p:anim>
                                  </p:childTnLst>
                                </p:cTn>
                              </p:par>
                              <p:par>
                                <p:cTn id="547" presetID="23" presetClass="entr" presetSubtype="16" fill="hold" grpId="1" nodeType="withEffect">
                                  <p:stCondLst>
                                    <p:cond delay="0"/>
                                  </p:stCondLst>
                                  <p:childTnLst>
                                    <p:set>
                                      <p:cBhvr>
                                        <p:cTn id="548" dur="1" fill="hold">
                                          <p:stCondLst>
                                            <p:cond delay="0"/>
                                          </p:stCondLst>
                                        </p:cTn>
                                        <p:tgtEl>
                                          <p:spTgt spid="56"/>
                                        </p:tgtEl>
                                        <p:attrNameLst>
                                          <p:attrName>style.visibility</p:attrName>
                                        </p:attrNameLst>
                                      </p:cBhvr>
                                      <p:to>
                                        <p:strVal val="visible"/>
                                      </p:to>
                                    </p:set>
                                    <p:anim calcmode="lin" valueType="num">
                                      <p:cBhvr>
                                        <p:cTn id="549" dur="3000" fill="hold"/>
                                        <p:tgtEl>
                                          <p:spTgt spid="56"/>
                                        </p:tgtEl>
                                        <p:attrNameLst>
                                          <p:attrName>ppt_w</p:attrName>
                                        </p:attrNameLst>
                                      </p:cBhvr>
                                      <p:tavLst>
                                        <p:tav tm="0">
                                          <p:val>
                                            <p:fltVal val="0"/>
                                          </p:val>
                                        </p:tav>
                                        <p:tav tm="100000">
                                          <p:val>
                                            <p:strVal val="#ppt_w"/>
                                          </p:val>
                                        </p:tav>
                                      </p:tavLst>
                                    </p:anim>
                                    <p:anim calcmode="lin" valueType="num">
                                      <p:cBhvr>
                                        <p:cTn id="550" dur="3000" fill="hold"/>
                                        <p:tgtEl>
                                          <p:spTgt spid="56"/>
                                        </p:tgtEl>
                                        <p:attrNameLst>
                                          <p:attrName>ppt_h</p:attrName>
                                        </p:attrNameLst>
                                      </p:cBhvr>
                                      <p:tavLst>
                                        <p:tav tm="0">
                                          <p:val>
                                            <p:fltVal val="0"/>
                                          </p:val>
                                        </p:tav>
                                        <p:tav tm="100000">
                                          <p:val>
                                            <p:strVal val="#ppt_h"/>
                                          </p:val>
                                        </p:tav>
                                      </p:tavLst>
                                    </p:anim>
                                  </p:childTnLst>
                                </p:cTn>
                              </p:par>
                              <p:par>
                                <p:cTn id="551" presetID="23" presetClass="entr" presetSubtype="16" fill="hold" grpId="1" nodeType="withEffect">
                                  <p:stCondLst>
                                    <p:cond delay="0"/>
                                  </p:stCondLst>
                                  <p:childTnLst>
                                    <p:set>
                                      <p:cBhvr>
                                        <p:cTn id="552" dur="1" fill="hold">
                                          <p:stCondLst>
                                            <p:cond delay="0"/>
                                          </p:stCondLst>
                                        </p:cTn>
                                        <p:tgtEl>
                                          <p:spTgt spid="57"/>
                                        </p:tgtEl>
                                        <p:attrNameLst>
                                          <p:attrName>style.visibility</p:attrName>
                                        </p:attrNameLst>
                                      </p:cBhvr>
                                      <p:to>
                                        <p:strVal val="visible"/>
                                      </p:to>
                                    </p:set>
                                    <p:anim calcmode="lin" valueType="num">
                                      <p:cBhvr>
                                        <p:cTn id="553" dur="3000" fill="hold"/>
                                        <p:tgtEl>
                                          <p:spTgt spid="57"/>
                                        </p:tgtEl>
                                        <p:attrNameLst>
                                          <p:attrName>ppt_w</p:attrName>
                                        </p:attrNameLst>
                                      </p:cBhvr>
                                      <p:tavLst>
                                        <p:tav tm="0">
                                          <p:val>
                                            <p:fltVal val="0"/>
                                          </p:val>
                                        </p:tav>
                                        <p:tav tm="100000">
                                          <p:val>
                                            <p:strVal val="#ppt_w"/>
                                          </p:val>
                                        </p:tav>
                                      </p:tavLst>
                                    </p:anim>
                                    <p:anim calcmode="lin" valueType="num">
                                      <p:cBhvr>
                                        <p:cTn id="554" dur="3000" fill="hold"/>
                                        <p:tgtEl>
                                          <p:spTgt spid="57"/>
                                        </p:tgtEl>
                                        <p:attrNameLst>
                                          <p:attrName>ppt_h</p:attrName>
                                        </p:attrNameLst>
                                      </p:cBhvr>
                                      <p:tavLst>
                                        <p:tav tm="0">
                                          <p:val>
                                            <p:fltVal val="0"/>
                                          </p:val>
                                        </p:tav>
                                        <p:tav tm="100000">
                                          <p:val>
                                            <p:strVal val="#ppt_h"/>
                                          </p:val>
                                        </p:tav>
                                      </p:tavLst>
                                    </p:anim>
                                  </p:childTnLst>
                                </p:cTn>
                              </p:par>
                              <p:par>
                                <p:cTn id="555" presetID="23" presetClass="entr" presetSubtype="16" fill="hold" grpId="1" nodeType="withEffect">
                                  <p:stCondLst>
                                    <p:cond delay="0"/>
                                  </p:stCondLst>
                                  <p:childTnLst>
                                    <p:set>
                                      <p:cBhvr>
                                        <p:cTn id="556" dur="1" fill="hold">
                                          <p:stCondLst>
                                            <p:cond delay="0"/>
                                          </p:stCondLst>
                                        </p:cTn>
                                        <p:tgtEl>
                                          <p:spTgt spid="58"/>
                                        </p:tgtEl>
                                        <p:attrNameLst>
                                          <p:attrName>style.visibility</p:attrName>
                                        </p:attrNameLst>
                                      </p:cBhvr>
                                      <p:to>
                                        <p:strVal val="visible"/>
                                      </p:to>
                                    </p:set>
                                    <p:anim calcmode="lin" valueType="num">
                                      <p:cBhvr>
                                        <p:cTn id="557" dur="3000" fill="hold"/>
                                        <p:tgtEl>
                                          <p:spTgt spid="58"/>
                                        </p:tgtEl>
                                        <p:attrNameLst>
                                          <p:attrName>ppt_w</p:attrName>
                                        </p:attrNameLst>
                                      </p:cBhvr>
                                      <p:tavLst>
                                        <p:tav tm="0">
                                          <p:val>
                                            <p:fltVal val="0"/>
                                          </p:val>
                                        </p:tav>
                                        <p:tav tm="100000">
                                          <p:val>
                                            <p:strVal val="#ppt_w"/>
                                          </p:val>
                                        </p:tav>
                                      </p:tavLst>
                                    </p:anim>
                                    <p:anim calcmode="lin" valueType="num">
                                      <p:cBhvr>
                                        <p:cTn id="558" dur="3000" fill="hold"/>
                                        <p:tgtEl>
                                          <p:spTgt spid="58"/>
                                        </p:tgtEl>
                                        <p:attrNameLst>
                                          <p:attrName>ppt_h</p:attrName>
                                        </p:attrNameLst>
                                      </p:cBhvr>
                                      <p:tavLst>
                                        <p:tav tm="0">
                                          <p:val>
                                            <p:fltVal val="0"/>
                                          </p:val>
                                        </p:tav>
                                        <p:tav tm="100000">
                                          <p:val>
                                            <p:strVal val="#ppt_h"/>
                                          </p:val>
                                        </p:tav>
                                      </p:tavLst>
                                    </p:anim>
                                  </p:childTnLst>
                                </p:cTn>
                              </p:par>
                              <p:par>
                                <p:cTn id="559" presetID="23" presetClass="entr" presetSubtype="16" fill="hold" grpId="1" nodeType="withEffect">
                                  <p:stCondLst>
                                    <p:cond delay="0"/>
                                  </p:stCondLst>
                                  <p:childTnLst>
                                    <p:set>
                                      <p:cBhvr>
                                        <p:cTn id="560" dur="1" fill="hold">
                                          <p:stCondLst>
                                            <p:cond delay="0"/>
                                          </p:stCondLst>
                                        </p:cTn>
                                        <p:tgtEl>
                                          <p:spTgt spid="59"/>
                                        </p:tgtEl>
                                        <p:attrNameLst>
                                          <p:attrName>style.visibility</p:attrName>
                                        </p:attrNameLst>
                                      </p:cBhvr>
                                      <p:to>
                                        <p:strVal val="visible"/>
                                      </p:to>
                                    </p:set>
                                    <p:anim calcmode="lin" valueType="num">
                                      <p:cBhvr>
                                        <p:cTn id="561" dur="3000" fill="hold"/>
                                        <p:tgtEl>
                                          <p:spTgt spid="59"/>
                                        </p:tgtEl>
                                        <p:attrNameLst>
                                          <p:attrName>ppt_w</p:attrName>
                                        </p:attrNameLst>
                                      </p:cBhvr>
                                      <p:tavLst>
                                        <p:tav tm="0">
                                          <p:val>
                                            <p:fltVal val="0"/>
                                          </p:val>
                                        </p:tav>
                                        <p:tav tm="100000">
                                          <p:val>
                                            <p:strVal val="#ppt_w"/>
                                          </p:val>
                                        </p:tav>
                                      </p:tavLst>
                                    </p:anim>
                                    <p:anim calcmode="lin" valueType="num">
                                      <p:cBhvr>
                                        <p:cTn id="562" dur="3000" fill="hold"/>
                                        <p:tgtEl>
                                          <p:spTgt spid="59"/>
                                        </p:tgtEl>
                                        <p:attrNameLst>
                                          <p:attrName>ppt_h</p:attrName>
                                        </p:attrNameLst>
                                      </p:cBhvr>
                                      <p:tavLst>
                                        <p:tav tm="0">
                                          <p:val>
                                            <p:fltVal val="0"/>
                                          </p:val>
                                        </p:tav>
                                        <p:tav tm="100000">
                                          <p:val>
                                            <p:strVal val="#ppt_h"/>
                                          </p:val>
                                        </p:tav>
                                      </p:tavLst>
                                    </p:anim>
                                  </p:childTnLst>
                                </p:cTn>
                              </p:par>
                              <p:par>
                                <p:cTn id="563" presetID="23" presetClass="entr" presetSubtype="16" fill="hold" grpId="1" nodeType="withEffect">
                                  <p:stCondLst>
                                    <p:cond delay="0"/>
                                  </p:stCondLst>
                                  <p:childTnLst>
                                    <p:set>
                                      <p:cBhvr>
                                        <p:cTn id="564" dur="1" fill="hold">
                                          <p:stCondLst>
                                            <p:cond delay="0"/>
                                          </p:stCondLst>
                                        </p:cTn>
                                        <p:tgtEl>
                                          <p:spTgt spid="60"/>
                                        </p:tgtEl>
                                        <p:attrNameLst>
                                          <p:attrName>style.visibility</p:attrName>
                                        </p:attrNameLst>
                                      </p:cBhvr>
                                      <p:to>
                                        <p:strVal val="visible"/>
                                      </p:to>
                                    </p:set>
                                    <p:anim calcmode="lin" valueType="num">
                                      <p:cBhvr>
                                        <p:cTn id="565" dur="3000" fill="hold"/>
                                        <p:tgtEl>
                                          <p:spTgt spid="60"/>
                                        </p:tgtEl>
                                        <p:attrNameLst>
                                          <p:attrName>ppt_w</p:attrName>
                                        </p:attrNameLst>
                                      </p:cBhvr>
                                      <p:tavLst>
                                        <p:tav tm="0">
                                          <p:val>
                                            <p:fltVal val="0"/>
                                          </p:val>
                                        </p:tav>
                                        <p:tav tm="100000">
                                          <p:val>
                                            <p:strVal val="#ppt_w"/>
                                          </p:val>
                                        </p:tav>
                                      </p:tavLst>
                                    </p:anim>
                                    <p:anim calcmode="lin" valueType="num">
                                      <p:cBhvr>
                                        <p:cTn id="566" dur="3000" fill="hold"/>
                                        <p:tgtEl>
                                          <p:spTgt spid="60"/>
                                        </p:tgtEl>
                                        <p:attrNameLst>
                                          <p:attrName>ppt_h</p:attrName>
                                        </p:attrNameLst>
                                      </p:cBhvr>
                                      <p:tavLst>
                                        <p:tav tm="0">
                                          <p:val>
                                            <p:fltVal val="0"/>
                                          </p:val>
                                        </p:tav>
                                        <p:tav tm="100000">
                                          <p:val>
                                            <p:strVal val="#ppt_h"/>
                                          </p:val>
                                        </p:tav>
                                      </p:tavLst>
                                    </p:anim>
                                  </p:childTnLst>
                                </p:cTn>
                              </p:par>
                              <p:par>
                                <p:cTn id="567" presetID="23" presetClass="entr" presetSubtype="16" fill="hold" grpId="1" nodeType="withEffect">
                                  <p:stCondLst>
                                    <p:cond delay="0"/>
                                  </p:stCondLst>
                                  <p:childTnLst>
                                    <p:set>
                                      <p:cBhvr>
                                        <p:cTn id="568" dur="1" fill="hold">
                                          <p:stCondLst>
                                            <p:cond delay="0"/>
                                          </p:stCondLst>
                                        </p:cTn>
                                        <p:tgtEl>
                                          <p:spTgt spid="61"/>
                                        </p:tgtEl>
                                        <p:attrNameLst>
                                          <p:attrName>style.visibility</p:attrName>
                                        </p:attrNameLst>
                                      </p:cBhvr>
                                      <p:to>
                                        <p:strVal val="visible"/>
                                      </p:to>
                                    </p:set>
                                    <p:anim calcmode="lin" valueType="num">
                                      <p:cBhvr>
                                        <p:cTn id="569" dur="3000" fill="hold"/>
                                        <p:tgtEl>
                                          <p:spTgt spid="61"/>
                                        </p:tgtEl>
                                        <p:attrNameLst>
                                          <p:attrName>ppt_w</p:attrName>
                                        </p:attrNameLst>
                                      </p:cBhvr>
                                      <p:tavLst>
                                        <p:tav tm="0">
                                          <p:val>
                                            <p:fltVal val="0"/>
                                          </p:val>
                                        </p:tav>
                                        <p:tav tm="100000">
                                          <p:val>
                                            <p:strVal val="#ppt_w"/>
                                          </p:val>
                                        </p:tav>
                                      </p:tavLst>
                                    </p:anim>
                                    <p:anim calcmode="lin" valueType="num">
                                      <p:cBhvr>
                                        <p:cTn id="570" dur="3000" fill="hold"/>
                                        <p:tgtEl>
                                          <p:spTgt spid="61"/>
                                        </p:tgtEl>
                                        <p:attrNameLst>
                                          <p:attrName>ppt_h</p:attrName>
                                        </p:attrNameLst>
                                      </p:cBhvr>
                                      <p:tavLst>
                                        <p:tav tm="0">
                                          <p:val>
                                            <p:fltVal val="0"/>
                                          </p:val>
                                        </p:tav>
                                        <p:tav tm="100000">
                                          <p:val>
                                            <p:strVal val="#ppt_h"/>
                                          </p:val>
                                        </p:tav>
                                      </p:tavLst>
                                    </p:anim>
                                  </p:childTnLst>
                                </p:cTn>
                              </p:par>
                              <p:par>
                                <p:cTn id="571" presetID="23" presetClass="entr" presetSubtype="16" fill="hold" grpId="1" nodeType="withEffect">
                                  <p:stCondLst>
                                    <p:cond delay="0"/>
                                  </p:stCondLst>
                                  <p:childTnLst>
                                    <p:set>
                                      <p:cBhvr>
                                        <p:cTn id="572" dur="1" fill="hold">
                                          <p:stCondLst>
                                            <p:cond delay="0"/>
                                          </p:stCondLst>
                                        </p:cTn>
                                        <p:tgtEl>
                                          <p:spTgt spid="62"/>
                                        </p:tgtEl>
                                        <p:attrNameLst>
                                          <p:attrName>style.visibility</p:attrName>
                                        </p:attrNameLst>
                                      </p:cBhvr>
                                      <p:to>
                                        <p:strVal val="visible"/>
                                      </p:to>
                                    </p:set>
                                    <p:anim calcmode="lin" valueType="num">
                                      <p:cBhvr>
                                        <p:cTn id="573" dur="3000" fill="hold"/>
                                        <p:tgtEl>
                                          <p:spTgt spid="62"/>
                                        </p:tgtEl>
                                        <p:attrNameLst>
                                          <p:attrName>ppt_w</p:attrName>
                                        </p:attrNameLst>
                                      </p:cBhvr>
                                      <p:tavLst>
                                        <p:tav tm="0">
                                          <p:val>
                                            <p:fltVal val="0"/>
                                          </p:val>
                                        </p:tav>
                                        <p:tav tm="100000">
                                          <p:val>
                                            <p:strVal val="#ppt_w"/>
                                          </p:val>
                                        </p:tav>
                                      </p:tavLst>
                                    </p:anim>
                                    <p:anim calcmode="lin" valueType="num">
                                      <p:cBhvr>
                                        <p:cTn id="574" dur="3000" fill="hold"/>
                                        <p:tgtEl>
                                          <p:spTgt spid="62"/>
                                        </p:tgtEl>
                                        <p:attrNameLst>
                                          <p:attrName>ppt_h</p:attrName>
                                        </p:attrNameLst>
                                      </p:cBhvr>
                                      <p:tavLst>
                                        <p:tav tm="0">
                                          <p:val>
                                            <p:fltVal val="0"/>
                                          </p:val>
                                        </p:tav>
                                        <p:tav tm="100000">
                                          <p:val>
                                            <p:strVal val="#ppt_h"/>
                                          </p:val>
                                        </p:tav>
                                      </p:tavLst>
                                    </p:anim>
                                  </p:childTnLst>
                                </p:cTn>
                              </p:par>
                              <p:par>
                                <p:cTn id="575" presetID="23" presetClass="entr" presetSubtype="16" fill="hold" grpId="1" nodeType="withEffect">
                                  <p:stCondLst>
                                    <p:cond delay="0"/>
                                  </p:stCondLst>
                                  <p:childTnLst>
                                    <p:set>
                                      <p:cBhvr>
                                        <p:cTn id="576" dur="1" fill="hold">
                                          <p:stCondLst>
                                            <p:cond delay="0"/>
                                          </p:stCondLst>
                                        </p:cTn>
                                        <p:tgtEl>
                                          <p:spTgt spid="63"/>
                                        </p:tgtEl>
                                        <p:attrNameLst>
                                          <p:attrName>style.visibility</p:attrName>
                                        </p:attrNameLst>
                                      </p:cBhvr>
                                      <p:to>
                                        <p:strVal val="visible"/>
                                      </p:to>
                                    </p:set>
                                    <p:anim calcmode="lin" valueType="num">
                                      <p:cBhvr>
                                        <p:cTn id="577" dur="3000" fill="hold"/>
                                        <p:tgtEl>
                                          <p:spTgt spid="63"/>
                                        </p:tgtEl>
                                        <p:attrNameLst>
                                          <p:attrName>ppt_w</p:attrName>
                                        </p:attrNameLst>
                                      </p:cBhvr>
                                      <p:tavLst>
                                        <p:tav tm="0">
                                          <p:val>
                                            <p:fltVal val="0"/>
                                          </p:val>
                                        </p:tav>
                                        <p:tav tm="100000">
                                          <p:val>
                                            <p:strVal val="#ppt_w"/>
                                          </p:val>
                                        </p:tav>
                                      </p:tavLst>
                                    </p:anim>
                                    <p:anim calcmode="lin" valueType="num">
                                      <p:cBhvr>
                                        <p:cTn id="578" dur="3000" fill="hold"/>
                                        <p:tgtEl>
                                          <p:spTgt spid="63"/>
                                        </p:tgtEl>
                                        <p:attrNameLst>
                                          <p:attrName>ppt_h</p:attrName>
                                        </p:attrNameLst>
                                      </p:cBhvr>
                                      <p:tavLst>
                                        <p:tav tm="0">
                                          <p:val>
                                            <p:fltVal val="0"/>
                                          </p:val>
                                        </p:tav>
                                        <p:tav tm="100000">
                                          <p:val>
                                            <p:strVal val="#ppt_h"/>
                                          </p:val>
                                        </p:tav>
                                      </p:tavLst>
                                    </p:anim>
                                  </p:childTnLst>
                                </p:cTn>
                              </p:par>
                              <p:par>
                                <p:cTn id="579" presetID="23" presetClass="entr" presetSubtype="16" fill="hold" grpId="1" nodeType="withEffect">
                                  <p:stCondLst>
                                    <p:cond delay="0"/>
                                  </p:stCondLst>
                                  <p:childTnLst>
                                    <p:set>
                                      <p:cBhvr>
                                        <p:cTn id="580" dur="1" fill="hold">
                                          <p:stCondLst>
                                            <p:cond delay="0"/>
                                          </p:stCondLst>
                                        </p:cTn>
                                        <p:tgtEl>
                                          <p:spTgt spid="64"/>
                                        </p:tgtEl>
                                        <p:attrNameLst>
                                          <p:attrName>style.visibility</p:attrName>
                                        </p:attrNameLst>
                                      </p:cBhvr>
                                      <p:to>
                                        <p:strVal val="visible"/>
                                      </p:to>
                                    </p:set>
                                    <p:anim calcmode="lin" valueType="num">
                                      <p:cBhvr>
                                        <p:cTn id="581" dur="3000" fill="hold"/>
                                        <p:tgtEl>
                                          <p:spTgt spid="64"/>
                                        </p:tgtEl>
                                        <p:attrNameLst>
                                          <p:attrName>ppt_w</p:attrName>
                                        </p:attrNameLst>
                                      </p:cBhvr>
                                      <p:tavLst>
                                        <p:tav tm="0">
                                          <p:val>
                                            <p:fltVal val="0"/>
                                          </p:val>
                                        </p:tav>
                                        <p:tav tm="100000">
                                          <p:val>
                                            <p:strVal val="#ppt_w"/>
                                          </p:val>
                                        </p:tav>
                                      </p:tavLst>
                                    </p:anim>
                                    <p:anim calcmode="lin" valueType="num">
                                      <p:cBhvr>
                                        <p:cTn id="582" dur="3000" fill="hold"/>
                                        <p:tgtEl>
                                          <p:spTgt spid="64"/>
                                        </p:tgtEl>
                                        <p:attrNameLst>
                                          <p:attrName>ppt_h</p:attrName>
                                        </p:attrNameLst>
                                      </p:cBhvr>
                                      <p:tavLst>
                                        <p:tav tm="0">
                                          <p:val>
                                            <p:fltVal val="0"/>
                                          </p:val>
                                        </p:tav>
                                        <p:tav tm="100000">
                                          <p:val>
                                            <p:strVal val="#ppt_h"/>
                                          </p:val>
                                        </p:tav>
                                      </p:tavLst>
                                    </p:anim>
                                  </p:childTnLst>
                                </p:cTn>
                              </p:par>
                              <p:par>
                                <p:cTn id="583" presetID="23" presetClass="entr" presetSubtype="16" fill="hold" grpId="1" nodeType="withEffect">
                                  <p:stCondLst>
                                    <p:cond delay="0"/>
                                  </p:stCondLst>
                                  <p:childTnLst>
                                    <p:set>
                                      <p:cBhvr>
                                        <p:cTn id="584" dur="1" fill="hold">
                                          <p:stCondLst>
                                            <p:cond delay="0"/>
                                          </p:stCondLst>
                                        </p:cTn>
                                        <p:tgtEl>
                                          <p:spTgt spid="65"/>
                                        </p:tgtEl>
                                        <p:attrNameLst>
                                          <p:attrName>style.visibility</p:attrName>
                                        </p:attrNameLst>
                                      </p:cBhvr>
                                      <p:to>
                                        <p:strVal val="visible"/>
                                      </p:to>
                                    </p:set>
                                    <p:anim calcmode="lin" valueType="num">
                                      <p:cBhvr>
                                        <p:cTn id="585" dur="3000" fill="hold"/>
                                        <p:tgtEl>
                                          <p:spTgt spid="65"/>
                                        </p:tgtEl>
                                        <p:attrNameLst>
                                          <p:attrName>ppt_w</p:attrName>
                                        </p:attrNameLst>
                                      </p:cBhvr>
                                      <p:tavLst>
                                        <p:tav tm="0">
                                          <p:val>
                                            <p:fltVal val="0"/>
                                          </p:val>
                                        </p:tav>
                                        <p:tav tm="100000">
                                          <p:val>
                                            <p:strVal val="#ppt_w"/>
                                          </p:val>
                                        </p:tav>
                                      </p:tavLst>
                                    </p:anim>
                                    <p:anim calcmode="lin" valueType="num">
                                      <p:cBhvr>
                                        <p:cTn id="586" dur="3000" fill="hold"/>
                                        <p:tgtEl>
                                          <p:spTgt spid="65"/>
                                        </p:tgtEl>
                                        <p:attrNameLst>
                                          <p:attrName>ppt_h</p:attrName>
                                        </p:attrNameLst>
                                      </p:cBhvr>
                                      <p:tavLst>
                                        <p:tav tm="0">
                                          <p:val>
                                            <p:fltVal val="0"/>
                                          </p:val>
                                        </p:tav>
                                        <p:tav tm="100000">
                                          <p:val>
                                            <p:strVal val="#ppt_h"/>
                                          </p:val>
                                        </p:tav>
                                      </p:tavLst>
                                    </p:anim>
                                  </p:childTnLst>
                                </p:cTn>
                              </p:par>
                              <p:par>
                                <p:cTn id="587" presetID="23" presetClass="entr" presetSubtype="16" fill="hold" grpId="1" nodeType="withEffect">
                                  <p:stCondLst>
                                    <p:cond delay="0"/>
                                  </p:stCondLst>
                                  <p:childTnLst>
                                    <p:set>
                                      <p:cBhvr>
                                        <p:cTn id="588" dur="1" fill="hold">
                                          <p:stCondLst>
                                            <p:cond delay="0"/>
                                          </p:stCondLst>
                                        </p:cTn>
                                        <p:tgtEl>
                                          <p:spTgt spid="66"/>
                                        </p:tgtEl>
                                        <p:attrNameLst>
                                          <p:attrName>style.visibility</p:attrName>
                                        </p:attrNameLst>
                                      </p:cBhvr>
                                      <p:to>
                                        <p:strVal val="visible"/>
                                      </p:to>
                                    </p:set>
                                    <p:anim calcmode="lin" valueType="num">
                                      <p:cBhvr>
                                        <p:cTn id="589" dur="3000" fill="hold"/>
                                        <p:tgtEl>
                                          <p:spTgt spid="66"/>
                                        </p:tgtEl>
                                        <p:attrNameLst>
                                          <p:attrName>ppt_w</p:attrName>
                                        </p:attrNameLst>
                                      </p:cBhvr>
                                      <p:tavLst>
                                        <p:tav tm="0">
                                          <p:val>
                                            <p:fltVal val="0"/>
                                          </p:val>
                                        </p:tav>
                                        <p:tav tm="100000">
                                          <p:val>
                                            <p:strVal val="#ppt_w"/>
                                          </p:val>
                                        </p:tav>
                                      </p:tavLst>
                                    </p:anim>
                                    <p:anim calcmode="lin" valueType="num">
                                      <p:cBhvr>
                                        <p:cTn id="590" dur="3000" fill="hold"/>
                                        <p:tgtEl>
                                          <p:spTgt spid="66"/>
                                        </p:tgtEl>
                                        <p:attrNameLst>
                                          <p:attrName>ppt_h</p:attrName>
                                        </p:attrNameLst>
                                      </p:cBhvr>
                                      <p:tavLst>
                                        <p:tav tm="0">
                                          <p:val>
                                            <p:fltVal val="0"/>
                                          </p:val>
                                        </p:tav>
                                        <p:tav tm="100000">
                                          <p:val>
                                            <p:strVal val="#ppt_h"/>
                                          </p:val>
                                        </p:tav>
                                      </p:tavLst>
                                    </p:anim>
                                  </p:childTnLst>
                                </p:cTn>
                              </p:par>
                              <p:par>
                                <p:cTn id="591" presetID="23" presetClass="entr" presetSubtype="16" fill="hold" grpId="1" nodeType="withEffect">
                                  <p:stCondLst>
                                    <p:cond delay="0"/>
                                  </p:stCondLst>
                                  <p:childTnLst>
                                    <p:set>
                                      <p:cBhvr>
                                        <p:cTn id="592" dur="1" fill="hold">
                                          <p:stCondLst>
                                            <p:cond delay="0"/>
                                          </p:stCondLst>
                                        </p:cTn>
                                        <p:tgtEl>
                                          <p:spTgt spid="67"/>
                                        </p:tgtEl>
                                        <p:attrNameLst>
                                          <p:attrName>style.visibility</p:attrName>
                                        </p:attrNameLst>
                                      </p:cBhvr>
                                      <p:to>
                                        <p:strVal val="visible"/>
                                      </p:to>
                                    </p:set>
                                    <p:anim calcmode="lin" valueType="num">
                                      <p:cBhvr>
                                        <p:cTn id="593" dur="3000" fill="hold"/>
                                        <p:tgtEl>
                                          <p:spTgt spid="67"/>
                                        </p:tgtEl>
                                        <p:attrNameLst>
                                          <p:attrName>ppt_w</p:attrName>
                                        </p:attrNameLst>
                                      </p:cBhvr>
                                      <p:tavLst>
                                        <p:tav tm="0">
                                          <p:val>
                                            <p:fltVal val="0"/>
                                          </p:val>
                                        </p:tav>
                                        <p:tav tm="100000">
                                          <p:val>
                                            <p:strVal val="#ppt_w"/>
                                          </p:val>
                                        </p:tav>
                                      </p:tavLst>
                                    </p:anim>
                                    <p:anim calcmode="lin" valueType="num">
                                      <p:cBhvr>
                                        <p:cTn id="594" dur="3000" fill="hold"/>
                                        <p:tgtEl>
                                          <p:spTgt spid="67"/>
                                        </p:tgtEl>
                                        <p:attrNameLst>
                                          <p:attrName>ppt_h</p:attrName>
                                        </p:attrNameLst>
                                      </p:cBhvr>
                                      <p:tavLst>
                                        <p:tav tm="0">
                                          <p:val>
                                            <p:fltVal val="0"/>
                                          </p:val>
                                        </p:tav>
                                        <p:tav tm="100000">
                                          <p:val>
                                            <p:strVal val="#ppt_h"/>
                                          </p:val>
                                        </p:tav>
                                      </p:tavLst>
                                    </p:anim>
                                  </p:childTnLst>
                                </p:cTn>
                              </p:par>
                              <p:par>
                                <p:cTn id="595" presetID="23" presetClass="entr" presetSubtype="16" fill="hold" grpId="1" nodeType="withEffect">
                                  <p:stCondLst>
                                    <p:cond delay="0"/>
                                  </p:stCondLst>
                                  <p:childTnLst>
                                    <p:set>
                                      <p:cBhvr>
                                        <p:cTn id="596" dur="1" fill="hold">
                                          <p:stCondLst>
                                            <p:cond delay="0"/>
                                          </p:stCondLst>
                                        </p:cTn>
                                        <p:tgtEl>
                                          <p:spTgt spid="68"/>
                                        </p:tgtEl>
                                        <p:attrNameLst>
                                          <p:attrName>style.visibility</p:attrName>
                                        </p:attrNameLst>
                                      </p:cBhvr>
                                      <p:to>
                                        <p:strVal val="visible"/>
                                      </p:to>
                                    </p:set>
                                    <p:anim calcmode="lin" valueType="num">
                                      <p:cBhvr>
                                        <p:cTn id="597" dur="3000" fill="hold"/>
                                        <p:tgtEl>
                                          <p:spTgt spid="68"/>
                                        </p:tgtEl>
                                        <p:attrNameLst>
                                          <p:attrName>ppt_w</p:attrName>
                                        </p:attrNameLst>
                                      </p:cBhvr>
                                      <p:tavLst>
                                        <p:tav tm="0">
                                          <p:val>
                                            <p:fltVal val="0"/>
                                          </p:val>
                                        </p:tav>
                                        <p:tav tm="100000">
                                          <p:val>
                                            <p:strVal val="#ppt_w"/>
                                          </p:val>
                                        </p:tav>
                                      </p:tavLst>
                                    </p:anim>
                                    <p:anim calcmode="lin" valueType="num">
                                      <p:cBhvr>
                                        <p:cTn id="598" dur="3000" fill="hold"/>
                                        <p:tgtEl>
                                          <p:spTgt spid="68"/>
                                        </p:tgtEl>
                                        <p:attrNameLst>
                                          <p:attrName>ppt_h</p:attrName>
                                        </p:attrNameLst>
                                      </p:cBhvr>
                                      <p:tavLst>
                                        <p:tav tm="0">
                                          <p:val>
                                            <p:fltVal val="0"/>
                                          </p:val>
                                        </p:tav>
                                        <p:tav tm="100000">
                                          <p:val>
                                            <p:strVal val="#ppt_h"/>
                                          </p:val>
                                        </p:tav>
                                      </p:tavLst>
                                    </p:anim>
                                  </p:childTnLst>
                                </p:cTn>
                              </p:par>
                              <p:par>
                                <p:cTn id="599" presetID="23" presetClass="entr" presetSubtype="16" fill="hold" grpId="1" nodeType="withEffect">
                                  <p:stCondLst>
                                    <p:cond delay="0"/>
                                  </p:stCondLst>
                                  <p:childTnLst>
                                    <p:set>
                                      <p:cBhvr>
                                        <p:cTn id="600" dur="1" fill="hold">
                                          <p:stCondLst>
                                            <p:cond delay="0"/>
                                          </p:stCondLst>
                                        </p:cTn>
                                        <p:tgtEl>
                                          <p:spTgt spid="69"/>
                                        </p:tgtEl>
                                        <p:attrNameLst>
                                          <p:attrName>style.visibility</p:attrName>
                                        </p:attrNameLst>
                                      </p:cBhvr>
                                      <p:to>
                                        <p:strVal val="visible"/>
                                      </p:to>
                                    </p:set>
                                    <p:anim calcmode="lin" valueType="num">
                                      <p:cBhvr>
                                        <p:cTn id="601" dur="3000" fill="hold"/>
                                        <p:tgtEl>
                                          <p:spTgt spid="69"/>
                                        </p:tgtEl>
                                        <p:attrNameLst>
                                          <p:attrName>ppt_w</p:attrName>
                                        </p:attrNameLst>
                                      </p:cBhvr>
                                      <p:tavLst>
                                        <p:tav tm="0">
                                          <p:val>
                                            <p:fltVal val="0"/>
                                          </p:val>
                                        </p:tav>
                                        <p:tav tm="100000">
                                          <p:val>
                                            <p:strVal val="#ppt_w"/>
                                          </p:val>
                                        </p:tav>
                                      </p:tavLst>
                                    </p:anim>
                                    <p:anim calcmode="lin" valueType="num">
                                      <p:cBhvr>
                                        <p:cTn id="602" dur="3000" fill="hold"/>
                                        <p:tgtEl>
                                          <p:spTgt spid="69"/>
                                        </p:tgtEl>
                                        <p:attrNameLst>
                                          <p:attrName>ppt_h</p:attrName>
                                        </p:attrNameLst>
                                      </p:cBhvr>
                                      <p:tavLst>
                                        <p:tav tm="0">
                                          <p:val>
                                            <p:fltVal val="0"/>
                                          </p:val>
                                        </p:tav>
                                        <p:tav tm="100000">
                                          <p:val>
                                            <p:strVal val="#ppt_h"/>
                                          </p:val>
                                        </p:tav>
                                      </p:tavLst>
                                    </p:anim>
                                  </p:childTnLst>
                                </p:cTn>
                              </p:par>
                              <p:par>
                                <p:cTn id="603" presetID="23" presetClass="entr" presetSubtype="16" fill="hold" grpId="1" nodeType="withEffect">
                                  <p:stCondLst>
                                    <p:cond delay="0"/>
                                  </p:stCondLst>
                                  <p:childTnLst>
                                    <p:set>
                                      <p:cBhvr>
                                        <p:cTn id="604" dur="1" fill="hold">
                                          <p:stCondLst>
                                            <p:cond delay="0"/>
                                          </p:stCondLst>
                                        </p:cTn>
                                        <p:tgtEl>
                                          <p:spTgt spid="70"/>
                                        </p:tgtEl>
                                        <p:attrNameLst>
                                          <p:attrName>style.visibility</p:attrName>
                                        </p:attrNameLst>
                                      </p:cBhvr>
                                      <p:to>
                                        <p:strVal val="visible"/>
                                      </p:to>
                                    </p:set>
                                    <p:anim calcmode="lin" valueType="num">
                                      <p:cBhvr>
                                        <p:cTn id="605" dur="3000" fill="hold"/>
                                        <p:tgtEl>
                                          <p:spTgt spid="70"/>
                                        </p:tgtEl>
                                        <p:attrNameLst>
                                          <p:attrName>ppt_w</p:attrName>
                                        </p:attrNameLst>
                                      </p:cBhvr>
                                      <p:tavLst>
                                        <p:tav tm="0">
                                          <p:val>
                                            <p:fltVal val="0"/>
                                          </p:val>
                                        </p:tav>
                                        <p:tav tm="100000">
                                          <p:val>
                                            <p:strVal val="#ppt_w"/>
                                          </p:val>
                                        </p:tav>
                                      </p:tavLst>
                                    </p:anim>
                                    <p:anim calcmode="lin" valueType="num">
                                      <p:cBhvr>
                                        <p:cTn id="606" dur="3000" fill="hold"/>
                                        <p:tgtEl>
                                          <p:spTgt spid="70"/>
                                        </p:tgtEl>
                                        <p:attrNameLst>
                                          <p:attrName>ppt_h</p:attrName>
                                        </p:attrNameLst>
                                      </p:cBhvr>
                                      <p:tavLst>
                                        <p:tav tm="0">
                                          <p:val>
                                            <p:fltVal val="0"/>
                                          </p:val>
                                        </p:tav>
                                        <p:tav tm="100000">
                                          <p:val>
                                            <p:strVal val="#ppt_h"/>
                                          </p:val>
                                        </p:tav>
                                      </p:tavLst>
                                    </p:anim>
                                  </p:childTnLst>
                                </p:cTn>
                              </p:par>
                              <p:par>
                                <p:cTn id="607" presetID="23" presetClass="entr" presetSubtype="16" fill="hold" grpId="1" nodeType="withEffect">
                                  <p:stCondLst>
                                    <p:cond delay="0"/>
                                  </p:stCondLst>
                                  <p:childTnLst>
                                    <p:set>
                                      <p:cBhvr>
                                        <p:cTn id="608" dur="1" fill="hold">
                                          <p:stCondLst>
                                            <p:cond delay="0"/>
                                          </p:stCondLst>
                                        </p:cTn>
                                        <p:tgtEl>
                                          <p:spTgt spid="71"/>
                                        </p:tgtEl>
                                        <p:attrNameLst>
                                          <p:attrName>style.visibility</p:attrName>
                                        </p:attrNameLst>
                                      </p:cBhvr>
                                      <p:to>
                                        <p:strVal val="visible"/>
                                      </p:to>
                                    </p:set>
                                    <p:anim calcmode="lin" valueType="num">
                                      <p:cBhvr>
                                        <p:cTn id="609" dur="3000" fill="hold"/>
                                        <p:tgtEl>
                                          <p:spTgt spid="71"/>
                                        </p:tgtEl>
                                        <p:attrNameLst>
                                          <p:attrName>ppt_w</p:attrName>
                                        </p:attrNameLst>
                                      </p:cBhvr>
                                      <p:tavLst>
                                        <p:tav tm="0">
                                          <p:val>
                                            <p:fltVal val="0"/>
                                          </p:val>
                                        </p:tav>
                                        <p:tav tm="100000">
                                          <p:val>
                                            <p:strVal val="#ppt_w"/>
                                          </p:val>
                                        </p:tav>
                                      </p:tavLst>
                                    </p:anim>
                                    <p:anim calcmode="lin" valueType="num">
                                      <p:cBhvr>
                                        <p:cTn id="610" dur="3000" fill="hold"/>
                                        <p:tgtEl>
                                          <p:spTgt spid="71"/>
                                        </p:tgtEl>
                                        <p:attrNameLst>
                                          <p:attrName>ppt_h</p:attrName>
                                        </p:attrNameLst>
                                      </p:cBhvr>
                                      <p:tavLst>
                                        <p:tav tm="0">
                                          <p:val>
                                            <p:fltVal val="0"/>
                                          </p:val>
                                        </p:tav>
                                        <p:tav tm="100000">
                                          <p:val>
                                            <p:strVal val="#ppt_h"/>
                                          </p:val>
                                        </p:tav>
                                      </p:tavLst>
                                    </p:anim>
                                  </p:childTnLst>
                                </p:cTn>
                              </p:par>
                              <p:par>
                                <p:cTn id="611" presetID="23" presetClass="entr" presetSubtype="16" fill="hold" grpId="1" nodeType="withEffect">
                                  <p:stCondLst>
                                    <p:cond delay="0"/>
                                  </p:stCondLst>
                                  <p:childTnLst>
                                    <p:set>
                                      <p:cBhvr>
                                        <p:cTn id="612" dur="1" fill="hold">
                                          <p:stCondLst>
                                            <p:cond delay="0"/>
                                          </p:stCondLst>
                                        </p:cTn>
                                        <p:tgtEl>
                                          <p:spTgt spid="72"/>
                                        </p:tgtEl>
                                        <p:attrNameLst>
                                          <p:attrName>style.visibility</p:attrName>
                                        </p:attrNameLst>
                                      </p:cBhvr>
                                      <p:to>
                                        <p:strVal val="visible"/>
                                      </p:to>
                                    </p:set>
                                    <p:anim calcmode="lin" valueType="num">
                                      <p:cBhvr>
                                        <p:cTn id="613" dur="3000" fill="hold"/>
                                        <p:tgtEl>
                                          <p:spTgt spid="72"/>
                                        </p:tgtEl>
                                        <p:attrNameLst>
                                          <p:attrName>ppt_w</p:attrName>
                                        </p:attrNameLst>
                                      </p:cBhvr>
                                      <p:tavLst>
                                        <p:tav tm="0">
                                          <p:val>
                                            <p:fltVal val="0"/>
                                          </p:val>
                                        </p:tav>
                                        <p:tav tm="100000">
                                          <p:val>
                                            <p:strVal val="#ppt_w"/>
                                          </p:val>
                                        </p:tav>
                                      </p:tavLst>
                                    </p:anim>
                                    <p:anim calcmode="lin" valueType="num">
                                      <p:cBhvr>
                                        <p:cTn id="614" dur="3000" fill="hold"/>
                                        <p:tgtEl>
                                          <p:spTgt spid="72"/>
                                        </p:tgtEl>
                                        <p:attrNameLst>
                                          <p:attrName>ppt_h</p:attrName>
                                        </p:attrNameLst>
                                      </p:cBhvr>
                                      <p:tavLst>
                                        <p:tav tm="0">
                                          <p:val>
                                            <p:fltVal val="0"/>
                                          </p:val>
                                        </p:tav>
                                        <p:tav tm="100000">
                                          <p:val>
                                            <p:strVal val="#ppt_h"/>
                                          </p:val>
                                        </p:tav>
                                      </p:tavLst>
                                    </p:anim>
                                  </p:childTnLst>
                                </p:cTn>
                              </p:par>
                              <p:par>
                                <p:cTn id="615" presetID="23" presetClass="entr" presetSubtype="16" fill="hold" grpId="1" nodeType="withEffect">
                                  <p:stCondLst>
                                    <p:cond delay="0"/>
                                  </p:stCondLst>
                                  <p:childTnLst>
                                    <p:set>
                                      <p:cBhvr>
                                        <p:cTn id="616" dur="1" fill="hold">
                                          <p:stCondLst>
                                            <p:cond delay="0"/>
                                          </p:stCondLst>
                                        </p:cTn>
                                        <p:tgtEl>
                                          <p:spTgt spid="73"/>
                                        </p:tgtEl>
                                        <p:attrNameLst>
                                          <p:attrName>style.visibility</p:attrName>
                                        </p:attrNameLst>
                                      </p:cBhvr>
                                      <p:to>
                                        <p:strVal val="visible"/>
                                      </p:to>
                                    </p:set>
                                    <p:anim calcmode="lin" valueType="num">
                                      <p:cBhvr>
                                        <p:cTn id="617" dur="3000" fill="hold"/>
                                        <p:tgtEl>
                                          <p:spTgt spid="73"/>
                                        </p:tgtEl>
                                        <p:attrNameLst>
                                          <p:attrName>ppt_w</p:attrName>
                                        </p:attrNameLst>
                                      </p:cBhvr>
                                      <p:tavLst>
                                        <p:tav tm="0">
                                          <p:val>
                                            <p:fltVal val="0"/>
                                          </p:val>
                                        </p:tav>
                                        <p:tav tm="100000">
                                          <p:val>
                                            <p:strVal val="#ppt_w"/>
                                          </p:val>
                                        </p:tav>
                                      </p:tavLst>
                                    </p:anim>
                                    <p:anim calcmode="lin" valueType="num">
                                      <p:cBhvr>
                                        <p:cTn id="618" dur="3000" fill="hold"/>
                                        <p:tgtEl>
                                          <p:spTgt spid="73"/>
                                        </p:tgtEl>
                                        <p:attrNameLst>
                                          <p:attrName>ppt_h</p:attrName>
                                        </p:attrNameLst>
                                      </p:cBhvr>
                                      <p:tavLst>
                                        <p:tav tm="0">
                                          <p:val>
                                            <p:fltVal val="0"/>
                                          </p:val>
                                        </p:tav>
                                        <p:tav tm="100000">
                                          <p:val>
                                            <p:strVal val="#ppt_h"/>
                                          </p:val>
                                        </p:tav>
                                      </p:tavLst>
                                    </p:anim>
                                  </p:childTnLst>
                                </p:cTn>
                              </p:par>
                              <p:par>
                                <p:cTn id="619" presetID="23" presetClass="entr" presetSubtype="16" fill="hold" grpId="1" nodeType="withEffect">
                                  <p:stCondLst>
                                    <p:cond delay="0"/>
                                  </p:stCondLst>
                                  <p:childTnLst>
                                    <p:set>
                                      <p:cBhvr>
                                        <p:cTn id="620" dur="1" fill="hold">
                                          <p:stCondLst>
                                            <p:cond delay="0"/>
                                          </p:stCondLst>
                                        </p:cTn>
                                        <p:tgtEl>
                                          <p:spTgt spid="75"/>
                                        </p:tgtEl>
                                        <p:attrNameLst>
                                          <p:attrName>style.visibility</p:attrName>
                                        </p:attrNameLst>
                                      </p:cBhvr>
                                      <p:to>
                                        <p:strVal val="visible"/>
                                      </p:to>
                                    </p:set>
                                    <p:anim calcmode="lin" valueType="num">
                                      <p:cBhvr>
                                        <p:cTn id="621" dur="3000" fill="hold"/>
                                        <p:tgtEl>
                                          <p:spTgt spid="75"/>
                                        </p:tgtEl>
                                        <p:attrNameLst>
                                          <p:attrName>ppt_w</p:attrName>
                                        </p:attrNameLst>
                                      </p:cBhvr>
                                      <p:tavLst>
                                        <p:tav tm="0">
                                          <p:val>
                                            <p:fltVal val="0"/>
                                          </p:val>
                                        </p:tav>
                                        <p:tav tm="100000">
                                          <p:val>
                                            <p:strVal val="#ppt_w"/>
                                          </p:val>
                                        </p:tav>
                                      </p:tavLst>
                                    </p:anim>
                                    <p:anim calcmode="lin" valueType="num">
                                      <p:cBhvr>
                                        <p:cTn id="622" dur="3000" fill="hold"/>
                                        <p:tgtEl>
                                          <p:spTgt spid="75"/>
                                        </p:tgtEl>
                                        <p:attrNameLst>
                                          <p:attrName>ppt_h</p:attrName>
                                        </p:attrNameLst>
                                      </p:cBhvr>
                                      <p:tavLst>
                                        <p:tav tm="0">
                                          <p:val>
                                            <p:fltVal val="0"/>
                                          </p:val>
                                        </p:tav>
                                        <p:tav tm="100000">
                                          <p:val>
                                            <p:strVal val="#ppt_h"/>
                                          </p:val>
                                        </p:tav>
                                      </p:tavLst>
                                    </p:anim>
                                  </p:childTnLst>
                                </p:cTn>
                              </p:par>
                              <p:par>
                                <p:cTn id="623" presetID="23" presetClass="entr" presetSubtype="16" fill="hold" grpId="1" nodeType="withEffect">
                                  <p:stCondLst>
                                    <p:cond delay="0"/>
                                  </p:stCondLst>
                                  <p:childTnLst>
                                    <p:set>
                                      <p:cBhvr>
                                        <p:cTn id="624" dur="1" fill="hold">
                                          <p:stCondLst>
                                            <p:cond delay="0"/>
                                          </p:stCondLst>
                                        </p:cTn>
                                        <p:tgtEl>
                                          <p:spTgt spid="76"/>
                                        </p:tgtEl>
                                        <p:attrNameLst>
                                          <p:attrName>style.visibility</p:attrName>
                                        </p:attrNameLst>
                                      </p:cBhvr>
                                      <p:to>
                                        <p:strVal val="visible"/>
                                      </p:to>
                                    </p:set>
                                    <p:anim calcmode="lin" valueType="num">
                                      <p:cBhvr>
                                        <p:cTn id="625" dur="3000" fill="hold"/>
                                        <p:tgtEl>
                                          <p:spTgt spid="76"/>
                                        </p:tgtEl>
                                        <p:attrNameLst>
                                          <p:attrName>ppt_w</p:attrName>
                                        </p:attrNameLst>
                                      </p:cBhvr>
                                      <p:tavLst>
                                        <p:tav tm="0">
                                          <p:val>
                                            <p:fltVal val="0"/>
                                          </p:val>
                                        </p:tav>
                                        <p:tav tm="100000">
                                          <p:val>
                                            <p:strVal val="#ppt_w"/>
                                          </p:val>
                                        </p:tav>
                                      </p:tavLst>
                                    </p:anim>
                                    <p:anim calcmode="lin" valueType="num">
                                      <p:cBhvr>
                                        <p:cTn id="626" dur="3000" fill="hold"/>
                                        <p:tgtEl>
                                          <p:spTgt spid="76"/>
                                        </p:tgtEl>
                                        <p:attrNameLst>
                                          <p:attrName>ppt_h</p:attrName>
                                        </p:attrNameLst>
                                      </p:cBhvr>
                                      <p:tavLst>
                                        <p:tav tm="0">
                                          <p:val>
                                            <p:fltVal val="0"/>
                                          </p:val>
                                        </p:tav>
                                        <p:tav tm="100000">
                                          <p:val>
                                            <p:strVal val="#ppt_h"/>
                                          </p:val>
                                        </p:tav>
                                      </p:tavLst>
                                    </p:anim>
                                  </p:childTnLst>
                                </p:cTn>
                              </p:par>
                              <p:par>
                                <p:cTn id="627" presetID="23" presetClass="entr" presetSubtype="16" fill="hold" grpId="1" nodeType="withEffect">
                                  <p:stCondLst>
                                    <p:cond delay="0"/>
                                  </p:stCondLst>
                                  <p:childTnLst>
                                    <p:set>
                                      <p:cBhvr>
                                        <p:cTn id="628" dur="1" fill="hold">
                                          <p:stCondLst>
                                            <p:cond delay="0"/>
                                          </p:stCondLst>
                                        </p:cTn>
                                        <p:tgtEl>
                                          <p:spTgt spid="78"/>
                                        </p:tgtEl>
                                        <p:attrNameLst>
                                          <p:attrName>style.visibility</p:attrName>
                                        </p:attrNameLst>
                                      </p:cBhvr>
                                      <p:to>
                                        <p:strVal val="visible"/>
                                      </p:to>
                                    </p:set>
                                    <p:anim calcmode="lin" valueType="num">
                                      <p:cBhvr>
                                        <p:cTn id="629" dur="3000" fill="hold"/>
                                        <p:tgtEl>
                                          <p:spTgt spid="78"/>
                                        </p:tgtEl>
                                        <p:attrNameLst>
                                          <p:attrName>ppt_w</p:attrName>
                                        </p:attrNameLst>
                                      </p:cBhvr>
                                      <p:tavLst>
                                        <p:tav tm="0">
                                          <p:val>
                                            <p:fltVal val="0"/>
                                          </p:val>
                                        </p:tav>
                                        <p:tav tm="100000">
                                          <p:val>
                                            <p:strVal val="#ppt_w"/>
                                          </p:val>
                                        </p:tav>
                                      </p:tavLst>
                                    </p:anim>
                                    <p:anim calcmode="lin" valueType="num">
                                      <p:cBhvr>
                                        <p:cTn id="630" dur="3000" fill="hold"/>
                                        <p:tgtEl>
                                          <p:spTgt spid="78"/>
                                        </p:tgtEl>
                                        <p:attrNameLst>
                                          <p:attrName>ppt_h</p:attrName>
                                        </p:attrNameLst>
                                      </p:cBhvr>
                                      <p:tavLst>
                                        <p:tav tm="0">
                                          <p:val>
                                            <p:fltVal val="0"/>
                                          </p:val>
                                        </p:tav>
                                        <p:tav tm="100000">
                                          <p:val>
                                            <p:strVal val="#ppt_h"/>
                                          </p:val>
                                        </p:tav>
                                      </p:tavLst>
                                    </p:anim>
                                  </p:childTnLst>
                                </p:cTn>
                              </p:par>
                              <p:par>
                                <p:cTn id="631" presetID="23" presetClass="entr" presetSubtype="16" fill="hold" grpId="1" nodeType="withEffect">
                                  <p:stCondLst>
                                    <p:cond delay="0"/>
                                  </p:stCondLst>
                                  <p:childTnLst>
                                    <p:set>
                                      <p:cBhvr>
                                        <p:cTn id="632" dur="1" fill="hold">
                                          <p:stCondLst>
                                            <p:cond delay="0"/>
                                          </p:stCondLst>
                                        </p:cTn>
                                        <p:tgtEl>
                                          <p:spTgt spid="79"/>
                                        </p:tgtEl>
                                        <p:attrNameLst>
                                          <p:attrName>style.visibility</p:attrName>
                                        </p:attrNameLst>
                                      </p:cBhvr>
                                      <p:to>
                                        <p:strVal val="visible"/>
                                      </p:to>
                                    </p:set>
                                    <p:anim calcmode="lin" valueType="num">
                                      <p:cBhvr>
                                        <p:cTn id="633" dur="3000" fill="hold"/>
                                        <p:tgtEl>
                                          <p:spTgt spid="79"/>
                                        </p:tgtEl>
                                        <p:attrNameLst>
                                          <p:attrName>ppt_w</p:attrName>
                                        </p:attrNameLst>
                                      </p:cBhvr>
                                      <p:tavLst>
                                        <p:tav tm="0">
                                          <p:val>
                                            <p:fltVal val="0"/>
                                          </p:val>
                                        </p:tav>
                                        <p:tav tm="100000">
                                          <p:val>
                                            <p:strVal val="#ppt_w"/>
                                          </p:val>
                                        </p:tav>
                                      </p:tavLst>
                                    </p:anim>
                                    <p:anim calcmode="lin" valueType="num">
                                      <p:cBhvr>
                                        <p:cTn id="634" dur="3000" fill="hold"/>
                                        <p:tgtEl>
                                          <p:spTgt spid="79"/>
                                        </p:tgtEl>
                                        <p:attrNameLst>
                                          <p:attrName>ppt_h</p:attrName>
                                        </p:attrNameLst>
                                      </p:cBhvr>
                                      <p:tavLst>
                                        <p:tav tm="0">
                                          <p:val>
                                            <p:fltVal val="0"/>
                                          </p:val>
                                        </p:tav>
                                        <p:tav tm="100000">
                                          <p:val>
                                            <p:strVal val="#ppt_h"/>
                                          </p:val>
                                        </p:tav>
                                      </p:tavLst>
                                    </p:anim>
                                  </p:childTnLst>
                                </p:cTn>
                              </p:par>
                              <p:par>
                                <p:cTn id="635" presetID="42" presetClass="entr" presetSubtype="0" fill="hold" nodeType="withEffect">
                                  <p:stCondLst>
                                    <p:cond delay="3000"/>
                                  </p:stCondLst>
                                  <p:childTnLst>
                                    <p:set>
                                      <p:cBhvr>
                                        <p:cTn id="636" dur="1" fill="hold">
                                          <p:stCondLst>
                                            <p:cond delay="0"/>
                                          </p:stCondLst>
                                        </p:cTn>
                                        <p:tgtEl>
                                          <p:spTgt spid="2"/>
                                        </p:tgtEl>
                                        <p:attrNameLst>
                                          <p:attrName>style.visibility</p:attrName>
                                        </p:attrNameLst>
                                      </p:cBhvr>
                                      <p:to>
                                        <p:strVal val="visible"/>
                                      </p:to>
                                    </p:set>
                                    <p:animEffect transition="in" filter="fade">
                                      <p:cBhvr>
                                        <p:cTn id="637" dur="1000"/>
                                        <p:tgtEl>
                                          <p:spTgt spid="2"/>
                                        </p:tgtEl>
                                      </p:cBhvr>
                                    </p:animEffect>
                                    <p:anim calcmode="lin" valueType="num">
                                      <p:cBhvr>
                                        <p:cTn id="638" dur="1000" fill="hold"/>
                                        <p:tgtEl>
                                          <p:spTgt spid="2"/>
                                        </p:tgtEl>
                                        <p:attrNameLst>
                                          <p:attrName>ppt_x</p:attrName>
                                        </p:attrNameLst>
                                      </p:cBhvr>
                                      <p:tavLst>
                                        <p:tav tm="0">
                                          <p:val>
                                            <p:strVal val="#ppt_x"/>
                                          </p:val>
                                        </p:tav>
                                        <p:tav tm="100000">
                                          <p:val>
                                            <p:strVal val="#ppt_x"/>
                                          </p:val>
                                        </p:tav>
                                      </p:tavLst>
                                    </p:anim>
                                    <p:anim calcmode="lin" valueType="num">
                                      <p:cBhvr>
                                        <p:cTn id="639" dur="1000" fill="hold"/>
                                        <p:tgtEl>
                                          <p:spTgt spid="2"/>
                                        </p:tgtEl>
                                        <p:attrNameLst>
                                          <p:attrName>ppt_y</p:attrName>
                                        </p:attrNameLst>
                                      </p:cBhvr>
                                      <p:tavLst>
                                        <p:tav tm="0">
                                          <p:val>
                                            <p:strVal val="#ppt_y+.1"/>
                                          </p:val>
                                        </p:tav>
                                        <p:tav tm="100000">
                                          <p:val>
                                            <p:strVal val="#ppt_y"/>
                                          </p:val>
                                        </p:tav>
                                      </p:tavLst>
                                    </p:anim>
                                  </p:childTnLst>
                                </p:cTn>
                              </p:par>
                              <p:par>
                                <p:cTn id="640" presetID="10" presetClass="entr" presetSubtype="0" fill="hold" nodeType="withEffect">
                                  <p:stCondLst>
                                    <p:cond delay="3900"/>
                                  </p:stCondLst>
                                  <p:childTnLst>
                                    <p:set>
                                      <p:cBhvr>
                                        <p:cTn id="641" dur="1" fill="hold">
                                          <p:stCondLst>
                                            <p:cond delay="0"/>
                                          </p:stCondLst>
                                        </p:cTn>
                                        <p:tgtEl>
                                          <p:spTgt spid="7"/>
                                        </p:tgtEl>
                                        <p:attrNameLst>
                                          <p:attrName>style.visibility</p:attrName>
                                        </p:attrNameLst>
                                      </p:cBhvr>
                                      <p:to>
                                        <p:strVal val="visible"/>
                                      </p:to>
                                    </p:set>
                                    <p:animEffect transition="in" filter="fade">
                                      <p:cBhvr>
                                        <p:cTn id="642" dur="500"/>
                                        <p:tgtEl>
                                          <p:spTgt spid="7"/>
                                        </p:tgtEl>
                                      </p:cBhvr>
                                    </p:animEffect>
                                  </p:childTnLst>
                                </p:cTn>
                              </p:par>
                              <p:par>
                                <p:cTn id="643" presetID="42" presetClass="entr" presetSubtype="0" fill="hold" grpId="0" nodeType="withEffect">
                                  <p:stCondLst>
                                    <p:cond delay="4300"/>
                                  </p:stCondLst>
                                  <p:childTnLst>
                                    <p:set>
                                      <p:cBhvr>
                                        <p:cTn id="644" dur="1" fill="hold">
                                          <p:stCondLst>
                                            <p:cond delay="0"/>
                                          </p:stCondLst>
                                        </p:cTn>
                                        <p:tgtEl>
                                          <p:spTgt spid="88"/>
                                        </p:tgtEl>
                                        <p:attrNameLst>
                                          <p:attrName>style.visibility</p:attrName>
                                        </p:attrNameLst>
                                      </p:cBhvr>
                                      <p:to>
                                        <p:strVal val="visible"/>
                                      </p:to>
                                    </p:set>
                                    <p:animEffect transition="in" filter="fade">
                                      <p:cBhvr>
                                        <p:cTn id="645" dur="1000"/>
                                        <p:tgtEl>
                                          <p:spTgt spid="88"/>
                                        </p:tgtEl>
                                      </p:cBhvr>
                                    </p:animEffect>
                                    <p:anim calcmode="lin" valueType="num">
                                      <p:cBhvr>
                                        <p:cTn id="646" dur="1000" fill="hold"/>
                                        <p:tgtEl>
                                          <p:spTgt spid="88"/>
                                        </p:tgtEl>
                                        <p:attrNameLst>
                                          <p:attrName>ppt_x</p:attrName>
                                        </p:attrNameLst>
                                      </p:cBhvr>
                                      <p:tavLst>
                                        <p:tav tm="0">
                                          <p:val>
                                            <p:strVal val="#ppt_x"/>
                                          </p:val>
                                        </p:tav>
                                        <p:tav tm="100000">
                                          <p:val>
                                            <p:strVal val="#ppt_x"/>
                                          </p:val>
                                        </p:tav>
                                      </p:tavLst>
                                    </p:anim>
                                    <p:anim calcmode="lin" valueType="num">
                                      <p:cBhvr>
                                        <p:cTn id="647" dur="1000" fill="hold"/>
                                        <p:tgtEl>
                                          <p:spTgt spid="88"/>
                                        </p:tgtEl>
                                        <p:attrNameLst>
                                          <p:attrName>ppt_y</p:attrName>
                                        </p:attrNameLst>
                                      </p:cBhvr>
                                      <p:tavLst>
                                        <p:tav tm="0">
                                          <p:val>
                                            <p:strVal val="#ppt_y+.1"/>
                                          </p:val>
                                        </p:tav>
                                        <p:tav tm="100000">
                                          <p:val>
                                            <p:strVal val="#ppt_y"/>
                                          </p:val>
                                        </p:tav>
                                      </p:tavLst>
                                    </p:anim>
                                  </p:childTnLst>
                                </p:cTn>
                              </p:par>
                              <p:par>
                                <p:cTn id="648" presetID="10" presetClass="entr" presetSubtype="0" fill="hold" nodeType="withEffect">
                                  <p:stCondLst>
                                    <p:cond delay="5200"/>
                                  </p:stCondLst>
                                  <p:childTnLst>
                                    <p:set>
                                      <p:cBhvr>
                                        <p:cTn id="649" dur="1" fill="hold">
                                          <p:stCondLst>
                                            <p:cond delay="0"/>
                                          </p:stCondLst>
                                        </p:cTn>
                                        <p:tgtEl>
                                          <p:spTgt spid="90"/>
                                        </p:tgtEl>
                                        <p:attrNameLst>
                                          <p:attrName>style.visibility</p:attrName>
                                        </p:attrNameLst>
                                      </p:cBhvr>
                                      <p:to>
                                        <p:strVal val="visible"/>
                                      </p:to>
                                    </p:set>
                                    <p:animEffect transition="in" filter="fade">
                                      <p:cBhvr>
                                        <p:cTn id="650" dur="500"/>
                                        <p:tgtEl>
                                          <p:spTgt spid="90"/>
                                        </p:tgtEl>
                                      </p:cBhvr>
                                    </p:animEffect>
                                  </p:childTnLst>
                                </p:cTn>
                              </p:par>
                              <p:par>
                                <p:cTn id="651" presetID="42" presetClass="entr" presetSubtype="0" fill="hold" grpId="0" nodeType="withEffect">
                                  <p:stCondLst>
                                    <p:cond delay="5600"/>
                                  </p:stCondLst>
                                  <p:childTnLst>
                                    <p:set>
                                      <p:cBhvr>
                                        <p:cTn id="652" dur="1" fill="hold">
                                          <p:stCondLst>
                                            <p:cond delay="0"/>
                                          </p:stCondLst>
                                        </p:cTn>
                                        <p:tgtEl>
                                          <p:spTgt spid="91"/>
                                        </p:tgtEl>
                                        <p:attrNameLst>
                                          <p:attrName>style.visibility</p:attrName>
                                        </p:attrNameLst>
                                      </p:cBhvr>
                                      <p:to>
                                        <p:strVal val="visible"/>
                                      </p:to>
                                    </p:set>
                                    <p:animEffect transition="in" filter="fade">
                                      <p:cBhvr>
                                        <p:cTn id="653" dur="1000"/>
                                        <p:tgtEl>
                                          <p:spTgt spid="91"/>
                                        </p:tgtEl>
                                      </p:cBhvr>
                                    </p:animEffect>
                                    <p:anim calcmode="lin" valueType="num">
                                      <p:cBhvr>
                                        <p:cTn id="654" dur="1000" fill="hold"/>
                                        <p:tgtEl>
                                          <p:spTgt spid="91"/>
                                        </p:tgtEl>
                                        <p:attrNameLst>
                                          <p:attrName>ppt_x</p:attrName>
                                        </p:attrNameLst>
                                      </p:cBhvr>
                                      <p:tavLst>
                                        <p:tav tm="0">
                                          <p:val>
                                            <p:strVal val="#ppt_x"/>
                                          </p:val>
                                        </p:tav>
                                        <p:tav tm="100000">
                                          <p:val>
                                            <p:strVal val="#ppt_x"/>
                                          </p:val>
                                        </p:tav>
                                      </p:tavLst>
                                    </p:anim>
                                    <p:anim calcmode="lin" valueType="num">
                                      <p:cBhvr>
                                        <p:cTn id="655" dur="1000" fill="hold"/>
                                        <p:tgtEl>
                                          <p:spTgt spid="91"/>
                                        </p:tgtEl>
                                        <p:attrNameLst>
                                          <p:attrName>ppt_y</p:attrName>
                                        </p:attrNameLst>
                                      </p:cBhvr>
                                      <p:tavLst>
                                        <p:tav tm="0">
                                          <p:val>
                                            <p:strVal val="#ppt_y+.1"/>
                                          </p:val>
                                        </p:tav>
                                        <p:tav tm="100000">
                                          <p:val>
                                            <p:strVal val="#ppt_y"/>
                                          </p:val>
                                        </p:tav>
                                      </p:tavLst>
                                    </p:anim>
                                  </p:childTnLst>
                                </p:cTn>
                              </p:par>
                              <p:par>
                                <p:cTn id="656" presetID="10" presetClass="entr" presetSubtype="0" fill="hold" nodeType="withEffect">
                                  <p:stCondLst>
                                    <p:cond delay="6500"/>
                                  </p:stCondLst>
                                  <p:childTnLst>
                                    <p:set>
                                      <p:cBhvr>
                                        <p:cTn id="657" dur="1" fill="hold">
                                          <p:stCondLst>
                                            <p:cond delay="0"/>
                                          </p:stCondLst>
                                        </p:cTn>
                                        <p:tgtEl>
                                          <p:spTgt spid="97"/>
                                        </p:tgtEl>
                                        <p:attrNameLst>
                                          <p:attrName>style.visibility</p:attrName>
                                        </p:attrNameLst>
                                      </p:cBhvr>
                                      <p:to>
                                        <p:strVal val="visible"/>
                                      </p:to>
                                    </p:set>
                                    <p:animEffect transition="in" filter="fade">
                                      <p:cBhvr>
                                        <p:cTn id="658" dur="500"/>
                                        <p:tgtEl>
                                          <p:spTgt spid="97"/>
                                        </p:tgtEl>
                                      </p:cBhvr>
                                    </p:animEffect>
                                  </p:childTnLst>
                                </p:cTn>
                              </p:par>
                              <p:par>
                                <p:cTn id="659" presetID="42" presetClass="entr" presetSubtype="0" fill="hold" grpId="0" nodeType="withEffect">
                                  <p:stCondLst>
                                    <p:cond delay="6900"/>
                                  </p:stCondLst>
                                  <p:childTnLst>
                                    <p:set>
                                      <p:cBhvr>
                                        <p:cTn id="660" dur="1" fill="hold">
                                          <p:stCondLst>
                                            <p:cond delay="0"/>
                                          </p:stCondLst>
                                        </p:cTn>
                                        <p:tgtEl>
                                          <p:spTgt spid="98"/>
                                        </p:tgtEl>
                                        <p:attrNameLst>
                                          <p:attrName>style.visibility</p:attrName>
                                        </p:attrNameLst>
                                      </p:cBhvr>
                                      <p:to>
                                        <p:strVal val="visible"/>
                                      </p:to>
                                    </p:set>
                                    <p:animEffect transition="in" filter="fade">
                                      <p:cBhvr>
                                        <p:cTn id="661" dur="1000"/>
                                        <p:tgtEl>
                                          <p:spTgt spid="98"/>
                                        </p:tgtEl>
                                      </p:cBhvr>
                                    </p:animEffect>
                                    <p:anim calcmode="lin" valueType="num">
                                      <p:cBhvr>
                                        <p:cTn id="662" dur="1000" fill="hold"/>
                                        <p:tgtEl>
                                          <p:spTgt spid="98"/>
                                        </p:tgtEl>
                                        <p:attrNameLst>
                                          <p:attrName>ppt_x</p:attrName>
                                        </p:attrNameLst>
                                      </p:cBhvr>
                                      <p:tavLst>
                                        <p:tav tm="0">
                                          <p:val>
                                            <p:strVal val="#ppt_x"/>
                                          </p:val>
                                        </p:tav>
                                        <p:tav tm="100000">
                                          <p:val>
                                            <p:strVal val="#ppt_x"/>
                                          </p:val>
                                        </p:tav>
                                      </p:tavLst>
                                    </p:anim>
                                    <p:anim calcmode="lin" valueType="num">
                                      <p:cBhvr>
                                        <p:cTn id="663" dur="1000" fill="hold"/>
                                        <p:tgtEl>
                                          <p:spTgt spid="98"/>
                                        </p:tgtEl>
                                        <p:attrNameLst>
                                          <p:attrName>ppt_y</p:attrName>
                                        </p:attrNameLst>
                                      </p:cBhvr>
                                      <p:tavLst>
                                        <p:tav tm="0">
                                          <p:val>
                                            <p:strVal val="#ppt_y+.1"/>
                                          </p:val>
                                        </p:tav>
                                        <p:tav tm="100000">
                                          <p:val>
                                            <p:strVal val="#ppt_y"/>
                                          </p:val>
                                        </p:tav>
                                      </p:tavLst>
                                    </p:anim>
                                  </p:childTnLst>
                                </p:cTn>
                              </p:par>
                              <p:par>
                                <p:cTn id="664" presetID="10" presetClass="entr" presetSubtype="0" fill="hold" nodeType="withEffect">
                                  <p:stCondLst>
                                    <p:cond delay="7800"/>
                                  </p:stCondLst>
                                  <p:childTnLst>
                                    <p:set>
                                      <p:cBhvr>
                                        <p:cTn id="665" dur="1" fill="hold">
                                          <p:stCondLst>
                                            <p:cond delay="0"/>
                                          </p:stCondLst>
                                        </p:cTn>
                                        <p:tgtEl>
                                          <p:spTgt spid="104"/>
                                        </p:tgtEl>
                                        <p:attrNameLst>
                                          <p:attrName>style.visibility</p:attrName>
                                        </p:attrNameLst>
                                      </p:cBhvr>
                                      <p:to>
                                        <p:strVal val="visible"/>
                                      </p:to>
                                    </p:set>
                                    <p:animEffect transition="in" filter="fade">
                                      <p:cBhvr>
                                        <p:cTn id="666" dur="500"/>
                                        <p:tgtEl>
                                          <p:spTgt spid="104"/>
                                        </p:tgtEl>
                                      </p:cBhvr>
                                    </p:animEffect>
                                  </p:childTnLst>
                                </p:cTn>
                              </p:par>
                              <p:par>
                                <p:cTn id="667" presetID="42" presetClass="entr" presetSubtype="0" fill="hold" grpId="0" nodeType="withEffect">
                                  <p:stCondLst>
                                    <p:cond delay="8200"/>
                                  </p:stCondLst>
                                  <p:childTnLst>
                                    <p:set>
                                      <p:cBhvr>
                                        <p:cTn id="668" dur="1" fill="hold">
                                          <p:stCondLst>
                                            <p:cond delay="0"/>
                                          </p:stCondLst>
                                        </p:cTn>
                                        <p:tgtEl>
                                          <p:spTgt spid="105"/>
                                        </p:tgtEl>
                                        <p:attrNameLst>
                                          <p:attrName>style.visibility</p:attrName>
                                        </p:attrNameLst>
                                      </p:cBhvr>
                                      <p:to>
                                        <p:strVal val="visible"/>
                                      </p:to>
                                    </p:set>
                                    <p:animEffect transition="in" filter="fade">
                                      <p:cBhvr>
                                        <p:cTn id="669" dur="1000"/>
                                        <p:tgtEl>
                                          <p:spTgt spid="105"/>
                                        </p:tgtEl>
                                      </p:cBhvr>
                                    </p:animEffect>
                                    <p:anim calcmode="lin" valueType="num">
                                      <p:cBhvr>
                                        <p:cTn id="670" dur="1000" fill="hold"/>
                                        <p:tgtEl>
                                          <p:spTgt spid="105"/>
                                        </p:tgtEl>
                                        <p:attrNameLst>
                                          <p:attrName>ppt_x</p:attrName>
                                        </p:attrNameLst>
                                      </p:cBhvr>
                                      <p:tavLst>
                                        <p:tav tm="0">
                                          <p:val>
                                            <p:strVal val="#ppt_x"/>
                                          </p:val>
                                        </p:tav>
                                        <p:tav tm="100000">
                                          <p:val>
                                            <p:strVal val="#ppt_x"/>
                                          </p:val>
                                        </p:tav>
                                      </p:tavLst>
                                    </p:anim>
                                    <p:anim calcmode="lin" valueType="num">
                                      <p:cBhvr>
                                        <p:cTn id="671" dur="1000" fill="hold"/>
                                        <p:tgtEl>
                                          <p:spTgt spid="105"/>
                                        </p:tgtEl>
                                        <p:attrNameLst>
                                          <p:attrName>ppt_y</p:attrName>
                                        </p:attrNameLst>
                                      </p:cBhvr>
                                      <p:tavLst>
                                        <p:tav tm="0">
                                          <p:val>
                                            <p:strVal val="#ppt_y+.1"/>
                                          </p:val>
                                        </p:tav>
                                        <p:tav tm="100000">
                                          <p:val>
                                            <p:strVal val="#ppt_y"/>
                                          </p:val>
                                        </p:tav>
                                      </p:tavLst>
                                    </p:anim>
                                  </p:childTnLst>
                                </p:cTn>
                              </p:par>
                              <p:par>
                                <p:cTn id="672" presetID="10" presetClass="entr" presetSubtype="0" fill="hold" grpId="0" nodeType="withEffect">
                                  <p:stCondLst>
                                    <p:cond delay="0"/>
                                  </p:stCondLst>
                                  <p:childTnLst>
                                    <p:set>
                                      <p:cBhvr>
                                        <p:cTn id="673" dur="1" fill="hold">
                                          <p:stCondLst>
                                            <p:cond delay="0"/>
                                          </p:stCondLst>
                                        </p:cTn>
                                        <p:tgtEl>
                                          <p:spTgt spid="96"/>
                                        </p:tgtEl>
                                        <p:attrNameLst>
                                          <p:attrName>style.visibility</p:attrName>
                                        </p:attrNameLst>
                                      </p:cBhvr>
                                      <p:to>
                                        <p:strVal val="visible"/>
                                      </p:to>
                                    </p:set>
                                    <p:animEffect transition="in" filter="fade">
                                      <p:cBhvr>
                                        <p:cTn id="674"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8" grpId="0" animBg="1"/>
      <p:bldP spid="28" grpId="1" animBg="1"/>
      <p:bldP spid="29" grpId="0" animBg="1"/>
      <p:bldP spid="29" grpId="1" animBg="1"/>
      <p:bldP spid="30" grpId="0" animBg="1"/>
      <p:bldP spid="30" grpId="1" animBg="1"/>
      <p:bldP spid="32" grpId="0" animBg="1"/>
      <p:bldP spid="32" grpId="1" animBg="1"/>
      <p:bldP spid="33" grpId="0" animBg="1"/>
      <p:bldP spid="33" grpId="1" animBg="1"/>
      <p:bldP spid="34" grpId="0" animBg="1"/>
      <p:bldP spid="34" grpId="1" animBg="1"/>
      <p:bldP spid="36" grpId="0" animBg="1"/>
      <p:bldP spid="36"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5" grpId="0" animBg="1"/>
      <p:bldP spid="75" grpId="1" animBg="1"/>
      <p:bldP spid="76" grpId="0" animBg="1"/>
      <p:bldP spid="76" grpId="1" animBg="1"/>
      <p:bldP spid="78" grpId="0" animBg="1"/>
      <p:bldP spid="78" grpId="1" animBg="1"/>
      <p:bldP spid="79" grpId="0" animBg="1"/>
      <p:bldP spid="79" grpId="1" animBg="1"/>
      <p:bldP spid="88" grpId="0"/>
      <p:bldP spid="91" grpId="0"/>
      <p:bldP spid="98" grpId="0"/>
      <p:bldP spid="10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2148AC-9BE9-4530-8A68-B20B866252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
        <p:nvSpPr>
          <p:cNvPr id="209" name="矩形 208">
            <a:extLst>
              <a:ext uri="{FF2B5EF4-FFF2-40B4-BE49-F238E27FC236}">
                <a16:creationId xmlns:a16="http://schemas.microsoft.com/office/drawing/2014/main" id="{76AD112B-C5DD-455B-89A1-DA7CECF01060}"/>
              </a:ext>
            </a:extLst>
          </p:cNvPr>
          <p:cNvSpPr/>
          <p:nvPr/>
        </p:nvSpPr>
        <p:spPr>
          <a:xfrm>
            <a:off x="1395088" y="-9104"/>
            <a:ext cx="10796912" cy="742322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5" name="矩形 4"/>
          <p:cNvSpPr/>
          <p:nvPr/>
        </p:nvSpPr>
        <p:spPr>
          <a:xfrm>
            <a:off x="-2877164" y="0"/>
            <a:ext cx="14490044" cy="97044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9" name="六边形 108"/>
          <p:cNvSpPr/>
          <p:nvPr/>
        </p:nvSpPr>
        <p:spPr>
          <a:xfrm rot="12320621">
            <a:off x="-580448" y="37820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0" name="六边形 109"/>
          <p:cNvSpPr/>
          <p:nvPr/>
        </p:nvSpPr>
        <p:spPr>
          <a:xfrm rot="12399544">
            <a:off x="-657229" y="374460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1" name="六边形 110"/>
          <p:cNvSpPr/>
          <p:nvPr/>
        </p:nvSpPr>
        <p:spPr>
          <a:xfrm rot="12478467">
            <a:off x="-733128" y="37054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2" name="六边形 111"/>
          <p:cNvSpPr/>
          <p:nvPr/>
        </p:nvSpPr>
        <p:spPr>
          <a:xfrm rot="12557390">
            <a:off x="-808108" y="366447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3" name="六边形 112"/>
          <p:cNvSpPr/>
          <p:nvPr/>
        </p:nvSpPr>
        <p:spPr>
          <a:xfrm rot="12636313">
            <a:off x="-882128" y="362182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4" name="六边形 113"/>
          <p:cNvSpPr/>
          <p:nvPr/>
        </p:nvSpPr>
        <p:spPr>
          <a:xfrm rot="12715236">
            <a:off x="-955151" y="357749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5" name="六边形 114"/>
          <p:cNvSpPr/>
          <p:nvPr/>
        </p:nvSpPr>
        <p:spPr>
          <a:xfrm rot="12794160">
            <a:off x="-1027136" y="353149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6" name="六边形 115"/>
          <p:cNvSpPr/>
          <p:nvPr/>
        </p:nvSpPr>
        <p:spPr>
          <a:xfrm rot="12873083">
            <a:off x="-1098046" y="348385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7" name="六边形 116"/>
          <p:cNvSpPr/>
          <p:nvPr/>
        </p:nvSpPr>
        <p:spPr>
          <a:xfrm rot="12952006">
            <a:off x="-1167844" y="343460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8" name="六边形 117"/>
          <p:cNvSpPr/>
          <p:nvPr/>
        </p:nvSpPr>
        <p:spPr>
          <a:xfrm rot="13030929">
            <a:off x="-1236492" y="338376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9" name="六边形 118"/>
          <p:cNvSpPr/>
          <p:nvPr/>
        </p:nvSpPr>
        <p:spPr>
          <a:xfrm rot="13109852">
            <a:off x="-1303956" y="333135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0" name="六边形 119"/>
          <p:cNvSpPr/>
          <p:nvPr/>
        </p:nvSpPr>
        <p:spPr>
          <a:xfrm rot="13188775">
            <a:off x="-1370199" y="327741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1" name="六边形 120"/>
          <p:cNvSpPr/>
          <p:nvPr/>
        </p:nvSpPr>
        <p:spPr>
          <a:xfrm rot="13267698">
            <a:off x="-1435187" y="322196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2" name="六边形 121"/>
          <p:cNvSpPr/>
          <p:nvPr/>
        </p:nvSpPr>
        <p:spPr>
          <a:xfrm rot="13346621">
            <a:off x="-1498884" y="31650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3" name="六边形 122"/>
          <p:cNvSpPr/>
          <p:nvPr/>
        </p:nvSpPr>
        <p:spPr>
          <a:xfrm rot="13425544">
            <a:off x="-1561257" y="310667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4" name="六边形 123"/>
          <p:cNvSpPr/>
          <p:nvPr/>
        </p:nvSpPr>
        <p:spPr>
          <a:xfrm rot="13504467">
            <a:off x="-1622274" y="304688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5" name="六边形 124"/>
          <p:cNvSpPr/>
          <p:nvPr/>
        </p:nvSpPr>
        <p:spPr>
          <a:xfrm rot="13583390">
            <a:off x="-1681903" y="298571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6" name="六边形 125"/>
          <p:cNvSpPr/>
          <p:nvPr/>
        </p:nvSpPr>
        <p:spPr>
          <a:xfrm rot="13662314">
            <a:off x="-1740112" y="292318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7" name="六边形 126"/>
          <p:cNvSpPr/>
          <p:nvPr/>
        </p:nvSpPr>
        <p:spPr>
          <a:xfrm rot="13741237">
            <a:off x="-1796871" y="285934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8" name="六边形 127"/>
          <p:cNvSpPr/>
          <p:nvPr/>
        </p:nvSpPr>
        <p:spPr>
          <a:xfrm rot="13820160">
            <a:off x="-1852148" y="279421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9" name="六边形 128"/>
          <p:cNvSpPr/>
          <p:nvPr/>
        </p:nvSpPr>
        <p:spPr>
          <a:xfrm rot="13899083">
            <a:off x="-1905916" y="27278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0" name="六边形 129"/>
          <p:cNvSpPr/>
          <p:nvPr/>
        </p:nvSpPr>
        <p:spPr>
          <a:xfrm rot="13978006">
            <a:off x="-1958146" y="26602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1" name="六边形 130"/>
          <p:cNvSpPr/>
          <p:nvPr/>
        </p:nvSpPr>
        <p:spPr>
          <a:xfrm rot="14056929">
            <a:off x="-2008810" y="259144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2" name="六边形 131"/>
          <p:cNvSpPr/>
          <p:nvPr/>
        </p:nvSpPr>
        <p:spPr>
          <a:xfrm rot="14135852">
            <a:off x="-2057882" y="252152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3" name="六边形 132"/>
          <p:cNvSpPr/>
          <p:nvPr/>
        </p:nvSpPr>
        <p:spPr>
          <a:xfrm rot="14214775">
            <a:off x="-2105336" y="24504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4" name="六边形 133"/>
          <p:cNvSpPr/>
          <p:nvPr/>
        </p:nvSpPr>
        <p:spPr>
          <a:xfrm rot="14293698">
            <a:off x="-2151147" y="237838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5" name="六边形 134"/>
          <p:cNvSpPr/>
          <p:nvPr/>
        </p:nvSpPr>
        <p:spPr>
          <a:xfrm rot="14372621">
            <a:off x="-2195290" y="230524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6" name="六边形 135"/>
          <p:cNvSpPr/>
          <p:nvPr/>
        </p:nvSpPr>
        <p:spPr>
          <a:xfrm rot="14451544">
            <a:off x="-2237743" y="22311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7" name="六边形 136"/>
          <p:cNvSpPr/>
          <p:nvPr/>
        </p:nvSpPr>
        <p:spPr>
          <a:xfrm rot="14530467">
            <a:off x="-2278482" y="21560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8" name="六边形 137"/>
          <p:cNvSpPr/>
          <p:nvPr/>
        </p:nvSpPr>
        <p:spPr>
          <a:xfrm rot="14609390">
            <a:off x="-2317488" y="20800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9" name="六边形 138"/>
          <p:cNvSpPr/>
          <p:nvPr/>
        </p:nvSpPr>
        <p:spPr>
          <a:xfrm rot="14688313">
            <a:off x="-2354739" y="20031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0" name="六边形 139"/>
          <p:cNvSpPr/>
          <p:nvPr/>
        </p:nvSpPr>
        <p:spPr>
          <a:xfrm rot="14767236">
            <a:off x="-2390215" y="192544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1" name="六边形 140"/>
          <p:cNvSpPr/>
          <p:nvPr/>
        </p:nvSpPr>
        <p:spPr>
          <a:xfrm rot="14846159">
            <a:off x="-2423898" y="184693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2" name="六边形 141"/>
          <p:cNvSpPr/>
          <p:nvPr/>
        </p:nvSpPr>
        <p:spPr>
          <a:xfrm rot="14925083">
            <a:off x="-2455769" y="176767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3" name="六边形 142"/>
          <p:cNvSpPr/>
          <p:nvPr/>
        </p:nvSpPr>
        <p:spPr>
          <a:xfrm rot="15004006">
            <a:off x="-2485813" y="168770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4" name="六边形 143"/>
          <p:cNvSpPr/>
          <p:nvPr/>
        </p:nvSpPr>
        <p:spPr>
          <a:xfrm rot="15082929">
            <a:off x="-2514014" y="160707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5" name="六边形 144"/>
          <p:cNvSpPr/>
          <p:nvPr/>
        </p:nvSpPr>
        <p:spPr>
          <a:xfrm rot="15161852">
            <a:off x="-2540355" y="15258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6" name="六边形 145"/>
          <p:cNvSpPr/>
          <p:nvPr/>
        </p:nvSpPr>
        <p:spPr>
          <a:xfrm rot="15240775">
            <a:off x="-2564825" y="14439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7" name="六边形 146"/>
          <p:cNvSpPr/>
          <p:nvPr/>
        </p:nvSpPr>
        <p:spPr>
          <a:xfrm rot="15319698">
            <a:off x="-2587409" y="136157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8" name="六边形 147"/>
          <p:cNvSpPr/>
          <p:nvPr/>
        </p:nvSpPr>
        <p:spPr>
          <a:xfrm rot="15398621">
            <a:off x="-2608096" y="12786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9" name="六边形 148"/>
          <p:cNvSpPr/>
          <p:nvPr/>
        </p:nvSpPr>
        <p:spPr>
          <a:xfrm rot="15477544">
            <a:off x="-2626874" y="11953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0" name="六边形 149"/>
          <p:cNvSpPr/>
          <p:nvPr/>
        </p:nvSpPr>
        <p:spPr>
          <a:xfrm rot="15556467">
            <a:off x="-2643735" y="11116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1" name="六边形 150"/>
          <p:cNvSpPr/>
          <p:nvPr/>
        </p:nvSpPr>
        <p:spPr>
          <a:xfrm rot="15635390">
            <a:off x="-2658668" y="102749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2" name="六边形 151"/>
          <p:cNvSpPr/>
          <p:nvPr/>
        </p:nvSpPr>
        <p:spPr>
          <a:xfrm rot="15714313">
            <a:off x="-2671668" y="94306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3" name="六边形 152"/>
          <p:cNvSpPr/>
          <p:nvPr/>
        </p:nvSpPr>
        <p:spPr>
          <a:xfrm rot="15793236">
            <a:off x="-2682725" y="85835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4" name="六边形 153"/>
          <p:cNvSpPr/>
          <p:nvPr/>
        </p:nvSpPr>
        <p:spPr>
          <a:xfrm rot="15872159">
            <a:off x="-2691835" y="7734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5" name="六边形 154"/>
          <p:cNvSpPr/>
          <p:nvPr/>
        </p:nvSpPr>
        <p:spPr>
          <a:xfrm rot="15951083">
            <a:off x="-2698993" y="68829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6" name="六边形 155"/>
          <p:cNvSpPr/>
          <p:nvPr/>
        </p:nvSpPr>
        <p:spPr>
          <a:xfrm rot="16030006">
            <a:off x="-2704194" y="60302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7" name="六边形 156"/>
          <p:cNvSpPr/>
          <p:nvPr/>
        </p:nvSpPr>
        <p:spPr>
          <a:xfrm rot="16108929">
            <a:off x="-2707437" y="51765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8" name="六边形 157"/>
          <p:cNvSpPr/>
          <p:nvPr/>
        </p:nvSpPr>
        <p:spPr>
          <a:xfrm rot="16187852">
            <a:off x="-2708720" y="43224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9" name="六边形 158"/>
          <p:cNvSpPr/>
          <p:nvPr/>
        </p:nvSpPr>
        <p:spPr>
          <a:xfrm rot="16266775">
            <a:off x="-2708041" y="34681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0" name="六边形 159"/>
          <p:cNvSpPr/>
          <p:nvPr/>
        </p:nvSpPr>
        <p:spPr>
          <a:xfrm rot="16345698">
            <a:off x="-2705401" y="26143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1" name="六边形 160"/>
          <p:cNvSpPr/>
          <p:nvPr/>
        </p:nvSpPr>
        <p:spPr>
          <a:xfrm rot="16424621">
            <a:off x="-2700802" y="1761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2" name="六边形 161"/>
          <p:cNvSpPr/>
          <p:nvPr/>
        </p:nvSpPr>
        <p:spPr>
          <a:xfrm rot="16503544">
            <a:off x="-2694246" y="9095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3" name="六边形 162"/>
          <p:cNvSpPr/>
          <p:nvPr/>
        </p:nvSpPr>
        <p:spPr>
          <a:xfrm rot="16582467">
            <a:off x="-2685737" y="595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4" name="六边形 163"/>
          <p:cNvSpPr/>
          <p:nvPr/>
        </p:nvSpPr>
        <p:spPr>
          <a:xfrm rot="16661390">
            <a:off x="-2675279" y="-788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5" name="六边形 164"/>
          <p:cNvSpPr/>
          <p:nvPr/>
        </p:nvSpPr>
        <p:spPr>
          <a:xfrm rot="16740313">
            <a:off x="-2662877" y="-1633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6" name="六边形 165"/>
          <p:cNvSpPr/>
          <p:nvPr/>
        </p:nvSpPr>
        <p:spPr>
          <a:xfrm rot="16819236">
            <a:off x="-2648538" y="-24756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7" name="六边形 166"/>
          <p:cNvSpPr/>
          <p:nvPr/>
        </p:nvSpPr>
        <p:spPr>
          <a:xfrm rot="16898159">
            <a:off x="-2632269" y="-3314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8" name="六边形 167"/>
          <p:cNvSpPr/>
          <p:nvPr/>
        </p:nvSpPr>
        <p:spPr>
          <a:xfrm rot="16977083">
            <a:off x="-2614081" y="-41489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9" name="六边形 168"/>
          <p:cNvSpPr/>
          <p:nvPr/>
        </p:nvSpPr>
        <p:spPr>
          <a:xfrm rot="17056006">
            <a:off x="-2593979" y="-4979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0" name="六边形 169"/>
          <p:cNvSpPr/>
          <p:nvPr/>
        </p:nvSpPr>
        <p:spPr>
          <a:xfrm rot="17134929">
            <a:off x="-2571979" y="-58047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1" name="六边形 170"/>
          <p:cNvSpPr/>
          <p:nvPr/>
        </p:nvSpPr>
        <p:spPr>
          <a:xfrm rot="17213852">
            <a:off x="-2548088" y="-66248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2" name="六边形 171"/>
          <p:cNvSpPr/>
          <p:nvPr/>
        </p:nvSpPr>
        <p:spPr>
          <a:xfrm rot="17292775">
            <a:off x="-2522322" y="-74393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3" name="六边形 172"/>
          <p:cNvSpPr/>
          <p:nvPr/>
        </p:nvSpPr>
        <p:spPr>
          <a:xfrm rot="17371698">
            <a:off x="-2494692" y="-82476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4" name="六边形 173"/>
          <p:cNvSpPr/>
          <p:nvPr/>
        </p:nvSpPr>
        <p:spPr>
          <a:xfrm rot="17450621">
            <a:off x="-2465214" y="-90494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5" name="六边形 174"/>
          <p:cNvSpPr/>
          <p:nvPr/>
        </p:nvSpPr>
        <p:spPr>
          <a:xfrm rot="17529544">
            <a:off x="-2433904" y="-9844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6" name="六边形 175"/>
          <p:cNvSpPr/>
          <p:nvPr/>
        </p:nvSpPr>
        <p:spPr>
          <a:xfrm rot="17608467">
            <a:off x="-2400776" y="-106317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7" name="六边形 176"/>
          <p:cNvSpPr/>
          <p:nvPr/>
        </p:nvSpPr>
        <p:spPr>
          <a:xfrm rot="17687390">
            <a:off x="-2365850" y="-114113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8" name="六边形 177"/>
          <p:cNvSpPr/>
          <p:nvPr/>
        </p:nvSpPr>
        <p:spPr>
          <a:xfrm rot="17766313">
            <a:off x="-2329143" y="-121827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9" name="六边形 178"/>
          <p:cNvSpPr/>
          <p:nvPr/>
        </p:nvSpPr>
        <p:spPr>
          <a:xfrm rot="17845237">
            <a:off x="-2290677" y="-129454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0" name="六边形 179"/>
          <p:cNvSpPr/>
          <p:nvPr/>
        </p:nvSpPr>
        <p:spPr>
          <a:xfrm rot="17924160">
            <a:off x="-2250468" y="-136991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1" name="六边形 180"/>
          <p:cNvSpPr/>
          <p:nvPr/>
        </p:nvSpPr>
        <p:spPr>
          <a:xfrm rot="18003083">
            <a:off x="-2208540" y="-144434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2" name="六边形 181"/>
          <p:cNvSpPr/>
          <p:nvPr/>
        </p:nvSpPr>
        <p:spPr>
          <a:xfrm rot="18082006">
            <a:off x="-2164914" y="-151779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3" name="六边形 182"/>
          <p:cNvSpPr/>
          <p:nvPr/>
        </p:nvSpPr>
        <p:spPr>
          <a:xfrm rot="18160929">
            <a:off x="-2119615" y="-159022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4" name="六边形 183"/>
          <p:cNvSpPr/>
          <p:nvPr/>
        </p:nvSpPr>
        <p:spPr>
          <a:xfrm rot="18239852">
            <a:off x="-2072664" y="-166158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5" name="六边形 184"/>
          <p:cNvSpPr/>
          <p:nvPr/>
        </p:nvSpPr>
        <p:spPr>
          <a:xfrm rot="18318775">
            <a:off x="-2024088" y="-17318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6" name="六边形 185"/>
          <p:cNvSpPr/>
          <p:nvPr/>
        </p:nvSpPr>
        <p:spPr>
          <a:xfrm rot="18397698">
            <a:off x="-1973911" y="-180099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7" name="六边形 186"/>
          <p:cNvSpPr/>
          <p:nvPr/>
        </p:nvSpPr>
        <p:spPr>
          <a:xfrm rot="18476621">
            <a:off x="-1922160" y="-186896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8" name="六边形 187"/>
          <p:cNvSpPr/>
          <p:nvPr/>
        </p:nvSpPr>
        <p:spPr>
          <a:xfrm rot="18555544">
            <a:off x="-1868863" y="-19357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9" name="六边形 188"/>
          <p:cNvSpPr/>
          <p:nvPr/>
        </p:nvSpPr>
        <p:spPr>
          <a:xfrm rot="18634467">
            <a:off x="-1814046" y="-20012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0" name="六边形 189"/>
          <p:cNvSpPr/>
          <p:nvPr/>
        </p:nvSpPr>
        <p:spPr>
          <a:xfrm rot="18713390">
            <a:off x="-1757741" y="-20654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1" name="六边形 190"/>
          <p:cNvSpPr/>
          <p:nvPr/>
        </p:nvSpPr>
        <p:spPr>
          <a:xfrm rot="18792314">
            <a:off x="-1699976" y="-21284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2" name="六边形 191"/>
          <p:cNvSpPr/>
          <p:nvPr/>
        </p:nvSpPr>
        <p:spPr>
          <a:xfrm rot="18871237">
            <a:off x="-1640780" y="-21900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3" name="六边形 192"/>
          <p:cNvSpPr/>
          <p:nvPr/>
        </p:nvSpPr>
        <p:spPr>
          <a:xfrm rot="18950160">
            <a:off x="-1580188" y="-225023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4" name="六边形 193"/>
          <p:cNvSpPr/>
          <p:nvPr/>
        </p:nvSpPr>
        <p:spPr>
          <a:xfrm rot="19029083">
            <a:off x="-1518228" y="-23090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5" name="六边形 194"/>
          <p:cNvSpPr/>
          <p:nvPr/>
        </p:nvSpPr>
        <p:spPr>
          <a:xfrm rot="19108006">
            <a:off x="-1454935" y="-236641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6" name="六边形 195"/>
          <p:cNvSpPr/>
          <p:nvPr/>
        </p:nvSpPr>
        <p:spPr>
          <a:xfrm rot="19186929">
            <a:off x="-1390341" y="-242232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7" name="六边形 196"/>
          <p:cNvSpPr/>
          <p:nvPr/>
        </p:nvSpPr>
        <p:spPr>
          <a:xfrm rot="19265852">
            <a:off x="-1324481" y="-24767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8" name="六边形 197"/>
          <p:cNvSpPr/>
          <p:nvPr/>
        </p:nvSpPr>
        <p:spPr>
          <a:xfrm rot="19344775">
            <a:off x="-1257389" y="-252961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9" name="六边形 198"/>
          <p:cNvSpPr/>
          <p:nvPr/>
        </p:nvSpPr>
        <p:spPr>
          <a:xfrm rot="19423698">
            <a:off x="-1189101" y="-258093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0" name="六边形 199"/>
          <p:cNvSpPr/>
          <p:nvPr/>
        </p:nvSpPr>
        <p:spPr>
          <a:xfrm rot="19502621">
            <a:off x="-1119654" y="-263068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1" name="六边形 200"/>
          <p:cNvSpPr/>
          <p:nvPr/>
        </p:nvSpPr>
        <p:spPr>
          <a:xfrm rot="19581544">
            <a:off x="-1049081" y="-267881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2" name="六边形 201"/>
          <p:cNvSpPr/>
          <p:nvPr/>
        </p:nvSpPr>
        <p:spPr>
          <a:xfrm rot="19660467">
            <a:off x="-977423" y="-272532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3" name="六边形 202"/>
          <p:cNvSpPr/>
          <p:nvPr/>
        </p:nvSpPr>
        <p:spPr>
          <a:xfrm rot="19739390">
            <a:off x="-904716" y="-277017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4" name="六边形 203"/>
          <p:cNvSpPr/>
          <p:nvPr/>
        </p:nvSpPr>
        <p:spPr>
          <a:xfrm rot="19818313">
            <a:off x="-830999" y="-281334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5" name="六边形 204"/>
          <p:cNvSpPr/>
          <p:nvPr/>
        </p:nvSpPr>
        <p:spPr>
          <a:xfrm rot="19897236">
            <a:off x="-756311" y="-285480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6" name="六边形 205"/>
          <p:cNvSpPr/>
          <p:nvPr/>
        </p:nvSpPr>
        <p:spPr>
          <a:xfrm rot="19976159">
            <a:off x="-680690" y="-28945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7" name="六边形 206"/>
          <p:cNvSpPr/>
          <p:nvPr/>
        </p:nvSpPr>
        <p:spPr>
          <a:xfrm rot="20055083">
            <a:off x="-604176" y="-293253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8" name="六边形 207"/>
          <p:cNvSpPr/>
          <p:nvPr/>
        </p:nvSpPr>
        <p:spPr>
          <a:xfrm rot="20134006">
            <a:off x="-526811" y="-296876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11" name="矩形 210"/>
          <p:cNvSpPr/>
          <p:nvPr/>
        </p:nvSpPr>
        <p:spPr>
          <a:xfrm>
            <a:off x="4192078" y="2304134"/>
            <a:ext cx="1640232" cy="1969770"/>
          </a:xfrm>
          <a:prstGeom prst="rect">
            <a:avLst/>
          </a:prstGeom>
        </p:spPr>
        <p:txBody>
          <a:bodyPr wrap="square">
            <a:spAutoFit/>
          </a:bodyPr>
          <a:lstStyle/>
          <a:p>
            <a:pPr algn="dist"/>
            <a:r>
              <a:rPr lang="en-US" altLang="zh-CN" sz="12200" b="1" dirty="0">
                <a:solidFill>
                  <a:schemeClr val="bg1"/>
                </a:solidFill>
                <a:latin typeface="Source Han Sans SC"/>
                <a:cs typeface="+mn-ea"/>
                <a:sym typeface="Source Han Sans SC"/>
              </a:rPr>
              <a:t>1</a:t>
            </a:r>
            <a:endParaRPr lang="zh-CN" altLang="en-US" sz="12200" b="1" dirty="0">
              <a:solidFill>
                <a:schemeClr val="bg1"/>
              </a:solidFill>
              <a:latin typeface="Source Han Sans SC"/>
              <a:cs typeface="+mn-ea"/>
              <a:sym typeface="Source Han Sans SC"/>
            </a:endParaRPr>
          </a:p>
        </p:txBody>
      </p:sp>
      <p:sp>
        <p:nvSpPr>
          <p:cNvPr id="315" name="文本框 314"/>
          <p:cNvSpPr txBox="1"/>
          <p:nvPr/>
        </p:nvSpPr>
        <p:spPr>
          <a:xfrm>
            <a:off x="6683640" y="2402662"/>
            <a:ext cx="4331252" cy="3785652"/>
          </a:xfrm>
          <a:prstGeom prst="rect">
            <a:avLst/>
          </a:prstGeom>
          <a:noFill/>
        </p:spPr>
        <p:txBody>
          <a:bodyPr wrap="square" rtlCol="0">
            <a:spAutoFit/>
          </a:bodyPr>
          <a:lstStyle/>
          <a:p>
            <a:r>
              <a:rPr lang="en-US" altLang="zh-CN" sz="1200" dirty="0">
                <a:solidFill>
                  <a:schemeClr val="bg1"/>
                </a:solidFill>
              </a:rPr>
              <a:t>NSC</a:t>
            </a:r>
            <a:r>
              <a:rPr lang="zh-CN" altLang="zh-CN" sz="1200" dirty="0">
                <a:solidFill>
                  <a:schemeClr val="bg1"/>
                </a:solidFill>
              </a:rPr>
              <a:t>全称 </a:t>
            </a:r>
            <a:r>
              <a:rPr lang="en-US" altLang="zh-CN" sz="1200" dirty="0">
                <a:solidFill>
                  <a:schemeClr val="bg1"/>
                </a:solidFill>
              </a:rPr>
              <a:t>“NORTH STAR CHAIN”</a:t>
            </a:r>
            <a:r>
              <a:rPr lang="zh-CN" altLang="zh-CN" sz="1200" dirty="0">
                <a:solidFill>
                  <a:schemeClr val="bg1"/>
                </a:solidFill>
              </a:rPr>
              <a:t>，中文翻译为北极星链</a:t>
            </a:r>
            <a:r>
              <a:rPr lang="en-US" altLang="zh-CN" sz="1200" dirty="0">
                <a:solidFill>
                  <a:schemeClr val="bg1"/>
                </a:solidFill>
              </a:rPr>
              <a:t>.</a:t>
            </a:r>
          </a:p>
          <a:p>
            <a:endParaRPr lang="zh-CN" altLang="zh-CN" sz="1200" dirty="0">
              <a:solidFill>
                <a:schemeClr val="bg1"/>
              </a:solidFill>
            </a:endParaRPr>
          </a:p>
          <a:p>
            <a:r>
              <a:rPr lang="zh-CN" altLang="zh-CN" sz="1200" dirty="0">
                <a:solidFill>
                  <a:schemeClr val="bg1"/>
                </a:solidFill>
              </a:rPr>
              <a:t>北极星西名塞纳久（</a:t>
            </a:r>
            <a:r>
              <a:rPr lang="en-US" altLang="zh-CN" sz="1200" dirty="0">
                <a:solidFill>
                  <a:schemeClr val="bg1"/>
                </a:solidFill>
              </a:rPr>
              <a:t>Cynosure</a:t>
            </a:r>
            <a:r>
              <a:rPr lang="zh-CN" altLang="zh-CN" sz="1200" dirty="0">
                <a:solidFill>
                  <a:schemeClr val="bg1"/>
                </a:solidFill>
              </a:rPr>
              <a:t>）</a:t>
            </a:r>
            <a:r>
              <a:rPr lang="en-US" altLang="zh-CN" sz="1200" dirty="0">
                <a:solidFill>
                  <a:schemeClr val="bg1"/>
                </a:solidFill>
              </a:rPr>
              <a:t>.</a:t>
            </a:r>
            <a:r>
              <a:rPr lang="zh-CN" altLang="zh-CN" sz="1200" dirty="0">
                <a:solidFill>
                  <a:schemeClr val="bg1"/>
                </a:solidFill>
              </a:rPr>
              <a:t>在英文中，</a:t>
            </a:r>
            <a:r>
              <a:rPr lang="en-US" altLang="zh-CN" sz="1200" dirty="0">
                <a:solidFill>
                  <a:schemeClr val="bg1"/>
                </a:solidFill>
              </a:rPr>
              <a:t>Cynosure</a:t>
            </a:r>
            <a:r>
              <a:rPr lang="zh-CN" altLang="zh-CN" sz="1200" dirty="0">
                <a:solidFill>
                  <a:schemeClr val="bg1"/>
                </a:solidFill>
              </a:rPr>
              <a:t>又有吸引中心的意思。极星的位置相对稳定，不易变化，所以给人的感觉是忠诚，有着自己的立场。</a:t>
            </a:r>
            <a:endParaRPr lang="en-US" altLang="zh-CN" sz="1200" dirty="0">
              <a:solidFill>
                <a:schemeClr val="bg1"/>
              </a:solidFill>
            </a:endParaRPr>
          </a:p>
          <a:p>
            <a:r>
              <a:rPr lang="zh-CN" altLang="zh-CN" sz="1200" dirty="0">
                <a:solidFill>
                  <a:schemeClr val="bg1"/>
                </a:solidFill>
              </a:rPr>
              <a:t>从人生的角度来说，北极星有着向导我们到达目标的意义，正如它可以让我们分辨方向一样。</a:t>
            </a:r>
            <a:endParaRPr lang="en-US" altLang="zh-CN" sz="1200" dirty="0">
              <a:solidFill>
                <a:schemeClr val="bg1"/>
              </a:solidFill>
            </a:endParaRPr>
          </a:p>
          <a:p>
            <a:endParaRPr lang="zh-CN" altLang="zh-CN" sz="1200" dirty="0">
              <a:solidFill>
                <a:schemeClr val="bg1"/>
              </a:solidFill>
            </a:endParaRPr>
          </a:p>
          <a:p>
            <a:r>
              <a:rPr lang="zh-CN" altLang="zh-CN" sz="1200" dirty="0">
                <a:solidFill>
                  <a:schemeClr val="bg1"/>
                </a:solidFill>
              </a:rPr>
              <a:t>在中国传统上，北极星有非比寻常的意义，古人将北斗和极星作为一个整体来认识，称为</a:t>
            </a:r>
            <a:r>
              <a:rPr lang="en-US" altLang="zh-CN" sz="1200" dirty="0">
                <a:solidFill>
                  <a:schemeClr val="bg1"/>
                </a:solidFill>
              </a:rPr>
              <a:t>“</a:t>
            </a:r>
            <a:r>
              <a:rPr lang="zh-CN" altLang="zh-CN" sz="1200" dirty="0">
                <a:solidFill>
                  <a:schemeClr val="bg1"/>
                </a:solidFill>
              </a:rPr>
              <a:t>斗极</a:t>
            </a:r>
            <a:r>
              <a:rPr lang="en-US" altLang="zh-CN" sz="1200" dirty="0">
                <a:solidFill>
                  <a:schemeClr val="bg1"/>
                </a:solidFill>
              </a:rPr>
              <a:t>”</a:t>
            </a:r>
            <a:r>
              <a:rPr lang="zh-CN" altLang="zh-CN" sz="1200" dirty="0">
                <a:solidFill>
                  <a:schemeClr val="bg1"/>
                </a:solidFill>
              </a:rPr>
              <a:t>，斗极处于星空旋转的中心，群星绕其旋转，好象天空的主宰，而古人以北斗斗杓周旋四指来厘定节候，北斗又成为天地秩序的制定者，春生夏长秋收冬藏似乎都是随北斗指向而来临，北斗成为天地万物化生的中心。</a:t>
            </a:r>
            <a:endParaRPr lang="en-US" altLang="zh-CN" sz="1200" dirty="0">
              <a:solidFill>
                <a:schemeClr val="bg1"/>
              </a:solidFill>
            </a:endParaRPr>
          </a:p>
          <a:p>
            <a:endParaRPr lang="zh-CN" altLang="zh-CN" sz="1200" dirty="0">
              <a:solidFill>
                <a:schemeClr val="bg1"/>
              </a:solidFill>
            </a:endParaRPr>
          </a:p>
          <a:p>
            <a:r>
              <a:rPr lang="en-US" altLang="zh-CN" sz="1200" dirty="0">
                <a:solidFill>
                  <a:schemeClr val="bg1"/>
                </a:solidFill>
              </a:rPr>
              <a:t>NORTH STAR CHAIN</a:t>
            </a:r>
            <a:r>
              <a:rPr lang="zh-CN" altLang="zh-CN" sz="1200" dirty="0">
                <a:solidFill>
                  <a:schemeClr val="bg1"/>
                </a:solidFill>
              </a:rPr>
              <a:t>诞生于区块链，在他生长繁衍过程中不断遗传区块链的智慧，并将持续进化，使整个体系更加完美</a:t>
            </a:r>
          </a:p>
          <a:p>
            <a:r>
              <a:rPr lang="zh-CN" altLang="zh-CN" sz="1200" dirty="0">
                <a:solidFill>
                  <a:schemeClr val="bg1"/>
                </a:solidFill>
              </a:rPr>
              <a:t>我们希望通北斗跨链协议可以成为第一个让推动区块链领域从“局域网时代”过渡到“万维网时代”的原点。</a:t>
            </a:r>
            <a:endParaRPr lang="en-US" altLang="zh-CN" sz="1200" dirty="0">
              <a:solidFill>
                <a:schemeClr val="bg1"/>
              </a:solidFill>
            </a:endParaRPr>
          </a:p>
          <a:p>
            <a:endParaRPr lang="zh-CN" altLang="zh-CN" sz="1200" dirty="0">
              <a:solidFill>
                <a:schemeClr val="bg1"/>
              </a:solidFill>
            </a:endParaRPr>
          </a:p>
          <a:p>
            <a:r>
              <a:rPr lang="zh-CN" altLang="zh-CN" sz="1200" dirty="0">
                <a:solidFill>
                  <a:schemeClr val="bg1"/>
                </a:solidFill>
              </a:rPr>
              <a:t>从区块链诞生，链接区块链，指引未来，正如北极星一般</a:t>
            </a:r>
          </a:p>
        </p:txBody>
      </p:sp>
      <p:sp>
        <p:nvSpPr>
          <p:cNvPr id="316" name="矩形 315"/>
          <p:cNvSpPr/>
          <p:nvPr/>
        </p:nvSpPr>
        <p:spPr>
          <a:xfrm>
            <a:off x="6681843" y="1828004"/>
            <a:ext cx="3322000" cy="461665"/>
          </a:xfrm>
          <a:prstGeom prst="rect">
            <a:avLst/>
          </a:prstGeom>
        </p:spPr>
        <p:txBody>
          <a:bodyPr wrap="none">
            <a:spAutoFit/>
          </a:bodyPr>
          <a:lstStyle/>
          <a:p>
            <a:pPr algn="ctr"/>
            <a:r>
              <a:rPr lang="en-US" altLang="zh-CN" sz="2400" b="1" dirty="0">
                <a:solidFill>
                  <a:schemeClr val="bg1"/>
                </a:solidFill>
                <a:latin typeface="Source Han Sans SC"/>
                <a:cs typeface="+mn-ea"/>
                <a:sym typeface="Source Han Sans SC"/>
              </a:rPr>
              <a:t>NORTH STAR CHAIN</a:t>
            </a:r>
            <a:r>
              <a:rPr lang="zh-CN" altLang="en-US" sz="2400" b="1" dirty="0">
                <a:solidFill>
                  <a:schemeClr val="bg1"/>
                </a:solidFill>
                <a:latin typeface="Source Han Sans SC"/>
                <a:cs typeface="+mn-ea"/>
                <a:sym typeface="Source Han Sans SC"/>
              </a:rPr>
              <a:t>起源</a:t>
            </a:r>
          </a:p>
        </p:txBody>
      </p:sp>
      <p:pic>
        <p:nvPicPr>
          <p:cNvPr id="213" name="图片 212">
            <a:extLst>
              <a:ext uri="{FF2B5EF4-FFF2-40B4-BE49-F238E27FC236}">
                <a16:creationId xmlns:a16="http://schemas.microsoft.com/office/drawing/2014/main" id="{684FD559-7FC8-4BB0-AD5E-B016996F8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1029" y="-255173"/>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0 0 L 0 -0.25 E" pathEditMode="relative" ptsTypes="">
                                      <p:cBhvr>
                                        <p:cTn id="6" dur="2000" fill="hold"/>
                                        <p:tgtEl>
                                          <p:spTgt spid="5"/>
                                        </p:tgtEl>
                                        <p:attrNameLst>
                                          <p:attrName>ppt_x</p:attrName>
                                          <p:attrName>ppt_y</p:attrName>
                                        </p:attrNameLst>
                                      </p:cBhvr>
                                    </p:animMotion>
                                  </p:childTnLst>
                                </p:cTn>
                              </p:par>
                              <p:par>
                                <p:cTn id="7" presetID="19" presetClass="entr" presetSubtype="1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anim calcmode="lin" valueType="num">
                                      <p:cBhvr>
                                        <p:cTn id="9" dur="3000" fill="hold"/>
                                        <p:tgtEl>
                                          <p:spTgt spid="109"/>
                                        </p:tgtEl>
                                        <p:attrNameLst>
                                          <p:attrName>ppt_w</p:attrName>
                                        </p:attrNameLst>
                                      </p:cBhvr>
                                      <p:tavLst>
                                        <p:tav tm="0" fmla="#ppt_w*sin(2.5*pi*$)">
                                          <p:val>
                                            <p:fltVal val="0"/>
                                          </p:val>
                                        </p:tav>
                                        <p:tav tm="100000">
                                          <p:val>
                                            <p:fltVal val="1"/>
                                          </p:val>
                                        </p:tav>
                                      </p:tavLst>
                                    </p:anim>
                                    <p:anim calcmode="lin" valueType="num">
                                      <p:cBhvr>
                                        <p:cTn id="10" dur="3000" fill="hold"/>
                                        <p:tgtEl>
                                          <p:spTgt spid="109"/>
                                        </p:tgtEl>
                                        <p:attrNameLst>
                                          <p:attrName>ppt_h</p:attrName>
                                        </p:attrNameLst>
                                      </p:cBhvr>
                                      <p:tavLst>
                                        <p:tav tm="0">
                                          <p:val>
                                            <p:strVal val="#ppt_h"/>
                                          </p:val>
                                        </p:tav>
                                        <p:tav tm="100000">
                                          <p:val>
                                            <p:strVal val="#ppt_h"/>
                                          </p:val>
                                        </p:tav>
                                      </p:tavLst>
                                    </p:anim>
                                  </p:childTnLst>
                                </p:cTn>
                              </p:par>
                              <p:par>
                                <p:cTn id="11" presetID="19" presetClass="entr" presetSubtype="1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p:cTn id="13" dur="3000" fill="hold"/>
                                        <p:tgtEl>
                                          <p:spTgt spid="110"/>
                                        </p:tgtEl>
                                        <p:attrNameLst>
                                          <p:attrName>ppt_w</p:attrName>
                                        </p:attrNameLst>
                                      </p:cBhvr>
                                      <p:tavLst>
                                        <p:tav tm="0" fmla="#ppt_w*sin(2.5*pi*$)">
                                          <p:val>
                                            <p:fltVal val="0"/>
                                          </p:val>
                                        </p:tav>
                                        <p:tav tm="100000">
                                          <p:val>
                                            <p:fltVal val="1"/>
                                          </p:val>
                                        </p:tav>
                                      </p:tavLst>
                                    </p:anim>
                                    <p:anim calcmode="lin" valueType="num">
                                      <p:cBhvr>
                                        <p:cTn id="14" dur="3000" fill="hold"/>
                                        <p:tgtEl>
                                          <p:spTgt spid="110"/>
                                        </p:tgtEl>
                                        <p:attrNameLst>
                                          <p:attrName>ppt_h</p:attrName>
                                        </p:attrNameLst>
                                      </p:cBhvr>
                                      <p:tavLst>
                                        <p:tav tm="0">
                                          <p:val>
                                            <p:strVal val="#ppt_h"/>
                                          </p:val>
                                        </p:tav>
                                        <p:tav tm="100000">
                                          <p:val>
                                            <p:strVal val="#ppt_h"/>
                                          </p:val>
                                        </p:tav>
                                      </p:tavLst>
                                    </p:anim>
                                  </p:childTnLst>
                                </p:cTn>
                              </p:par>
                              <p:par>
                                <p:cTn id="15" presetID="19" presetClass="entr" presetSubtype="1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 calcmode="lin" valueType="num">
                                      <p:cBhvr>
                                        <p:cTn id="17" dur="3000" fill="hold"/>
                                        <p:tgtEl>
                                          <p:spTgt spid="111"/>
                                        </p:tgtEl>
                                        <p:attrNameLst>
                                          <p:attrName>ppt_w</p:attrName>
                                        </p:attrNameLst>
                                      </p:cBhvr>
                                      <p:tavLst>
                                        <p:tav tm="0" fmla="#ppt_w*sin(2.5*pi*$)">
                                          <p:val>
                                            <p:fltVal val="0"/>
                                          </p:val>
                                        </p:tav>
                                        <p:tav tm="100000">
                                          <p:val>
                                            <p:fltVal val="1"/>
                                          </p:val>
                                        </p:tav>
                                      </p:tavLst>
                                    </p:anim>
                                    <p:anim calcmode="lin" valueType="num">
                                      <p:cBhvr>
                                        <p:cTn id="18" dur="3000" fill="hold"/>
                                        <p:tgtEl>
                                          <p:spTgt spid="111"/>
                                        </p:tgtEl>
                                        <p:attrNameLst>
                                          <p:attrName>ppt_h</p:attrName>
                                        </p:attrNameLst>
                                      </p:cBhvr>
                                      <p:tavLst>
                                        <p:tav tm="0">
                                          <p:val>
                                            <p:strVal val="#ppt_h"/>
                                          </p:val>
                                        </p:tav>
                                        <p:tav tm="100000">
                                          <p:val>
                                            <p:strVal val="#ppt_h"/>
                                          </p:val>
                                        </p:tav>
                                      </p:tavLst>
                                    </p:anim>
                                  </p:childTnLst>
                                </p:cTn>
                              </p:par>
                              <p:par>
                                <p:cTn id="19" presetID="19" presetClass="entr" presetSubtype="1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 calcmode="lin" valueType="num">
                                      <p:cBhvr>
                                        <p:cTn id="21" dur="3000" fill="hold"/>
                                        <p:tgtEl>
                                          <p:spTgt spid="112"/>
                                        </p:tgtEl>
                                        <p:attrNameLst>
                                          <p:attrName>ppt_w</p:attrName>
                                        </p:attrNameLst>
                                      </p:cBhvr>
                                      <p:tavLst>
                                        <p:tav tm="0" fmla="#ppt_w*sin(2.5*pi*$)">
                                          <p:val>
                                            <p:fltVal val="0"/>
                                          </p:val>
                                        </p:tav>
                                        <p:tav tm="100000">
                                          <p:val>
                                            <p:fltVal val="1"/>
                                          </p:val>
                                        </p:tav>
                                      </p:tavLst>
                                    </p:anim>
                                    <p:anim calcmode="lin" valueType="num">
                                      <p:cBhvr>
                                        <p:cTn id="22" dur="3000" fill="hold"/>
                                        <p:tgtEl>
                                          <p:spTgt spid="112"/>
                                        </p:tgtEl>
                                        <p:attrNameLst>
                                          <p:attrName>ppt_h</p:attrName>
                                        </p:attrNameLst>
                                      </p:cBhvr>
                                      <p:tavLst>
                                        <p:tav tm="0">
                                          <p:val>
                                            <p:strVal val="#ppt_h"/>
                                          </p:val>
                                        </p:tav>
                                        <p:tav tm="100000">
                                          <p:val>
                                            <p:strVal val="#ppt_h"/>
                                          </p:val>
                                        </p:tav>
                                      </p:tavLst>
                                    </p:anim>
                                  </p:childTnLst>
                                </p:cTn>
                              </p:par>
                              <p:par>
                                <p:cTn id="23" presetID="19" presetClass="entr" presetSubtype="1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 calcmode="lin" valueType="num">
                                      <p:cBhvr>
                                        <p:cTn id="25" dur="3000" fill="hold"/>
                                        <p:tgtEl>
                                          <p:spTgt spid="113"/>
                                        </p:tgtEl>
                                        <p:attrNameLst>
                                          <p:attrName>ppt_w</p:attrName>
                                        </p:attrNameLst>
                                      </p:cBhvr>
                                      <p:tavLst>
                                        <p:tav tm="0" fmla="#ppt_w*sin(2.5*pi*$)">
                                          <p:val>
                                            <p:fltVal val="0"/>
                                          </p:val>
                                        </p:tav>
                                        <p:tav tm="100000">
                                          <p:val>
                                            <p:fltVal val="1"/>
                                          </p:val>
                                        </p:tav>
                                      </p:tavLst>
                                    </p:anim>
                                    <p:anim calcmode="lin" valueType="num">
                                      <p:cBhvr>
                                        <p:cTn id="26" dur="3000" fill="hold"/>
                                        <p:tgtEl>
                                          <p:spTgt spid="113"/>
                                        </p:tgtEl>
                                        <p:attrNameLst>
                                          <p:attrName>ppt_h</p:attrName>
                                        </p:attrNameLst>
                                      </p:cBhvr>
                                      <p:tavLst>
                                        <p:tav tm="0">
                                          <p:val>
                                            <p:strVal val="#ppt_h"/>
                                          </p:val>
                                        </p:tav>
                                        <p:tav tm="100000">
                                          <p:val>
                                            <p:strVal val="#ppt_h"/>
                                          </p:val>
                                        </p:tav>
                                      </p:tavLst>
                                    </p:anim>
                                  </p:childTnLst>
                                </p:cTn>
                              </p:par>
                              <p:par>
                                <p:cTn id="27" presetID="19" presetClass="entr" presetSubtype="1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anim calcmode="lin" valueType="num">
                                      <p:cBhvr>
                                        <p:cTn id="29" dur="3000" fill="hold"/>
                                        <p:tgtEl>
                                          <p:spTgt spid="114"/>
                                        </p:tgtEl>
                                        <p:attrNameLst>
                                          <p:attrName>ppt_w</p:attrName>
                                        </p:attrNameLst>
                                      </p:cBhvr>
                                      <p:tavLst>
                                        <p:tav tm="0" fmla="#ppt_w*sin(2.5*pi*$)">
                                          <p:val>
                                            <p:fltVal val="0"/>
                                          </p:val>
                                        </p:tav>
                                        <p:tav tm="100000">
                                          <p:val>
                                            <p:fltVal val="1"/>
                                          </p:val>
                                        </p:tav>
                                      </p:tavLst>
                                    </p:anim>
                                    <p:anim calcmode="lin" valueType="num">
                                      <p:cBhvr>
                                        <p:cTn id="30" dur="3000" fill="hold"/>
                                        <p:tgtEl>
                                          <p:spTgt spid="114"/>
                                        </p:tgtEl>
                                        <p:attrNameLst>
                                          <p:attrName>ppt_h</p:attrName>
                                        </p:attrNameLst>
                                      </p:cBhvr>
                                      <p:tavLst>
                                        <p:tav tm="0">
                                          <p:val>
                                            <p:strVal val="#ppt_h"/>
                                          </p:val>
                                        </p:tav>
                                        <p:tav tm="100000">
                                          <p:val>
                                            <p:strVal val="#ppt_h"/>
                                          </p:val>
                                        </p:tav>
                                      </p:tavLst>
                                    </p:anim>
                                  </p:childTnLst>
                                </p:cTn>
                              </p:par>
                              <p:par>
                                <p:cTn id="31" presetID="19" presetClass="entr" presetSubtype="1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anim calcmode="lin" valueType="num">
                                      <p:cBhvr>
                                        <p:cTn id="33" dur="3000" fill="hold"/>
                                        <p:tgtEl>
                                          <p:spTgt spid="115"/>
                                        </p:tgtEl>
                                        <p:attrNameLst>
                                          <p:attrName>ppt_w</p:attrName>
                                        </p:attrNameLst>
                                      </p:cBhvr>
                                      <p:tavLst>
                                        <p:tav tm="0" fmla="#ppt_w*sin(2.5*pi*$)">
                                          <p:val>
                                            <p:fltVal val="0"/>
                                          </p:val>
                                        </p:tav>
                                        <p:tav tm="100000">
                                          <p:val>
                                            <p:fltVal val="1"/>
                                          </p:val>
                                        </p:tav>
                                      </p:tavLst>
                                    </p:anim>
                                    <p:anim calcmode="lin" valueType="num">
                                      <p:cBhvr>
                                        <p:cTn id="34" dur="3000" fill="hold"/>
                                        <p:tgtEl>
                                          <p:spTgt spid="115"/>
                                        </p:tgtEl>
                                        <p:attrNameLst>
                                          <p:attrName>ppt_h</p:attrName>
                                        </p:attrNameLst>
                                      </p:cBhvr>
                                      <p:tavLst>
                                        <p:tav tm="0">
                                          <p:val>
                                            <p:strVal val="#ppt_h"/>
                                          </p:val>
                                        </p:tav>
                                        <p:tav tm="100000">
                                          <p:val>
                                            <p:strVal val="#ppt_h"/>
                                          </p:val>
                                        </p:tav>
                                      </p:tavLst>
                                    </p:anim>
                                  </p:childTnLst>
                                </p:cTn>
                              </p:par>
                              <p:par>
                                <p:cTn id="35" presetID="19" presetClass="entr" presetSubtype="1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 calcmode="lin" valueType="num">
                                      <p:cBhvr>
                                        <p:cTn id="37" dur="3000" fill="hold"/>
                                        <p:tgtEl>
                                          <p:spTgt spid="116"/>
                                        </p:tgtEl>
                                        <p:attrNameLst>
                                          <p:attrName>ppt_w</p:attrName>
                                        </p:attrNameLst>
                                      </p:cBhvr>
                                      <p:tavLst>
                                        <p:tav tm="0" fmla="#ppt_w*sin(2.5*pi*$)">
                                          <p:val>
                                            <p:fltVal val="0"/>
                                          </p:val>
                                        </p:tav>
                                        <p:tav tm="100000">
                                          <p:val>
                                            <p:fltVal val="1"/>
                                          </p:val>
                                        </p:tav>
                                      </p:tavLst>
                                    </p:anim>
                                    <p:anim calcmode="lin" valueType="num">
                                      <p:cBhvr>
                                        <p:cTn id="38" dur="3000" fill="hold"/>
                                        <p:tgtEl>
                                          <p:spTgt spid="116"/>
                                        </p:tgtEl>
                                        <p:attrNameLst>
                                          <p:attrName>ppt_h</p:attrName>
                                        </p:attrNameLst>
                                      </p:cBhvr>
                                      <p:tavLst>
                                        <p:tav tm="0">
                                          <p:val>
                                            <p:strVal val="#ppt_h"/>
                                          </p:val>
                                        </p:tav>
                                        <p:tav tm="100000">
                                          <p:val>
                                            <p:strVal val="#ppt_h"/>
                                          </p:val>
                                        </p:tav>
                                      </p:tavLst>
                                    </p:anim>
                                  </p:childTnLst>
                                </p:cTn>
                              </p:par>
                              <p:par>
                                <p:cTn id="39" presetID="19" presetClass="entr" presetSubtype="1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anim calcmode="lin" valueType="num">
                                      <p:cBhvr>
                                        <p:cTn id="41" dur="3000" fill="hold"/>
                                        <p:tgtEl>
                                          <p:spTgt spid="117"/>
                                        </p:tgtEl>
                                        <p:attrNameLst>
                                          <p:attrName>ppt_w</p:attrName>
                                        </p:attrNameLst>
                                      </p:cBhvr>
                                      <p:tavLst>
                                        <p:tav tm="0" fmla="#ppt_w*sin(2.5*pi*$)">
                                          <p:val>
                                            <p:fltVal val="0"/>
                                          </p:val>
                                        </p:tav>
                                        <p:tav tm="100000">
                                          <p:val>
                                            <p:fltVal val="1"/>
                                          </p:val>
                                        </p:tav>
                                      </p:tavLst>
                                    </p:anim>
                                    <p:anim calcmode="lin" valueType="num">
                                      <p:cBhvr>
                                        <p:cTn id="42" dur="3000" fill="hold"/>
                                        <p:tgtEl>
                                          <p:spTgt spid="117"/>
                                        </p:tgtEl>
                                        <p:attrNameLst>
                                          <p:attrName>ppt_h</p:attrName>
                                        </p:attrNameLst>
                                      </p:cBhvr>
                                      <p:tavLst>
                                        <p:tav tm="0">
                                          <p:val>
                                            <p:strVal val="#ppt_h"/>
                                          </p:val>
                                        </p:tav>
                                        <p:tav tm="100000">
                                          <p:val>
                                            <p:strVal val="#ppt_h"/>
                                          </p:val>
                                        </p:tav>
                                      </p:tavLst>
                                    </p:anim>
                                  </p:childTnLst>
                                </p:cTn>
                              </p:par>
                              <p:par>
                                <p:cTn id="43" presetID="19" presetClass="entr" presetSubtype="10" fill="hold" grpId="0" nodeType="withEffect">
                                  <p:stCondLst>
                                    <p:cond delay="0"/>
                                  </p:stCondLst>
                                  <p:childTnLst>
                                    <p:set>
                                      <p:cBhvr>
                                        <p:cTn id="44" dur="1" fill="hold">
                                          <p:stCondLst>
                                            <p:cond delay="0"/>
                                          </p:stCondLst>
                                        </p:cTn>
                                        <p:tgtEl>
                                          <p:spTgt spid="118"/>
                                        </p:tgtEl>
                                        <p:attrNameLst>
                                          <p:attrName>style.visibility</p:attrName>
                                        </p:attrNameLst>
                                      </p:cBhvr>
                                      <p:to>
                                        <p:strVal val="visible"/>
                                      </p:to>
                                    </p:set>
                                    <p:anim calcmode="lin" valueType="num">
                                      <p:cBhvr>
                                        <p:cTn id="45" dur="3000" fill="hold"/>
                                        <p:tgtEl>
                                          <p:spTgt spid="118"/>
                                        </p:tgtEl>
                                        <p:attrNameLst>
                                          <p:attrName>ppt_w</p:attrName>
                                        </p:attrNameLst>
                                      </p:cBhvr>
                                      <p:tavLst>
                                        <p:tav tm="0" fmla="#ppt_w*sin(2.5*pi*$)">
                                          <p:val>
                                            <p:fltVal val="0"/>
                                          </p:val>
                                        </p:tav>
                                        <p:tav tm="100000">
                                          <p:val>
                                            <p:fltVal val="1"/>
                                          </p:val>
                                        </p:tav>
                                      </p:tavLst>
                                    </p:anim>
                                    <p:anim calcmode="lin" valueType="num">
                                      <p:cBhvr>
                                        <p:cTn id="46" dur="3000" fill="hold"/>
                                        <p:tgtEl>
                                          <p:spTgt spid="118"/>
                                        </p:tgtEl>
                                        <p:attrNameLst>
                                          <p:attrName>ppt_h</p:attrName>
                                        </p:attrNameLst>
                                      </p:cBhvr>
                                      <p:tavLst>
                                        <p:tav tm="0">
                                          <p:val>
                                            <p:strVal val="#ppt_h"/>
                                          </p:val>
                                        </p:tav>
                                        <p:tav tm="100000">
                                          <p:val>
                                            <p:strVal val="#ppt_h"/>
                                          </p:val>
                                        </p:tav>
                                      </p:tavLst>
                                    </p:anim>
                                  </p:childTnLst>
                                </p:cTn>
                              </p:par>
                              <p:par>
                                <p:cTn id="47" presetID="19" presetClass="entr" presetSubtype="10" fill="hold" grpId="0" nodeType="withEffect">
                                  <p:stCondLst>
                                    <p:cond delay="0"/>
                                  </p:stCondLst>
                                  <p:childTnLst>
                                    <p:set>
                                      <p:cBhvr>
                                        <p:cTn id="48" dur="1" fill="hold">
                                          <p:stCondLst>
                                            <p:cond delay="0"/>
                                          </p:stCondLst>
                                        </p:cTn>
                                        <p:tgtEl>
                                          <p:spTgt spid="119"/>
                                        </p:tgtEl>
                                        <p:attrNameLst>
                                          <p:attrName>style.visibility</p:attrName>
                                        </p:attrNameLst>
                                      </p:cBhvr>
                                      <p:to>
                                        <p:strVal val="visible"/>
                                      </p:to>
                                    </p:set>
                                    <p:anim calcmode="lin" valueType="num">
                                      <p:cBhvr>
                                        <p:cTn id="49" dur="3000" fill="hold"/>
                                        <p:tgtEl>
                                          <p:spTgt spid="119"/>
                                        </p:tgtEl>
                                        <p:attrNameLst>
                                          <p:attrName>ppt_w</p:attrName>
                                        </p:attrNameLst>
                                      </p:cBhvr>
                                      <p:tavLst>
                                        <p:tav tm="0" fmla="#ppt_w*sin(2.5*pi*$)">
                                          <p:val>
                                            <p:fltVal val="0"/>
                                          </p:val>
                                        </p:tav>
                                        <p:tav tm="100000">
                                          <p:val>
                                            <p:fltVal val="1"/>
                                          </p:val>
                                        </p:tav>
                                      </p:tavLst>
                                    </p:anim>
                                    <p:anim calcmode="lin" valueType="num">
                                      <p:cBhvr>
                                        <p:cTn id="50" dur="3000" fill="hold"/>
                                        <p:tgtEl>
                                          <p:spTgt spid="119"/>
                                        </p:tgtEl>
                                        <p:attrNameLst>
                                          <p:attrName>ppt_h</p:attrName>
                                        </p:attrNameLst>
                                      </p:cBhvr>
                                      <p:tavLst>
                                        <p:tav tm="0">
                                          <p:val>
                                            <p:strVal val="#ppt_h"/>
                                          </p:val>
                                        </p:tav>
                                        <p:tav tm="100000">
                                          <p:val>
                                            <p:strVal val="#ppt_h"/>
                                          </p:val>
                                        </p:tav>
                                      </p:tavLst>
                                    </p:anim>
                                  </p:childTnLst>
                                </p:cTn>
                              </p:par>
                              <p:par>
                                <p:cTn id="51" presetID="19" presetClass="entr" presetSubtype="10" fill="hold" grpId="0" nodeType="withEffect">
                                  <p:stCondLst>
                                    <p:cond delay="0"/>
                                  </p:stCondLst>
                                  <p:childTnLst>
                                    <p:set>
                                      <p:cBhvr>
                                        <p:cTn id="52" dur="1" fill="hold">
                                          <p:stCondLst>
                                            <p:cond delay="0"/>
                                          </p:stCondLst>
                                        </p:cTn>
                                        <p:tgtEl>
                                          <p:spTgt spid="120"/>
                                        </p:tgtEl>
                                        <p:attrNameLst>
                                          <p:attrName>style.visibility</p:attrName>
                                        </p:attrNameLst>
                                      </p:cBhvr>
                                      <p:to>
                                        <p:strVal val="visible"/>
                                      </p:to>
                                    </p:set>
                                    <p:anim calcmode="lin" valueType="num">
                                      <p:cBhvr>
                                        <p:cTn id="53" dur="3000" fill="hold"/>
                                        <p:tgtEl>
                                          <p:spTgt spid="120"/>
                                        </p:tgtEl>
                                        <p:attrNameLst>
                                          <p:attrName>ppt_w</p:attrName>
                                        </p:attrNameLst>
                                      </p:cBhvr>
                                      <p:tavLst>
                                        <p:tav tm="0" fmla="#ppt_w*sin(2.5*pi*$)">
                                          <p:val>
                                            <p:fltVal val="0"/>
                                          </p:val>
                                        </p:tav>
                                        <p:tav tm="100000">
                                          <p:val>
                                            <p:fltVal val="1"/>
                                          </p:val>
                                        </p:tav>
                                      </p:tavLst>
                                    </p:anim>
                                    <p:anim calcmode="lin" valueType="num">
                                      <p:cBhvr>
                                        <p:cTn id="54" dur="3000" fill="hold"/>
                                        <p:tgtEl>
                                          <p:spTgt spid="120"/>
                                        </p:tgtEl>
                                        <p:attrNameLst>
                                          <p:attrName>ppt_h</p:attrName>
                                        </p:attrNameLst>
                                      </p:cBhvr>
                                      <p:tavLst>
                                        <p:tav tm="0">
                                          <p:val>
                                            <p:strVal val="#ppt_h"/>
                                          </p:val>
                                        </p:tav>
                                        <p:tav tm="100000">
                                          <p:val>
                                            <p:strVal val="#ppt_h"/>
                                          </p:val>
                                        </p:tav>
                                      </p:tavLst>
                                    </p:anim>
                                  </p:childTnLst>
                                </p:cTn>
                              </p:par>
                              <p:par>
                                <p:cTn id="55" presetID="19" presetClass="entr" presetSubtype="10" fill="hold" grpId="0" nodeType="withEffect">
                                  <p:stCondLst>
                                    <p:cond delay="0"/>
                                  </p:stCondLst>
                                  <p:childTnLst>
                                    <p:set>
                                      <p:cBhvr>
                                        <p:cTn id="56" dur="1" fill="hold">
                                          <p:stCondLst>
                                            <p:cond delay="0"/>
                                          </p:stCondLst>
                                        </p:cTn>
                                        <p:tgtEl>
                                          <p:spTgt spid="121"/>
                                        </p:tgtEl>
                                        <p:attrNameLst>
                                          <p:attrName>style.visibility</p:attrName>
                                        </p:attrNameLst>
                                      </p:cBhvr>
                                      <p:to>
                                        <p:strVal val="visible"/>
                                      </p:to>
                                    </p:set>
                                    <p:anim calcmode="lin" valueType="num">
                                      <p:cBhvr>
                                        <p:cTn id="57" dur="3000" fill="hold"/>
                                        <p:tgtEl>
                                          <p:spTgt spid="121"/>
                                        </p:tgtEl>
                                        <p:attrNameLst>
                                          <p:attrName>ppt_w</p:attrName>
                                        </p:attrNameLst>
                                      </p:cBhvr>
                                      <p:tavLst>
                                        <p:tav tm="0" fmla="#ppt_w*sin(2.5*pi*$)">
                                          <p:val>
                                            <p:fltVal val="0"/>
                                          </p:val>
                                        </p:tav>
                                        <p:tav tm="100000">
                                          <p:val>
                                            <p:fltVal val="1"/>
                                          </p:val>
                                        </p:tav>
                                      </p:tavLst>
                                    </p:anim>
                                    <p:anim calcmode="lin" valueType="num">
                                      <p:cBhvr>
                                        <p:cTn id="58" dur="3000" fill="hold"/>
                                        <p:tgtEl>
                                          <p:spTgt spid="121"/>
                                        </p:tgtEl>
                                        <p:attrNameLst>
                                          <p:attrName>ppt_h</p:attrName>
                                        </p:attrNameLst>
                                      </p:cBhvr>
                                      <p:tavLst>
                                        <p:tav tm="0">
                                          <p:val>
                                            <p:strVal val="#ppt_h"/>
                                          </p:val>
                                        </p:tav>
                                        <p:tav tm="100000">
                                          <p:val>
                                            <p:strVal val="#ppt_h"/>
                                          </p:val>
                                        </p:tav>
                                      </p:tavLst>
                                    </p:anim>
                                  </p:childTnLst>
                                </p:cTn>
                              </p:par>
                              <p:par>
                                <p:cTn id="59" presetID="19" presetClass="entr" presetSubtype="10" fill="hold" grpId="0" nodeType="withEffect">
                                  <p:stCondLst>
                                    <p:cond delay="0"/>
                                  </p:stCondLst>
                                  <p:childTnLst>
                                    <p:set>
                                      <p:cBhvr>
                                        <p:cTn id="60" dur="1" fill="hold">
                                          <p:stCondLst>
                                            <p:cond delay="0"/>
                                          </p:stCondLst>
                                        </p:cTn>
                                        <p:tgtEl>
                                          <p:spTgt spid="122"/>
                                        </p:tgtEl>
                                        <p:attrNameLst>
                                          <p:attrName>style.visibility</p:attrName>
                                        </p:attrNameLst>
                                      </p:cBhvr>
                                      <p:to>
                                        <p:strVal val="visible"/>
                                      </p:to>
                                    </p:set>
                                    <p:anim calcmode="lin" valueType="num">
                                      <p:cBhvr>
                                        <p:cTn id="61" dur="3000" fill="hold"/>
                                        <p:tgtEl>
                                          <p:spTgt spid="122"/>
                                        </p:tgtEl>
                                        <p:attrNameLst>
                                          <p:attrName>ppt_w</p:attrName>
                                        </p:attrNameLst>
                                      </p:cBhvr>
                                      <p:tavLst>
                                        <p:tav tm="0" fmla="#ppt_w*sin(2.5*pi*$)">
                                          <p:val>
                                            <p:fltVal val="0"/>
                                          </p:val>
                                        </p:tav>
                                        <p:tav tm="100000">
                                          <p:val>
                                            <p:fltVal val="1"/>
                                          </p:val>
                                        </p:tav>
                                      </p:tavLst>
                                    </p:anim>
                                    <p:anim calcmode="lin" valueType="num">
                                      <p:cBhvr>
                                        <p:cTn id="62" dur="3000" fill="hold"/>
                                        <p:tgtEl>
                                          <p:spTgt spid="122"/>
                                        </p:tgtEl>
                                        <p:attrNameLst>
                                          <p:attrName>ppt_h</p:attrName>
                                        </p:attrNameLst>
                                      </p:cBhvr>
                                      <p:tavLst>
                                        <p:tav tm="0">
                                          <p:val>
                                            <p:strVal val="#ppt_h"/>
                                          </p:val>
                                        </p:tav>
                                        <p:tav tm="100000">
                                          <p:val>
                                            <p:strVal val="#ppt_h"/>
                                          </p:val>
                                        </p:tav>
                                      </p:tavLst>
                                    </p:anim>
                                  </p:childTnLst>
                                </p:cTn>
                              </p:par>
                              <p:par>
                                <p:cTn id="63" presetID="19" presetClass="entr" presetSubtype="10" fill="hold" grpId="0" nodeType="withEffect">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cBhvr>
                                        <p:cTn id="65" dur="3000" fill="hold"/>
                                        <p:tgtEl>
                                          <p:spTgt spid="123"/>
                                        </p:tgtEl>
                                        <p:attrNameLst>
                                          <p:attrName>ppt_w</p:attrName>
                                        </p:attrNameLst>
                                      </p:cBhvr>
                                      <p:tavLst>
                                        <p:tav tm="0" fmla="#ppt_w*sin(2.5*pi*$)">
                                          <p:val>
                                            <p:fltVal val="0"/>
                                          </p:val>
                                        </p:tav>
                                        <p:tav tm="100000">
                                          <p:val>
                                            <p:fltVal val="1"/>
                                          </p:val>
                                        </p:tav>
                                      </p:tavLst>
                                    </p:anim>
                                    <p:anim calcmode="lin" valueType="num">
                                      <p:cBhvr>
                                        <p:cTn id="66" dur="3000" fill="hold"/>
                                        <p:tgtEl>
                                          <p:spTgt spid="123"/>
                                        </p:tgtEl>
                                        <p:attrNameLst>
                                          <p:attrName>ppt_h</p:attrName>
                                        </p:attrNameLst>
                                      </p:cBhvr>
                                      <p:tavLst>
                                        <p:tav tm="0">
                                          <p:val>
                                            <p:strVal val="#ppt_h"/>
                                          </p:val>
                                        </p:tav>
                                        <p:tav tm="100000">
                                          <p:val>
                                            <p:strVal val="#ppt_h"/>
                                          </p:val>
                                        </p:tav>
                                      </p:tavLst>
                                    </p:anim>
                                  </p:childTnLst>
                                </p:cTn>
                              </p:par>
                              <p:par>
                                <p:cTn id="67" presetID="19" presetClass="entr" presetSubtype="10" fill="hold" grpId="0" nodeType="withEffect">
                                  <p:stCondLst>
                                    <p:cond delay="0"/>
                                  </p:stCondLst>
                                  <p:childTnLst>
                                    <p:set>
                                      <p:cBhvr>
                                        <p:cTn id="68" dur="1" fill="hold">
                                          <p:stCondLst>
                                            <p:cond delay="0"/>
                                          </p:stCondLst>
                                        </p:cTn>
                                        <p:tgtEl>
                                          <p:spTgt spid="124"/>
                                        </p:tgtEl>
                                        <p:attrNameLst>
                                          <p:attrName>style.visibility</p:attrName>
                                        </p:attrNameLst>
                                      </p:cBhvr>
                                      <p:to>
                                        <p:strVal val="visible"/>
                                      </p:to>
                                    </p:set>
                                    <p:anim calcmode="lin" valueType="num">
                                      <p:cBhvr>
                                        <p:cTn id="69" dur="3000" fill="hold"/>
                                        <p:tgtEl>
                                          <p:spTgt spid="124"/>
                                        </p:tgtEl>
                                        <p:attrNameLst>
                                          <p:attrName>ppt_w</p:attrName>
                                        </p:attrNameLst>
                                      </p:cBhvr>
                                      <p:tavLst>
                                        <p:tav tm="0" fmla="#ppt_w*sin(2.5*pi*$)">
                                          <p:val>
                                            <p:fltVal val="0"/>
                                          </p:val>
                                        </p:tav>
                                        <p:tav tm="100000">
                                          <p:val>
                                            <p:fltVal val="1"/>
                                          </p:val>
                                        </p:tav>
                                      </p:tavLst>
                                    </p:anim>
                                    <p:anim calcmode="lin" valueType="num">
                                      <p:cBhvr>
                                        <p:cTn id="70" dur="3000" fill="hold"/>
                                        <p:tgtEl>
                                          <p:spTgt spid="124"/>
                                        </p:tgtEl>
                                        <p:attrNameLst>
                                          <p:attrName>ppt_h</p:attrName>
                                        </p:attrNameLst>
                                      </p:cBhvr>
                                      <p:tavLst>
                                        <p:tav tm="0">
                                          <p:val>
                                            <p:strVal val="#ppt_h"/>
                                          </p:val>
                                        </p:tav>
                                        <p:tav tm="100000">
                                          <p:val>
                                            <p:strVal val="#ppt_h"/>
                                          </p:val>
                                        </p:tav>
                                      </p:tavLst>
                                    </p:anim>
                                  </p:childTnLst>
                                </p:cTn>
                              </p:par>
                              <p:par>
                                <p:cTn id="71" presetID="19"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 calcmode="lin" valueType="num">
                                      <p:cBhvr>
                                        <p:cTn id="73" dur="3000" fill="hold"/>
                                        <p:tgtEl>
                                          <p:spTgt spid="125"/>
                                        </p:tgtEl>
                                        <p:attrNameLst>
                                          <p:attrName>ppt_w</p:attrName>
                                        </p:attrNameLst>
                                      </p:cBhvr>
                                      <p:tavLst>
                                        <p:tav tm="0" fmla="#ppt_w*sin(2.5*pi*$)">
                                          <p:val>
                                            <p:fltVal val="0"/>
                                          </p:val>
                                        </p:tav>
                                        <p:tav tm="100000">
                                          <p:val>
                                            <p:fltVal val="1"/>
                                          </p:val>
                                        </p:tav>
                                      </p:tavLst>
                                    </p:anim>
                                    <p:anim calcmode="lin" valueType="num">
                                      <p:cBhvr>
                                        <p:cTn id="74" dur="3000" fill="hold"/>
                                        <p:tgtEl>
                                          <p:spTgt spid="125"/>
                                        </p:tgtEl>
                                        <p:attrNameLst>
                                          <p:attrName>ppt_h</p:attrName>
                                        </p:attrNameLst>
                                      </p:cBhvr>
                                      <p:tavLst>
                                        <p:tav tm="0">
                                          <p:val>
                                            <p:strVal val="#ppt_h"/>
                                          </p:val>
                                        </p:tav>
                                        <p:tav tm="100000">
                                          <p:val>
                                            <p:strVal val="#ppt_h"/>
                                          </p:val>
                                        </p:tav>
                                      </p:tavLst>
                                    </p:anim>
                                  </p:childTnLst>
                                </p:cTn>
                              </p:par>
                              <p:par>
                                <p:cTn id="75" presetID="19" presetClass="entr" presetSubtype="10" fill="hold" grpId="0" nodeType="withEffect">
                                  <p:stCondLst>
                                    <p:cond delay="0"/>
                                  </p:stCondLst>
                                  <p:childTnLst>
                                    <p:set>
                                      <p:cBhvr>
                                        <p:cTn id="76" dur="1" fill="hold">
                                          <p:stCondLst>
                                            <p:cond delay="0"/>
                                          </p:stCondLst>
                                        </p:cTn>
                                        <p:tgtEl>
                                          <p:spTgt spid="126"/>
                                        </p:tgtEl>
                                        <p:attrNameLst>
                                          <p:attrName>style.visibility</p:attrName>
                                        </p:attrNameLst>
                                      </p:cBhvr>
                                      <p:to>
                                        <p:strVal val="visible"/>
                                      </p:to>
                                    </p:set>
                                    <p:anim calcmode="lin" valueType="num">
                                      <p:cBhvr>
                                        <p:cTn id="77" dur="3000" fill="hold"/>
                                        <p:tgtEl>
                                          <p:spTgt spid="126"/>
                                        </p:tgtEl>
                                        <p:attrNameLst>
                                          <p:attrName>ppt_w</p:attrName>
                                        </p:attrNameLst>
                                      </p:cBhvr>
                                      <p:tavLst>
                                        <p:tav tm="0" fmla="#ppt_w*sin(2.5*pi*$)">
                                          <p:val>
                                            <p:fltVal val="0"/>
                                          </p:val>
                                        </p:tav>
                                        <p:tav tm="100000">
                                          <p:val>
                                            <p:fltVal val="1"/>
                                          </p:val>
                                        </p:tav>
                                      </p:tavLst>
                                    </p:anim>
                                    <p:anim calcmode="lin" valueType="num">
                                      <p:cBhvr>
                                        <p:cTn id="78" dur="3000" fill="hold"/>
                                        <p:tgtEl>
                                          <p:spTgt spid="126"/>
                                        </p:tgtEl>
                                        <p:attrNameLst>
                                          <p:attrName>ppt_h</p:attrName>
                                        </p:attrNameLst>
                                      </p:cBhvr>
                                      <p:tavLst>
                                        <p:tav tm="0">
                                          <p:val>
                                            <p:strVal val="#ppt_h"/>
                                          </p:val>
                                        </p:tav>
                                        <p:tav tm="100000">
                                          <p:val>
                                            <p:strVal val="#ppt_h"/>
                                          </p:val>
                                        </p:tav>
                                      </p:tavLst>
                                    </p:anim>
                                  </p:childTnLst>
                                </p:cTn>
                              </p:par>
                              <p:par>
                                <p:cTn id="79" presetID="19" presetClass="entr" presetSubtype="10" fill="hold" grpId="0" nodeType="withEffect">
                                  <p:stCondLst>
                                    <p:cond delay="0"/>
                                  </p:stCondLst>
                                  <p:childTnLst>
                                    <p:set>
                                      <p:cBhvr>
                                        <p:cTn id="80" dur="1" fill="hold">
                                          <p:stCondLst>
                                            <p:cond delay="0"/>
                                          </p:stCondLst>
                                        </p:cTn>
                                        <p:tgtEl>
                                          <p:spTgt spid="127"/>
                                        </p:tgtEl>
                                        <p:attrNameLst>
                                          <p:attrName>style.visibility</p:attrName>
                                        </p:attrNameLst>
                                      </p:cBhvr>
                                      <p:to>
                                        <p:strVal val="visible"/>
                                      </p:to>
                                    </p:set>
                                    <p:anim calcmode="lin" valueType="num">
                                      <p:cBhvr>
                                        <p:cTn id="81" dur="3000" fill="hold"/>
                                        <p:tgtEl>
                                          <p:spTgt spid="127"/>
                                        </p:tgtEl>
                                        <p:attrNameLst>
                                          <p:attrName>ppt_w</p:attrName>
                                        </p:attrNameLst>
                                      </p:cBhvr>
                                      <p:tavLst>
                                        <p:tav tm="0" fmla="#ppt_w*sin(2.5*pi*$)">
                                          <p:val>
                                            <p:fltVal val="0"/>
                                          </p:val>
                                        </p:tav>
                                        <p:tav tm="100000">
                                          <p:val>
                                            <p:fltVal val="1"/>
                                          </p:val>
                                        </p:tav>
                                      </p:tavLst>
                                    </p:anim>
                                    <p:anim calcmode="lin" valueType="num">
                                      <p:cBhvr>
                                        <p:cTn id="82" dur="3000" fill="hold"/>
                                        <p:tgtEl>
                                          <p:spTgt spid="127"/>
                                        </p:tgtEl>
                                        <p:attrNameLst>
                                          <p:attrName>ppt_h</p:attrName>
                                        </p:attrNameLst>
                                      </p:cBhvr>
                                      <p:tavLst>
                                        <p:tav tm="0">
                                          <p:val>
                                            <p:strVal val="#ppt_h"/>
                                          </p:val>
                                        </p:tav>
                                        <p:tav tm="100000">
                                          <p:val>
                                            <p:strVal val="#ppt_h"/>
                                          </p:val>
                                        </p:tav>
                                      </p:tavLst>
                                    </p:anim>
                                  </p:childTnLst>
                                </p:cTn>
                              </p:par>
                              <p:par>
                                <p:cTn id="83" presetID="19" presetClass="entr" presetSubtype="10" fill="hold" grpId="0" nodeType="withEffect">
                                  <p:stCondLst>
                                    <p:cond delay="0"/>
                                  </p:stCondLst>
                                  <p:childTnLst>
                                    <p:set>
                                      <p:cBhvr>
                                        <p:cTn id="84" dur="1" fill="hold">
                                          <p:stCondLst>
                                            <p:cond delay="0"/>
                                          </p:stCondLst>
                                        </p:cTn>
                                        <p:tgtEl>
                                          <p:spTgt spid="128"/>
                                        </p:tgtEl>
                                        <p:attrNameLst>
                                          <p:attrName>style.visibility</p:attrName>
                                        </p:attrNameLst>
                                      </p:cBhvr>
                                      <p:to>
                                        <p:strVal val="visible"/>
                                      </p:to>
                                    </p:set>
                                    <p:anim calcmode="lin" valueType="num">
                                      <p:cBhvr>
                                        <p:cTn id="85" dur="3000" fill="hold"/>
                                        <p:tgtEl>
                                          <p:spTgt spid="128"/>
                                        </p:tgtEl>
                                        <p:attrNameLst>
                                          <p:attrName>ppt_w</p:attrName>
                                        </p:attrNameLst>
                                      </p:cBhvr>
                                      <p:tavLst>
                                        <p:tav tm="0" fmla="#ppt_w*sin(2.5*pi*$)">
                                          <p:val>
                                            <p:fltVal val="0"/>
                                          </p:val>
                                        </p:tav>
                                        <p:tav tm="100000">
                                          <p:val>
                                            <p:fltVal val="1"/>
                                          </p:val>
                                        </p:tav>
                                      </p:tavLst>
                                    </p:anim>
                                    <p:anim calcmode="lin" valueType="num">
                                      <p:cBhvr>
                                        <p:cTn id="86" dur="3000" fill="hold"/>
                                        <p:tgtEl>
                                          <p:spTgt spid="128"/>
                                        </p:tgtEl>
                                        <p:attrNameLst>
                                          <p:attrName>ppt_h</p:attrName>
                                        </p:attrNameLst>
                                      </p:cBhvr>
                                      <p:tavLst>
                                        <p:tav tm="0">
                                          <p:val>
                                            <p:strVal val="#ppt_h"/>
                                          </p:val>
                                        </p:tav>
                                        <p:tav tm="100000">
                                          <p:val>
                                            <p:strVal val="#ppt_h"/>
                                          </p:val>
                                        </p:tav>
                                      </p:tavLst>
                                    </p:anim>
                                  </p:childTnLst>
                                </p:cTn>
                              </p:par>
                              <p:par>
                                <p:cTn id="87" presetID="19" presetClass="entr" presetSubtype="10" fill="hold" grpId="0" nodeType="withEffect">
                                  <p:stCondLst>
                                    <p:cond delay="0"/>
                                  </p:stCondLst>
                                  <p:childTnLst>
                                    <p:set>
                                      <p:cBhvr>
                                        <p:cTn id="88" dur="1" fill="hold">
                                          <p:stCondLst>
                                            <p:cond delay="0"/>
                                          </p:stCondLst>
                                        </p:cTn>
                                        <p:tgtEl>
                                          <p:spTgt spid="129"/>
                                        </p:tgtEl>
                                        <p:attrNameLst>
                                          <p:attrName>style.visibility</p:attrName>
                                        </p:attrNameLst>
                                      </p:cBhvr>
                                      <p:to>
                                        <p:strVal val="visible"/>
                                      </p:to>
                                    </p:set>
                                    <p:anim calcmode="lin" valueType="num">
                                      <p:cBhvr>
                                        <p:cTn id="89" dur="3000" fill="hold"/>
                                        <p:tgtEl>
                                          <p:spTgt spid="129"/>
                                        </p:tgtEl>
                                        <p:attrNameLst>
                                          <p:attrName>ppt_w</p:attrName>
                                        </p:attrNameLst>
                                      </p:cBhvr>
                                      <p:tavLst>
                                        <p:tav tm="0" fmla="#ppt_w*sin(2.5*pi*$)">
                                          <p:val>
                                            <p:fltVal val="0"/>
                                          </p:val>
                                        </p:tav>
                                        <p:tav tm="100000">
                                          <p:val>
                                            <p:fltVal val="1"/>
                                          </p:val>
                                        </p:tav>
                                      </p:tavLst>
                                    </p:anim>
                                    <p:anim calcmode="lin" valueType="num">
                                      <p:cBhvr>
                                        <p:cTn id="90" dur="3000" fill="hold"/>
                                        <p:tgtEl>
                                          <p:spTgt spid="129"/>
                                        </p:tgtEl>
                                        <p:attrNameLst>
                                          <p:attrName>ppt_h</p:attrName>
                                        </p:attrNameLst>
                                      </p:cBhvr>
                                      <p:tavLst>
                                        <p:tav tm="0">
                                          <p:val>
                                            <p:strVal val="#ppt_h"/>
                                          </p:val>
                                        </p:tav>
                                        <p:tav tm="100000">
                                          <p:val>
                                            <p:strVal val="#ppt_h"/>
                                          </p:val>
                                        </p:tav>
                                      </p:tavLst>
                                    </p:anim>
                                  </p:childTnLst>
                                </p:cTn>
                              </p:par>
                              <p:par>
                                <p:cTn id="91" presetID="19" presetClass="entr" presetSubtype="10" fill="hold" grpId="0" nodeType="withEffect">
                                  <p:stCondLst>
                                    <p:cond delay="0"/>
                                  </p:stCondLst>
                                  <p:childTnLst>
                                    <p:set>
                                      <p:cBhvr>
                                        <p:cTn id="92" dur="1" fill="hold">
                                          <p:stCondLst>
                                            <p:cond delay="0"/>
                                          </p:stCondLst>
                                        </p:cTn>
                                        <p:tgtEl>
                                          <p:spTgt spid="130"/>
                                        </p:tgtEl>
                                        <p:attrNameLst>
                                          <p:attrName>style.visibility</p:attrName>
                                        </p:attrNameLst>
                                      </p:cBhvr>
                                      <p:to>
                                        <p:strVal val="visible"/>
                                      </p:to>
                                    </p:set>
                                    <p:anim calcmode="lin" valueType="num">
                                      <p:cBhvr>
                                        <p:cTn id="93" dur="3000" fill="hold"/>
                                        <p:tgtEl>
                                          <p:spTgt spid="130"/>
                                        </p:tgtEl>
                                        <p:attrNameLst>
                                          <p:attrName>ppt_w</p:attrName>
                                        </p:attrNameLst>
                                      </p:cBhvr>
                                      <p:tavLst>
                                        <p:tav tm="0" fmla="#ppt_w*sin(2.5*pi*$)">
                                          <p:val>
                                            <p:fltVal val="0"/>
                                          </p:val>
                                        </p:tav>
                                        <p:tav tm="100000">
                                          <p:val>
                                            <p:fltVal val="1"/>
                                          </p:val>
                                        </p:tav>
                                      </p:tavLst>
                                    </p:anim>
                                    <p:anim calcmode="lin" valueType="num">
                                      <p:cBhvr>
                                        <p:cTn id="94" dur="3000" fill="hold"/>
                                        <p:tgtEl>
                                          <p:spTgt spid="130"/>
                                        </p:tgtEl>
                                        <p:attrNameLst>
                                          <p:attrName>ppt_h</p:attrName>
                                        </p:attrNameLst>
                                      </p:cBhvr>
                                      <p:tavLst>
                                        <p:tav tm="0">
                                          <p:val>
                                            <p:strVal val="#ppt_h"/>
                                          </p:val>
                                        </p:tav>
                                        <p:tav tm="100000">
                                          <p:val>
                                            <p:strVal val="#ppt_h"/>
                                          </p:val>
                                        </p:tav>
                                      </p:tavLst>
                                    </p:anim>
                                  </p:childTnLst>
                                </p:cTn>
                              </p:par>
                              <p:par>
                                <p:cTn id="95" presetID="19" presetClass="entr" presetSubtype="10" fill="hold" grpId="0" nodeType="withEffect">
                                  <p:stCondLst>
                                    <p:cond delay="0"/>
                                  </p:stCondLst>
                                  <p:childTnLst>
                                    <p:set>
                                      <p:cBhvr>
                                        <p:cTn id="96" dur="1" fill="hold">
                                          <p:stCondLst>
                                            <p:cond delay="0"/>
                                          </p:stCondLst>
                                        </p:cTn>
                                        <p:tgtEl>
                                          <p:spTgt spid="131"/>
                                        </p:tgtEl>
                                        <p:attrNameLst>
                                          <p:attrName>style.visibility</p:attrName>
                                        </p:attrNameLst>
                                      </p:cBhvr>
                                      <p:to>
                                        <p:strVal val="visible"/>
                                      </p:to>
                                    </p:set>
                                    <p:anim calcmode="lin" valueType="num">
                                      <p:cBhvr>
                                        <p:cTn id="97" dur="3000" fill="hold"/>
                                        <p:tgtEl>
                                          <p:spTgt spid="131"/>
                                        </p:tgtEl>
                                        <p:attrNameLst>
                                          <p:attrName>ppt_w</p:attrName>
                                        </p:attrNameLst>
                                      </p:cBhvr>
                                      <p:tavLst>
                                        <p:tav tm="0" fmla="#ppt_w*sin(2.5*pi*$)">
                                          <p:val>
                                            <p:fltVal val="0"/>
                                          </p:val>
                                        </p:tav>
                                        <p:tav tm="100000">
                                          <p:val>
                                            <p:fltVal val="1"/>
                                          </p:val>
                                        </p:tav>
                                      </p:tavLst>
                                    </p:anim>
                                    <p:anim calcmode="lin" valueType="num">
                                      <p:cBhvr>
                                        <p:cTn id="98" dur="3000" fill="hold"/>
                                        <p:tgtEl>
                                          <p:spTgt spid="131"/>
                                        </p:tgtEl>
                                        <p:attrNameLst>
                                          <p:attrName>ppt_h</p:attrName>
                                        </p:attrNameLst>
                                      </p:cBhvr>
                                      <p:tavLst>
                                        <p:tav tm="0">
                                          <p:val>
                                            <p:strVal val="#ppt_h"/>
                                          </p:val>
                                        </p:tav>
                                        <p:tav tm="100000">
                                          <p:val>
                                            <p:strVal val="#ppt_h"/>
                                          </p:val>
                                        </p:tav>
                                      </p:tavLst>
                                    </p:anim>
                                  </p:childTnLst>
                                </p:cTn>
                              </p:par>
                              <p:par>
                                <p:cTn id="99" presetID="19" presetClass="entr" presetSubtype="10" fill="hold" grpId="0" nodeType="withEffect">
                                  <p:stCondLst>
                                    <p:cond delay="0"/>
                                  </p:stCondLst>
                                  <p:childTnLst>
                                    <p:set>
                                      <p:cBhvr>
                                        <p:cTn id="100" dur="1" fill="hold">
                                          <p:stCondLst>
                                            <p:cond delay="0"/>
                                          </p:stCondLst>
                                        </p:cTn>
                                        <p:tgtEl>
                                          <p:spTgt spid="132"/>
                                        </p:tgtEl>
                                        <p:attrNameLst>
                                          <p:attrName>style.visibility</p:attrName>
                                        </p:attrNameLst>
                                      </p:cBhvr>
                                      <p:to>
                                        <p:strVal val="visible"/>
                                      </p:to>
                                    </p:set>
                                    <p:anim calcmode="lin" valueType="num">
                                      <p:cBhvr>
                                        <p:cTn id="101" dur="3000" fill="hold"/>
                                        <p:tgtEl>
                                          <p:spTgt spid="132"/>
                                        </p:tgtEl>
                                        <p:attrNameLst>
                                          <p:attrName>ppt_w</p:attrName>
                                        </p:attrNameLst>
                                      </p:cBhvr>
                                      <p:tavLst>
                                        <p:tav tm="0" fmla="#ppt_w*sin(2.5*pi*$)">
                                          <p:val>
                                            <p:fltVal val="0"/>
                                          </p:val>
                                        </p:tav>
                                        <p:tav tm="100000">
                                          <p:val>
                                            <p:fltVal val="1"/>
                                          </p:val>
                                        </p:tav>
                                      </p:tavLst>
                                    </p:anim>
                                    <p:anim calcmode="lin" valueType="num">
                                      <p:cBhvr>
                                        <p:cTn id="102" dur="3000" fill="hold"/>
                                        <p:tgtEl>
                                          <p:spTgt spid="132"/>
                                        </p:tgtEl>
                                        <p:attrNameLst>
                                          <p:attrName>ppt_h</p:attrName>
                                        </p:attrNameLst>
                                      </p:cBhvr>
                                      <p:tavLst>
                                        <p:tav tm="0">
                                          <p:val>
                                            <p:strVal val="#ppt_h"/>
                                          </p:val>
                                        </p:tav>
                                        <p:tav tm="100000">
                                          <p:val>
                                            <p:strVal val="#ppt_h"/>
                                          </p:val>
                                        </p:tav>
                                      </p:tavLst>
                                    </p:anim>
                                  </p:childTnLst>
                                </p:cTn>
                              </p:par>
                              <p:par>
                                <p:cTn id="103" presetID="19" presetClass="entr" presetSubtype="10" fill="hold" grpId="0" nodeType="withEffect">
                                  <p:stCondLst>
                                    <p:cond delay="0"/>
                                  </p:stCondLst>
                                  <p:childTnLst>
                                    <p:set>
                                      <p:cBhvr>
                                        <p:cTn id="104" dur="1" fill="hold">
                                          <p:stCondLst>
                                            <p:cond delay="0"/>
                                          </p:stCondLst>
                                        </p:cTn>
                                        <p:tgtEl>
                                          <p:spTgt spid="133"/>
                                        </p:tgtEl>
                                        <p:attrNameLst>
                                          <p:attrName>style.visibility</p:attrName>
                                        </p:attrNameLst>
                                      </p:cBhvr>
                                      <p:to>
                                        <p:strVal val="visible"/>
                                      </p:to>
                                    </p:set>
                                    <p:anim calcmode="lin" valueType="num">
                                      <p:cBhvr>
                                        <p:cTn id="105" dur="3000" fill="hold"/>
                                        <p:tgtEl>
                                          <p:spTgt spid="133"/>
                                        </p:tgtEl>
                                        <p:attrNameLst>
                                          <p:attrName>ppt_w</p:attrName>
                                        </p:attrNameLst>
                                      </p:cBhvr>
                                      <p:tavLst>
                                        <p:tav tm="0" fmla="#ppt_w*sin(2.5*pi*$)">
                                          <p:val>
                                            <p:fltVal val="0"/>
                                          </p:val>
                                        </p:tav>
                                        <p:tav tm="100000">
                                          <p:val>
                                            <p:fltVal val="1"/>
                                          </p:val>
                                        </p:tav>
                                      </p:tavLst>
                                    </p:anim>
                                    <p:anim calcmode="lin" valueType="num">
                                      <p:cBhvr>
                                        <p:cTn id="106" dur="3000" fill="hold"/>
                                        <p:tgtEl>
                                          <p:spTgt spid="133"/>
                                        </p:tgtEl>
                                        <p:attrNameLst>
                                          <p:attrName>ppt_h</p:attrName>
                                        </p:attrNameLst>
                                      </p:cBhvr>
                                      <p:tavLst>
                                        <p:tav tm="0">
                                          <p:val>
                                            <p:strVal val="#ppt_h"/>
                                          </p:val>
                                        </p:tav>
                                        <p:tav tm="100000">
                                          <p:val>
                                            <p:strVal val="#ppt_h"/>
                                          </p:val>
                                        </p:tav>
                                      </p:tavLst>
                                    </p:anim>
                                  </p:childTnLst>
                                </p:cTn>
                              </p:par>
                              <p:par>
                                <p:cTn id="107" presetID="19" presetClass="entr" presetSubtype="10" fill="hold" grpId="0" nodeType="withEffect">
                                  <p:stCondLst>
                                    <p:cond delay="0"/>
                                  </p:stCondLst>
                                  <p:childTnLst>
                                    <p:set>
                                      <p:cBhvr>
                                        <p:cTn id="108" dur="1" fill="hold">
                                          <p:stCondLst>
                                            <p:cond delay="0"/>
                                          </p:stCondLst>
                                        </p:cTn>
                                        <p:tgtEl>
                                          <p:spTgt spid="134"/>
                                        </p:tgtEl>
                                        <p:attrNameLst>
                                          <p:attrName>style.visibility</p:attrName>
                                        </p:attrNameLst>
                                      </p:cBhvr>
                                      <p:to>
                                        <p:strVal val="visible"/>
                                      </p:to>
                                    </p:set>
                                    <p:anim calcmode="lin" valueType="num">
                                      <p:cBhvr>
                                        <p:cTn id="109" dur="3000" fill="hold"/>
                                        <p:tgtEl>
                                          <p:spTgt spid="134"/>
                                        </p:tgtEl>
                                        <p:attrNameLst>
                                          <p:attrName>ppt_w</p:attrName>
                                        </p:attrNameLst>
                                      </p:cBhvr>
                                      <p:tavLst>
                                        <p:tav tm="0" fmla="#ppt_w*sin(2.5*pi*$)">
                                          <p:val>
                                            <p:fltVal val="0"/>
                                          </p:val>
                                        </p:tav>
                                        <p:tav tm="100000">
                                          <p:val>
                                            <p:fltVal val="1"/>
                                          </p:val>
                                        </p:tav>
                                      </p:tavLst>
                                    </p:anim>
                                    <p:anim calcmode="lin" valueType="num">
                                      <p:cBhvr>
                                        <p:cTn id="110" dur="3000" fill="hold"/>
                                        <p:tgtEl>
                                          <p:spTgt spid="134"/>
                                        </p:tgtEl>
                                        <p:attrNameLst>
                                          <p:attrName>ppt_h</p:attrName>
                                        </p:attrNameLst>
                                      </p:cBhvr>
                                      <p:tavLst>
                                        <p:tav tm="0">
                                          <p:val>
                                            <p:strVal val="#ppt_h"/>
                                          </p:val>
                                        </p:tav>
                                        <p:tav tm="100000">
                                          <p:val>
                                            <p:strVal val="#ppt_h"/>
                                          </p:val>
                                        </p:tav>
                                      </p:tavLst>
                                    </p:anim>
                                  </p:childTnLst>
                                </p:cTn>
                              </p:par>
                              <p:par>
                                <p:cTn id="111" presetID="19" presetClass="entr" presetSubtype="10" fill="hold" grpId="0" nodeType="withEffect">
                                  <p:stCondLst>
                                    <p:cond delay="0"/>
                                  </p:stCondLst>
                                  <p:childTnLst>
                                    <p:set>
                                      <p:cBhvr>
                                        <p:cTn id="112" dur="1" fill="hold">
                                          <p:stCondLst>
                                            <p:cond delay="0"/>
                                          </p:stCondLst>
                                        </p:cTn>
                                        <p:tgtEl>
                                          <p:spTgt spid="135"/>
                                        </p:tgtEl>
                                        <p:attrNameLst>
                                          <p:attrName>style.visibility</p:attrName>
                                        </p:attrNameLst>
                                      </p:cBhvr>
                                      <p:to>
                                        <p:strVal val="visible"/>
                                      </p:to>
                                    </p:set>
                                    <p:anim calcmode="lin" valueType="num">
                                      <p:cBhvr>
                                        <p:cTn id="113" dur="3000" fill="hold"/>
                                        <p:tgtEl>
                                          <p:spTgt spid="135"/>
                                        </p:tgtEl>
                                        <p:attrNameLst>
                                          <p:attrName>ppt_w</p:attrName>
                                        </p:attrNameLst>
                                      </p:cBhvr>
                                      <p:tavLst>
                                        <p:tav tm="0" fmla="#ppt_w*sin(2.5*pi*$)">
                                          <p:val>
                                            <p:fltVal val="0"/>
                                          </p:val>
                                        </p:tav>
                                        <p:tav tm="100000">
                                          <p:val>
                                            <p:fltVal val="1"/>
                                          </p:val>
                                        </p:tav>
                                      </p:tavLst>
                                    </p:anim>
                                    <p:anim calcmode="lin" valueType="num">
                                      <p:cBhvr>
                                        <p:cTn id="114" dur="3000" fill="hold"/>
                                        <p:tgtEl>
                                          <p:spTgt spid="135"/>
                                        </p:tgtEl>
                                        <p:attrNameLst>
                                          <p:attrName>ppt_h</p:attrName>
                                        </p:attrNameLst>
                                      </p:cBhvr>
                                      <p:tavLst>
                                        <p:tav tm="0">
                                          <p:val>
                                            <p:strVal val="#ppt_h"/>
                                          </p:val>
                                        </p:tav>
                                        <p:tav tm="100000">
                                          <p:val>
                                            <p:strVal val="#ppt_h"/>
                                          </p:val>
                                        </p:tav>
                                      </p:tavLst>
                                    </p:anim>
                                  </p:childTnLst>
                                </p:cTn>
                              </p:par>
                              <p:par>
                                <p:cTn id="115" presetID="19" presetClass="entr" presetSubtype="10" fill="hold" grpId="0" nodeType="withEffect">
                                  <p:stCondLst>
                                    <p:cond delay="0"/>
                                  </p:stCondLst>
                                  <p:childTnLst>
                                    <p:set>
                                      <p:cBhvr>
                                        <p:cTn id="116" dur="1" fill="hold">
                                          <p:stCondLst>
                                            <p:cond delay="0"/>
                                          </p:stCondLst>
                                        </p:cTn>
                                        <p:tgtEl>
                                          <p:spTgt spid="136"/>
                                        </p:tgtEl>
                                        <p:attrNameLst>
                                          <p:attrName>style.visibility</p:attrName>
                                        </p:attrNameLst>
                                      </p:cBhvr>
                                      <p:to>
                                        <p:strVal val="visible"/>
                                      </p:to>
                                    </p:set>
                                    <p:anim calcmode="lin" valueType="num">
                                      <p:cBhvr>
                                        <p:cTn id="117" dur="3000" fill="hold"/>
                                        <p:tgtEl>
                                          <p:spTgt spid="136"/>
                                        </p:tgtEl>
                                        <p:attrNameLst>
                                          <p:attrName>ppt_w</p:attrName>
                                        </p:attrNameLst>
                                      </p:cBhvr>
                                      <p:tavLst>
                                        <p:tav tm="0" fmla="#ppt_w*sin(2.5*pi*$)">
                                          <p:val>
                                            <p:fltVal val="0"/>
                                          </p:val>
                                        </p:tav>
                                        <p:tav tm="100000">
                                          <p:val>
                                            <p:fltVal val="1"/>
                                          </p:val>
                                        </p:tav>
                                      </p:tavLst>
                                    </p:anim>
                                    <p:anim calcmode="lin" valueType="num">
                                      <p:cBhvr>
                                        <p:cTn id="118" dur="3000" fill="hold"/>
                                        <p:tgtEl>
                                          <p:spTgt spid="136"/>
                                        </p:tgtEl>
                                        <p:attrNameLst>
                                          <p:attrName>ppt_h</p:attrName>
                                        </p:attrNameLst>
                                      </p:cBhvr>
                                      <p:tavLst>
                                        <p:tav tm="0">
                                          <p:val>
                                            <p:strVal val="#ppt_h"/>
                                          </p:val>
                                        </p:tav>
                                        <p:tav tm="100000">
                                          <p:val>
                                            <p:strVal val="#ppt_h"/>
                                          </p:val>
                                        </p:tav>
                                      </p:tavLst>
                                    </p:anim>
                                  </p:childTnLst>
                                </p:cTn>
                              </p:par>
                              <p:par>
                                <p:cTn id="119" presetID="19" presetClass="entr" presetSubtype="10" fill="hold" grpId="0" nodeType="withEffect">
                                  <p:stCondLst>
                                    <p:cond delay="0"/>
                                  </p:stCondLst>
                                  <p:childTnLst>
                                    <p:set>
                                      <p:cBhvr>
                                        <p:cTn id="120" dur="1" fill="hold">
                                          <p:stCondLst>
                                            <p:cond delay="0"/>
                                          </p:stCondLst>
                                        </p:cTn>
                                        <p:tgtEl>
                                          <p:spTgt spid="137"/>
                                        </p:tgtEl>
                                        <p:attrNameLst>
                                          <p:attrName>style.visibility</p:attrName>
                                        </p:attrNameLst>
                                      </p:cBhvr>
                                      <p:to>
                                        <p:strVal val="visible"/>
                                      </p:to>
                                    </p:set>
                                    <p:anim calcmode="lin" valueType="num">
                                      <p:cBhvr>
                                        <p:cTn id="121" dur="3000" fill="hold"/>
                                        <p:tgtEl>
                                          <p:spTgt spid="137"/>
                                        </p:tgtEl>
                                        <p:attrNameLst>
                                          <p:attrName>ppt_w</p:attrName>
                                        </p:attrNameLst>
                                      </p:cBhvr>
                                      <p:tavLst>
                                        <p:tav tm="0" fmla="#ppt_w*sin(2.5*pi*$)">
                                          <p:val>
                                            <p:fltVal val="0"/>
                                          </p:val>
                                        </p:tav>
                                        <p:tav tm="100000">
                                          <p:val>
                                            <p:fltVal val="1"/>
                                          </p:val>
                                        </p:tav>
                                      </p:tavLst>
                                    </p:anim>
                                    <p:anim calcmode="lin" valueType="num">
                                      <p:cBhvr>
                                        <p:cTn id="122" dur="3000" fill="hold"/>
                                        <p:tgtEl>
                                          <p:spTgt spid="137"/>
                                        </p:tgtEl>
                                        <p:attrNameLst>
                                          <p:attrName>ppt_h</p:attrName>
                                        </p:attrNameLst>
                                      </p:cBhvr>
                                      <p:tavLst>
                                        <p:tav tm="0">
                                          <p:val>
                                            <p:strVal val="#ppt_h"/>
                                          </p:val>
                                        </p:tav>
                                        <p:tav tm="100000">
                                          <p:val>
                                            <p:strVal val="#ppt_h"/>
                                          </p:val>
                                        </p:tav>
                                      </p:tavLst>
                                    </p:anim>
                                  </p:childTnLst>
                                </p:cTn>
                              </p:par>
                              <p:par>
                                <p:cTn id="123" presetID="19" presetClass="entr" presetSubtype="10" fill="hold" grpId="0" nodeType="withEffect">
                                  <p:stCondLst>
                                    <p:cond delay="0"/>
                                  </p:stCondLst>
                                  <p:childTnLst>
                                    <p:set>
                                      <p:cBhvr>
                                        <p:cTn id="124" dur="1" fill="hold">
                                          <p:stCondLst>
                                            <p:cond delay="0"/>
                                          </p:stCondLst>
                                        </p:cTn>
                                        <p:tgtEl>
                                          <p:spTgt spid="138"/>
                                        </p:tgtEl>
                                        <p:attrNameLst>
                                          <p:attrName>style.visibility</p:attrName>
                                        </p:attrNameLst>
                                      </p:cBhvr>
                                      <p:to>
                                        <p:strVal val="visible"/>
                                      </p:to>
                                    </p:set>
                                    <p:anim calcmode="lin" valueType="num">
                                      <p:cBhvr>
                                        <p:cTn id="125" dur="3000" fill="hold"/>
                                        <p:tgtEl>
                                          <p:spTgt spid="138"/>
                                        </p:tgtEl>
                                        <p:attrNameLst>
                                          <p:attrName>ppt_w</p:attrName>
                                        </p:attrNameLst>
                                      </p:cBhvr>
                                      <p:tavLst>
                                        <p:tav tm="0" fmla="#ppt_w*sin(2.5*pi*$)">
                                          <p:val>
                                            <p:fltVal val="0"/>
                                          </p:val>
                                        </p:tav>
                                        <p:tav tm="100000">
                                          <p:val>
                                            <p:fltVal val="1"/>
                                          </p:val>
                                        </p:tav>
                                      </p:tavLst>
                                    </p:anim>
                                    <p:anim calcmode="lin" valueType="num">
                                      <p:cBhvr>
                                        <p:cTn id="126" dur="3000" fill="hold"/>
                                        <p:tgtEl>
                                          <p:spTgt spid="138"/>
                                        </p:tgtEl>
                                        <p:attrNameLst>
                                          <p:attrName>ppt_h</p:attrName>
                                        </p:attrNameLst>
                                      </p:cBhvr>
                                      <p:tavLst>
                                        <p:tav tm="0">
                                          <p:val>
                                            <p:strVal val="#ppt_h"/>
                                          </p:val>
                                        </p:tav>
                                        <p:tav tm="100000">
                                          <p:val>
                                            <p:strVal val="#ppt_h"/>
                                          </p:val>
                                        </p:tav>
                                      </p:tavLst>
                                    </p:anim>
                                  </p:childTnLst>
                                </p:cTn>
                              </p:par>
                              <p:par>
                                <p:cTn id="127" presetID="19" presetClass="entr" presetSubtype="10" fill="hold" grpId="0" nodeType="withEffect">
                                  <p:stCondLst>
                                    <p:cond delay="0"/>
                                  </p:stCondLst>
                                  <p:childTnLst>
                                    <p:set>
                                      <p:cBhvr>
                                        <p:cTn id="128" dur="1" fill="hold">
                                          <p:stCondLst>
                                            <p:cond delay="0"/>
                                          </p:stCondLst>
                                        </p:cTn>
                                        <p:tgtEl>
                                          <p:spTgt spid="139"/>
                                        </p:tgtEl>
                                        <p:attrNameLst>
                                          <p:attrName>style.visibility</p:attrName>
                                        </p:attrNameLst>
                                      </p:cBhvr>
                                      <p:to>
                                        <p:strVal val="visible"/>
                                      </p:to>
                                    </p:set>
                                    <p:anim calcmode="lin" valueType="num">
                                      <p:cBhvr>
                                        <p:cTn id="129" dur="3000" fill="hold"/>
                                        <p:tgtEl>
                                          <p:spTgt spid="139"/>
                                        </p:tgtEl>
                                        <p:attrNameLst>
                                          <p:attrName>ppt_w</p:attrName>
                                        </p:attrNameLst>
                                      </p:cBhvr>
                                      <p:tavLst>
                                        <p:tav tm="0" fmla="#ppt_w*sin(2.5*pi*$)">
                                          <p:val>
                                            <p:fltVal val="0"/>
                                          </p:val>
                                        </p:tav>
                                        <p:tav tm="100000">
                                          <p:val>
                                            <p:fltVal val="1"/>
                                          </p:val>
                                        </p:tav>
                                      </p:tavLst>
                                    </p:anim>
                                    <p:anim calcmode="lin" valueType="num">
                                      <p:cBhvr>
                                        <p:cTn id="130" dur="3000" fill="hold"/>
                                        <p:tgtEl>
                                          <p:spTgt spid="139"/>
                                        </p:tgtEl>
                                        <p:attrNameLst>
                                          <p:attrName>ppt_h</p:attrName>
                                        </p:attrNameLst>
                                      </p:cBhvr>
                                      <p:tavLst>
                                        <p:tav tm="0">
                                          <p:val>
                                            <p:strVal val="#ppt_h"/>
                                          </p:val>
                                        </p:tav>
                                        <p:tav tm="100000">
                                          <p:val>
                                            <p:strVal val="#ppt_h"/>
                                          </p:val>
                                        </p:tav>
                                      </p:tavLst>
                                    </p:anim>
                                  </p:childTnLst>
                                </p:cTn>
                              </p:par>
                              <p:par>
                                <p:cTn id="131" presetID="19" presetClass="entr" presetSubtype="10" fill="hold" grpId="0" nodeType="withEffect">
                                  <p:stCondLst>
                                    <p:cond delay="0"/>
                                  </p:stCondLst>
                                  <p:childTnLst>
                                    <p:set>
                                      <p:cBhvr>
                                        <p:cTn id="132" dur="1" fill="hold">
                                          <p:stCondLst>
                                            <p:cond delay="0"/>
                                          </p:stCondLst>
                                        </p:cTn>
                                        <p:tgtEl>
                                          <p:spTgt spid="140"/>
                                        </p:tgtEl>
                                        <p:attrNameLst>
                                          <p:attrName>style.visibility</p:attrName>
                                        </p:attrNameLst>
                                      </p:cBhvr>
                                      <p:to>
                                        <p:strVal val="visible"/>
                                      </p:to>
                                    </p:set>
                                    <p:anim calcmode="lin" valueType="num">
                                      <p:cBhvr>
                                        <p:cTn id="133" dur="3000" fill="hold"/>
                                        <p:tgtEl>
                                          <p:spTgt spid="140"/>
                                        </p:tgtEl>
                                        <p:attrNameLst>
                                          <p:attrName>ppt_w</p:attrName>
                                        </p:attrNameLst>
                                      </p:cBhvr>
                                      <p:tavLst>
                                        <p:tav tm="0" fmla="#ppt_w*sin(2.5*pi*$)">
                                          <p:val>
                                            <p:fltVal val="0"/>
                                          </p:val>
                                        </p:tav>
                                        <p:tav tm="100000">
                                          <p:val>
                                            <p:fltVal val="1"/>
                                          </p:val>
                                        </p:tav>
                                      </p:tavLst>
                                    </p:anim>
                                    <p:anim calcmode="lin" valueType="num">
                                      <p:cBhvr>
                                        <p:cTn id="134" dur="3000" fill="hold"/>
                                        <p:tgtEl>
                                          <p:spTgt spid="140"/>
                                        </p:tgtEl>
                                        <p:attrNameLst>
                                          <p:attrName>ppt_h</p:attrName>
                                        </p:attrNameLst>
                                      </p:cBhvr>
                                      <p:tavLst>
                                        <p:tav tm="0">
                                          <p:val>
                                            <p:strVal val="#ppt_h"/>
                                          </p:val>
                                        </p:tav>
                                        <p:tav tm="100000">
                                          <p:val>
                                            <p:strVal val="#ppt_h"/>
                                          </p:val>
                                        </p:tav>
                                      </p:tavLst>
                                    </p:anim>
                                  </p:childTnLst>
                                </p:cTn>
                              </p:par>
                              <p:par>
                                <p:cTn id="135" presetID="19" presetClass="entr" presetSubtype="10" fill="hold" grpId="0" nodeType="withEffect">
                                  <p:stCondLst>
                                    <p:cond delay="0"/>
                                  </p:stCondLst>
                                  <p:childTnLst>
                                    <p:set>
                                      <p:cBhvr>
                                        <p:cTn id="136" dur="1" fill="hold">
                                          <p:stCondLst>
                                            <p:cond delay="0"/>
                                          </p:stCondLst>
                                        </p:cTn>
                                        <p:tgtEl>
                                          <p:spTgt spid="141"/>
                                        </p:tgtEl>
                                        <p:attrNameLst>
                                          <p:attrName>style.visibility</p:attrName>
                                        </p:attrNameLst>
                                      </p:cBhvr>
                                      <p:to>
                                        <p:strVal val="visible"/>
                                      </p:to>
                                    </p:set>
                                    <p:anim calcmode="lin" valueType="num">
                                      <p:cBhvr>
                                        <p:cTn id="137" dur="3000" fill="hold"/>
                                        <p:tgtEl>
                                          <p:spTgt spid="141"/>
                                        </p:tgtEl>
                                        <p:attrNameLst>
                                          <p:attrName>ppt_w</p:attrName>
                                        </p:attrNameLst>
                                      </p:cBhvr>
                                      <p:tavLst>
                                        <p:tav tm="0" fmla="#ppt_w*sin(2.5*pi*$)">
                                          <p:val>
                                            <p:fltVal val="0"/>
                                          </p:val>
                                        </p:tav>
                                        <p:tav tm="100000">
                                          <p:val>
                                            <p:fltVal val="1"/>
                                          </p:val>
                                        </p:tav>
                                      </p:tavLst>
                                    </p:anim>
                                    <p:anim calcmode="lin" valueType="num">
                                      <p:cBhvr>
                                        <p:cTn id="138" dur="3000" fill="hold"/>
                                        <p:tgtEl>
                                          <p:spTgt spid="141"/>
                                        </p:tgtEl>
                                        <p:attrNameLst>
                                          <p:attrName>ppt_h</p:attrName>
                                        </p:attrNameLst>
                                      </p:cBhvr>
                                      <p:tavLst>
                                        <p:tav tm="0">
                                          <p:val>
                                            <p:strVal val="#ppt_h"/>
                                          </p:val>
                                        </p:tav>
                                        <p:tav tm="100000">
                                          <p:val>
                                            <p:strVal val="#ppt_h"/>
                                          </p:val>
                                        </p:tav>
                                      </p:tavLst>
                                    </p:anim>
                                  </p:childTnLst>
                                </p:cTn>
                              </p:par>
                              <p:par>
                                <p:cTn id="139" presetID="19" presetClass="entr" presetSubtype="10" fill="hold" grpId="0" nodeType="withEffect">
                                  <p:stCondLst>
                                    <p:cond delay="0"/>
                                  </p:stCondLst>
                                  <p:childTnLst>
                                    <p:set>
                                      <p:cBhvr>
                                        <p:cTn id="140" dur="1" fill="hold">
                                          <p:stCondLst>
                                            <p:cond delay="0"/>
                                          </p:stCondLst>
                                        </p:cTn>
                                        <p:tgtEl>
                                          <p:spTgt spid="142"/>
                                        </p:tgtEl>
                                        <p:attrNameLst>
                                          <p:attrName>style.visibility</p:attrName>
                                        </p:attrNameLst>
                                      </p:cBhvr>
                                      <p:to>
                                        <p:strVal val="visible"/>
                                      </p:to>
                                    </p:set>
                                    <p:anim calcmode="lin" valueType="num">
                                      <p:cBhvr>
                                        <p:cTn id="141" dur="3000" fill="hold"/>
                                        <p:tgtEl>
                                          <p:spTgt spid="142"/>
                                        </p:tgtEl>
                                        <p:attrNameLst>
                                          <p:attrName>ppt_w</p:attrName>
                                        </p:attrNameLst>
                                      </p:cBhvr>
                                      <p:tavLst>
                                        <p:tav tm="0" fmla="#ppt_w*sin(2.5*pi*$)">
                                          <p:val>
                                            <p:fltVal val="0"/>
                                          </p:val>
                                        </p:tav>
                                        <p:tav tm="100000">
                                          <p:val>
                                            <p:fltVal val="1"/>
                                          </p:val>
                                        </p:tav>
                                      </p:tavLst>
                                    </p:anim>
                                    <p:anim calcmode="lin" valueType="num">
                                      <p:cBhvr>
                                        <p:cTn id="142" dur="3000" fill="hold"/>
                                        <p:tgtEl>
                                          <p:spTgt spid="142"/>
                                        </p:tgtEl>
                                        <p:attrNameLst>
                                          <p:attrName>ppt_h</p:attrName>
                                        </p:attrNameLst>
                                      </p:cBhvr>
                                      <p:tavLst>
                                        <p:tav tm="0">
                                          <p:val>
                                            <p:strVal val="#ppt_h"/>
                                          </p:val>
                                        </p:tav>
                                        <p:tav tm="100000">
                                          <p:val>
                                            <p:strVal val="#ppt_h"/>
                                          </p:val>
                                        </p:tav>
                                      </p:tavLst>
                                    </p:anim>
                                  </p:childTnLst>
                                </p:cTn>
                              </p:par>
                              <p:par>
                                <p:cTn id="143" presetID="19" presetClass="entr" presetSubtype="10"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anim calcmode="lin" valueType="num">
                                      <p:cBhvr>
                                        <p:cTn id="145" dur="3000" fill="hold"/>
                                        <p:tgtEl>
                                          <p:spTgt spid="143"/>
                                        </p:tgtEl>
                                        <p:attrNameLst>
                                          <p:attrName>ppt_w</p:attrName>
                                        </p:attrNameLst>
                                      </p:cBhvr>
                                      <p:tavLst>
                                        <p:tav tm="0" fmla="#ppt_w*sin(2.5*pi*$)">
                                          <p:val>
                                            <p:fltVal val="0"/>
                                          </p:val>
                                        </p:tav>
                                        <p:tav tm="100000">
                                          <p:val>
                                            <p:fltVal val="1"/>
                                          </p:val>
                                        </p:tav>
                                      </p:tavLst>
                                    </p:anim>
                                    <p:anim calcmode="lin" valueType="num">
                                      <p:cBhvr>
                                        <p:cTn id="146" dur="3000" fill="hold"/>
                                        <p:tgtEl>
                                          <p:spTgt spid="143"/>
                                        </p:tgtEl>
                                        <p:attrNameLst>
                                          <p:attrName>ppt_h</p:attrName>
                                        </p:attrNameLst>
                                      </p:cBhvr>
                                      <p:tavLst>
                                        <p:tav tm="0">
                                          <p:val>
                                            <p:strVal val="#ppt_h"/>
                                          </p:val>
                                        </p:tav>
                                        <p:tav tm="100000">
                                          <p:val>
                                            <p:strVal val="#ppt_h"/>
                                          </p:val>
                                        </p:tav>
                                      </p:tavLst>
                                    </p:anim>
                                  </p:childTnLst>
                                </p:cTn>
                              </p:par>
                              <p:par>
                                <p:cTn id="147" presetID="19" presetClass="entr" presetSubtype="10" fill="hold" grpId="0" nodeType="withEffect">
                                  <p:stCondLst>
                                    <p:cond delay="0"/>
                                  </p:stCondLst>
                                  <p:childTnLst>
                                    <p:set>
                                      <p:cBhvr>
                                        <p:cTn id="148" dur="1" fill="hold">
                                          <p:stCondLst>
                                            <p:cond delay="0"/>
                                          </p:stCondLst>
                                        </p:cTn>
                                        <p:tgtEl>
                                          <p:spTgt spid="144"/>
                                        </p:tgtEl>
                                        <p:attrNameLst>
                                          <p:attrName>style.visibility</p:attrName>
                                        </p:attrNameLst>
                                      </p:cBhvr>
                                      <p:to>
                                        <p:strVal val="visible"/>
                                      </p:to>
                                    </p:set>
                                    <p:anim calcmode="lin" valueType="num">
                                      <p:cBhvr>
                                        <p:cTn id="149" dur="3000" fill="hold"/>
                                        <p:tgtEl>
                                          <p:spTgt spid="144"/>
                                        </p:tgtEl>
                                        <p:attrNameLst>
                                          <p:attrName>ppt_w</p:attrName>
                                        </p:attrNameLst>
                                      </p:cBhvr>
                                      <p:tavLst>
                                        <p:tav tm="0" fmla="#ppt_w*sin(2.5*pi*$)">
                                          <p:val>
                                            <p:fltVal val="0"/>
                                          </p:val>
                                        </p:tav>
                                        <p:tav tm="100000">
                                          <p:val>
                                            <p:fltVal val="1"/>
                                          </p:val>
                                        </p:tav>
                                      </p:tavLst>
                                    </p:anim>
                                    <p:anim calcmode="lin" valueType="num">
                                      <p:cBhvr>
                                        <p:cTn id="150" dur="3000" fill="hold"/>
                                        <p:tgtEl>
                                          <p:spTgt spid="144"/>
                                        </p:tgtEl>
                                        <p:attrNameLst>
                                          <p:attrName>ppt_h</p:attrName>
                                        </p:attrNameLst>
                                      </p:cBhvr>
                                      <p:tavLst>
                                        <p:tav tm="0">
                                          <p:val>
                                            <p:strVal val="#ppt_h"/>
                                          </p:val>
                                        </p:tav>
                                        <p:tav tm="100000">
                                          <p:val>
                                            <p:strVal val="#ppt_h"/>
                                          </p:val>
                                        </p:tav>
                                      </p:tavLst>
                                    </p:anim>
                                  </p:childTnLst>
                                </p:cTn>
                              </p:par>
                              <p:par>
                                <p:cTn id="151" presetID="19" presetClass="entr" presetSubtype="10" fill="hold" grpId="0" nodeType="withEffect">
                                  <p:stCondLst>
                                    <p:cond delay="0"/>
                                  </p:stCondLst>
                                  <p:childTnLst>
                                    <p:set>
                                      <p:cBhvr>
                                        <p:cTn id="152" dur="1" fill="hold">
                                          <p:stCondLst>
                                            <p:cond delay="0"/>
                                          </p:stCondLst>
                                        </p:cTn>
                                        <p:tgtEl>
                                          <p:spTgt spid="145"/>
                                        </p:tgtEl>
                                        <p:attrNameLst>
                                          <p:attrName>style.visibility</p:attrName>
                                        </p:attrNameLst>
                                      </p:cBhvr>
                                      <p:to>
                                        <p:strVal val="visible"/>
                                      </p:to>
                                    </p:set>
                                    <p:anim calcmode="lin" valueType="num">
                                      <p:cBhvr>
                                        <p:cTn id="153" dur="3000" fill="hold"/>
                                        <p:tgtEl>
                                          <p:spTgt spid="145"/>
                                        </p:tgtEl>
                                        <p:attrNameLst>
                                          <p:attrName>ppt_w</p:attrName>
                                        </p:attrNameLst>
                                      </p:cBhvr>
                                      <p:tavLst>
                                        <p:tav tm="0" fmla="#ppt_w*sin(2.5*pi*$)">
                                          <p:val>
                                            <p:fltVal val="0"/>
                                          </p:val>
                                        </p:tav>
                                        <p:tav tm="100000">
                                          <p:val>
                                            <p:fltVal val="1"/>
                                          </p:val>
                                        </p:tav>
                                      </p:tavLst>
                                    </p:anim>
                                    <p:anim calcmode="lin" valueType="num">
                                      <p:cBhvr>
                                        <p:cTn id="154" dur="3000" fill="hold"/>
                                        <p:tgtEl>
                                          <p:spTgt spid="145"/>
                                        </p:tgtEl>
                                        <p:attrNameLst>
                                          <p:attrName>ppt_h</p:attrName>
                                        </p:attrNameLst>
                                      </p:cBhvr>
                                      <p:tavLst>
                                        <p:tav tm="0">
                                          <p:val>
                                            <p:strVal val="#ppt_h"/>
                                          </p:val>
                                        </p:tav>
                                        <p:tav tm="100000">
                                          <p:val>
                                            <p:strVal val="#ppt_h"/>
                                          </p:val>
                                        </p:tav>
                                      </p:tavLst>
                                    </p:anim>
                                  </p:childTnLst>
                                </p:cTn>
                              </p:par>
                              <p:par>
                                <p:cTn id="155" presetID="19" presetClass="entr" presetSubtype="10" fill="hold" grpId="0" nodeType="withEffect">
                                  <p:stCondLst>
                                    <p:cond delay="0"/>
                                  </p:stCondLst>
                                  <p:childTnLst>
                                    <p:set>
                                      <p:cBhvr>
                                        <p:cTn id="156" dur="1" fill="hold">
                                          <p:stCondLst>
                                            <p:cond delay="0"/>
                                          </p:stCondLst>
                                        </p:cTn>
                                        <p:tgtEl>
                                          <p:spTgt spid="146"/>
                                        </p:tgtEl>
                                        <p:attrNameLst>
                                          <p:attrName>style.visibility</p:attrName>
                                        </p:attrNameLst>
                                      </p:cBhvr>
                                      <p:to>
                                        <p:strVal val="visible"/>
                                      </p:to>
                                    </p:set>
                                    <p:anim calcmode="lin" valueType="num">
                                      <p:cBhvr>
                                        <p:cTn id="157" dur="3000" fill="hold"/>
                                        <p:tgtEl>
                                          <p:spTgt spid="146"/>
                                        </p:tgtEl>
                                        <p:attrNameLst>
                                          <p:attrName>ppt_w</p:attrName>
                                        </p:attrNameLst>
                                      </p:cBhvr>
                                      <p:tavLst>
                                        <p:tav tm="0" fmla="#ppt_w*sin(2.5*pi*$)">
                                          <p:val>
                                            <p:fltVal val="0"/>
                                          </p:val>
                                        </p:tav>
                                        <p:tav tm="100000">
                                          <p:val>
                                            <p:fltVal val="1"/>
                                          </p:val>
                                        </p:tav>
                                      </p:tavLst>
                                    </p:anim>
                                    <p:anim calcmode="lin" valueType="num">
                                      <p:cBhvr>
                                        <p:cTn id="158" dur="3000" fill="hold"/>
                                        <p:tgtEl>
                                          <p:spTgt spid="146"/>
                                        </p:tgtEl>
                                        <p:attrNameLst>
                                          <p:attrName>ppt_h</p:attrName>
                                        </p:attrNameLst>
                                      </p:cBhvr>
                                      <p:tavLst>
                                        <p:tav tm="0">
                                          <p:val>
                                            <p:strVal val="#ppt_h"/>
                                          </p:val>
                                        </p:tav>
                                        <p:tav tm="100000">
                                          <p:val>
                                            <p:strVal val="#ppt_h"/>
                                          </p:val>
                                        </p:tav>
                                      </p:tavLst>
                                    </p:anim>
                                  </p:childTnLst>
                                </p:cTn>
                              </p:par>
                              <p:par>
                                <p:cTn id="159" presetID="19" presetClass="entr" presetSubtype="10" fill="hold" grpId="0" nodeType="withEffect">
                                  <p:stCondLst>
                                    <p:cond delay="0"/>
                                  </p:stCondLst>
                                  <p:childTnLst>
                                    <p:set>
                                      <p:cBhvr>
                                        <p:cTn id="160" dur="1" fill="hold">
                                          <p:stCondLst>
                                            <p:cond delay="0"/>
                                          </p:stCondLst>
                                        </p:cTn>
                                        <p:tgtEl>
                                          <p:spTgt spid="147"/>
                                        </p:tgtEl>
                                        <p:attrNameLst>
                                          <p:attrName>style.visibility</p:attrName>
                                        </p:attrNameLst>
                                      </p:cBhvr>
                                      <p:to>
                                        <p:strVal val="visible"/>
                                      </p:to>
                                    </p:set>
                                    <p:anim calcmode="lin" valueType="num">
                                      <p:cBhvr>
                                        <p:cTn id="161" dur="3000" fill="hold"/>
                                        <p:tgtEl>
                                          <p:spTgt spid="147"/>
                                        </p:tgtEl>
                                        <p:attrNameLst>
                                          <p:attrName>ppt_w</p:attrName>
                                        </p:attrNameLst>
                                      </p:cBhvr>
                                      <p:tavLst>
                                        <p:tav tm="0" fmla="#ppt_w*sin(2.5*pi*$)">
                                          <p:val>
                                            <p:fltVal val="0"/>
                                          </p:val>
                                        </p:tav>
                                        <p:tav tm="100000">
                                          <p:val>
                                            <p:fltVal val="1"/>
                                          </p:val>
                                        </p:tav>
                                      </p:tavLst>
                                    </p:anim>
                                    <p:anim calcmode="lin" valueType="num">
                                      <p:cBhvr>
                                        <p:cTn id="162" dur="3000" fill="hold"/>
                                        <p:tgtEl>
                                          <p:spTgt spid="147"/>
                                        </p:tgtEl>
                                        <p:attrNameLst>
                                          <p:attrName>ppt_h</p:attrName>
                                        </p:attrNameLst>
                                      </p:cBhvr>
                                      <p:tavLst>
                                        <p:tav tm="0">
                                          <p:val>
                                            <p:strVal val="#ppt_h"/>
                                          </p:val>
                                        </p:tav>
                                        <p:tav tm="100000">
                                          <p:val>
                                            <p:strVal val="#ppt_h"/>
                                          </p:val>
                                        </p:tav>
                                      </p:tavLst>
                                    </p:anim>
                                  </p:childTnLst>
                                </p:cTn>
                              </p:par>
                              <p:par>
                                <p:cTn id="163" presetID="19" presetClass="entr" presetSubtype="10" fill="hold" grpId="0" nodeType="withEffect">
                                  <p:stCondLst>
                                    <p:cond delay="0"/>
                                  </p:stCondLst>
                                  <p:childTnLst>
                                    <p:set>
                                      <p:cBhvr>
                                        <p:cTn id="164" dur="1" fill="hold">
                                          <p:stCondLst>
                                            <p:cond delay="0"/>
                                          </p:stCondLst>
                                        </p:cTn>
                                        <p:tgtEl>
                                          <p:spTgt spid="148"/>
                                        </p:tgtEl>
                                        <p:attrNameLst>
                                          <p:attrName>style.visibility</p:attrName>
                                        </p:attrNameLst>
                                      </p:cBhvr>
                                      <p:to>
                                        <p:strVal val="visible"/>
                                      </p:to>
                                    </p:set>
                                    <p:anim calcmode="lin" valueType="num">
                                      <p:cBhvr>
                                        <p:cTn id="165" dur="3000" fill="hold"/>
                                        <p:tgtEl>
                                          <p:spTgt spid="148"/>
                                        </p:tgtEl>
                                        <p:attrNameLst>
                                          <p:attrName>ppt_w</p:attrName>
                                        </p:attrNameLst>
                                      </p:cBhvr>
                                      <p:tavLst>
                                        <p:tav tm="0" fmla="#ppt_w*sin(2.5*pi*$)">
                                          <p:val>
                                            <p:fltVal val="0"/>
                                          </p:val>
                                        </p:tav>
                                        <p:tav tm="100000">
                                          <p:val>
                                            <p:fltVal val="1"/>
                                          </p:val>
                                        </p:tav>
                                      </p:tavLst>
                                    </p:anim>
                                    <p:anim calcmode="lin" valueType="num">
                                      <p:cBhvr>
                                        <p:cTn id="166" dur="3000" fill="hold"/>
                                        <p:tgtEl>
                                          <p:spTgt spid="148"/>
                                        </p:tgtEl>
                                        <p:attrNameLst>
                                          <p:attrName>ppt_h</p:attrName>
                                        </p:attrNameLst>
                                      </p:cBhvr>
                                      <p:tavLst>
                                        <p:tav tm="0">
                                          <p:val>
                                            <p:strVal val="#ppt_h"/>
                                          </p:val>
                                        </p:tav>
                                        <p:tav tm="100000">
                                          <p:val>
                                            <p:strVal val="#ppt_h"/>
                                          </p:val>
                                        </p:tav>
                                      </p:tavLst>
                                    </p:anim>
                                  </p:childTnLst>
                                </p:cTn>
                              </p:par>
                              <p:par>
                                <p:cTn id="167" presetID="19" presetClass="entr" presetSubtype="10" fill="hold" grpId="0" nodeType="withEffect">
                                  <p:stCondLst>
                                    <p:cond delay="0"/>
                                  </p:stCondLst>
                                  <p:childTnLst>
                                    <p:set>
                                      <p:cBhvr>
                                        <p:cTn id="168" dur="1" fill="hold">
                                          <p:stCondLst>
                                            <p:cond delay="0"/>
                                          </p:stCondLst>
                                        </p:cTn>
                                        <p:tgtEl>
                                          <p:spTgt spid="149"/>
                                        </p:tgtEl>
                                        <p:attrNameLst>
                                          <p:attrName>style.visibility</p:attrName>
                                        </p:attrNameLst>
                                      </p:cBhvr>
                                      <p:to>
                                        <p:strVal val="visible"/>
                                      </p:to>
                                    </p:set>
                                    <p:anim calcmode="lin" valueType="num">
                                      <p:cBhvr>
                                        <p:cTn id="169" dur="3000" fill="hold"/>
                                        <p:tgtEl>
                                          <p:spTgt spid="149"/>
                                        </p:tgtEl>
                                        <p:attrNameLst>
                                          <p:attrName>ppt_w</p:attrName>
                                        </p:attrNameLst>
                                      </p:cBhvr>
                                      <p:tavLst>
                                        <p:tav tm="0" fmla="#ppt_w*sin(2.5*pi*$)">
                                          <p:val>
                                            <p:fltVal val="0"/>
                                          </p:val>
                                        </p:tav>
                                        <p:tav tm="100000">
                                          <p:val>
                                            <p:fltVal val="1"/>
                                          </p:val>
                                        </p:tav>
                                      </p:tavLst>
                                    </p:anim>
                                    <p:anim calcmode="lin" valueType="num">
                                      <p:cBhvr>
                                        <p:cTn id="170" dur="3000" fill="hold"/>
                                        <p:tgtEl>
                                          <p:spTgt spid="149"/>
                                        </p:tgtEl>
                                        <p:attrNameLst>
                                          <p:attrName>ppt_h</p:attrName>
                                        </p:attrNameLst>
                                      </p:cBhvr>
                                      <p:tavLst>
                                        <p:tav tm="0">
                                          <p:val>
                                            <p:strVal val="#ppt_h"/>
                                          </p:val>
                                        </p:tav>
                                        <p:tav tm="100000">
                                          <p:val>
                                            <p:strVal val="#ppt_h"/>
                                          </p:val>
                                        </p:tav>
                                      </p:tavLst>
                                    </p:anim>
                                  </p:childTnLst>
                                </p:cTn>
                              </p:par>
                              <p:par>
                                <p:cTn id="171" presetID="19" presetClass="entr" presetSubtype="10" fill="hold" grpId="0" nodeType="withEffect">
                                  <p:stCondLst>
                                    <p:cond delay="0"/>
                                  </p:stCondLst>
                                  <p:childTnLst>
                                    <p:set>
                                      <p:cBhvr>
                                        <p:cTn id="172" dur="1" fill="hold">
                                          <p:stCondLst>
                                            <p:cond delay="0"/>
                                          </p:stCondLst>
                                        </p:cTn>
                                        <p:tgtEl>
                                          <p:spTgt spid="150"/>
                                        </p:tgtEl>
                                        <p:attrNameLst>
                                          <p:attrName>style.visibility</p:attrName>
                                        </p:attrNameLst>
                                      </p:cBhvr>
                                      <p:to>
                                        <p:strVal val="visible"/>
                                      </p:to>
                                    </p:set>
                                    <p:anim calcmode="lin" valueType="num">
                                      <p:cBhvr>
                                        <p:cTn id="173" dur="3000" fill="hold"/>
                                        <p:tgtEl>
                                          <p:spTgt spid="150"/>
                                        </p:tgtEl>
                                        <p:attrNameLst>
                                          <p:attrName>ppt_w</p:attrName>
                                        </p:attrNameLst>
                                      </p:cBhvr>
                                      <p:tavLst>
                                        <p:tav tm="0" fmla="#ppt_w*sin(2.5*pi*$)">
                                          <p:val>
                                            <p:fltVal val="0"/>
                                          </p:val>
                                        </p:tav>
                                        <p:tav tm="100000">
                                          <p:val>
                                            <p:fltVal val="1"/>
                                          </p:val>
                                        </p:tav>
                                      </p:tavLst>
                                    </p:anim>
                                    <p:anim calcmode="lin" valueType="num">
                                      <p:cBhvr>
                                        <p:cTn id="174" dur="3000" fill="hold"/>
                                        <p:tgtEl>
                                          <p:spTgt spid="150"/>
                                        </p:tgtEl>
                                        <p:attrNameLst>
                                          <p:attrName>ppt_h</p:attrName>
                                        </p:attrNameLst>
                                      </p:cBhvr>
                                      <p:tavLst>
                                        <p:tav tm="0">
                                          <p:val>
                                            <p:strVal val="#ppt_h"/>
                                          </p:val>
                                        </p:tav>
                                        <p:tav tm="100000">
                                          <p:val>
                                            <p:strVal val="#ppt_h"/>
                                          </p:val>
                                        </p:tav>
                                      </p:tavLst>
                                    </p:anim>
                                  </p:childTnLst>
                                </p:cTn>
                              </p:par>
                              <p:par>
                                <p:cTn id="175" presetID="19" presetClass="entr" presetSubtype="10" fill="hold" grpId="0" nodeType="withEffect">
                                  <p:stCondLst>
                                    <p:cond delay="0"/>
                                  </p:stCondLst>
                                  <p:childTnLst>
                                    <p:set>
                                      <p:cBhvr>
                                        <p:cTn id="176" dur="1" fill="hold">
                                          <p:stCondLst>
                                            <p:cond delay="0"/>
                                          </p:stCondLst>
                                        </p:cTn>
                                        <p:tgtEl>
                                          <p:spTgt spid="151"/>
                                        </p:tgtEl>
                                        <p:attrNameLst>
                                          <p:attrName>style.visibility</p:attrName>
                                        </p:attrNameLst>
                                      </p:cBhvr>
                                      <p:to>
                                        <p:strVal val="visible"/>
                                      </p:to>
                                    </p:set>
                                    <p:anim calcmode="lin" valueType="num">
                                      <p:cBhvr>
                                        <p:cTn id="177" dur="3000" fill="hold"/>
                                        <p:tgtEl>
                                          <p:spTgt spid="151"/>
                                        </p:tgtEl>
                                        <p:attrNameLst>
                                          <p:attrName>ppt_w</p:attrName>
                                        </p:attrNameLst>
                                      </p:cBhvr>
                                      <p:tavLst>
                                        <p:tav tm="0" fmla="#ppt_w*sin(2.5*pi*$)">
                                          <p:val>
                                            <p:fltVal val="0"/>
                                          </p:val>
                                        </p:tav>
                                        <p:tav tm="100000">
                                          <p:val>
                                            <p:fltVal val="1"/>
                                          </p:val>
                                        </p:tav>
                                      </p:tavLst>
                                    </p:anim>
                                    <p:anim calcmode="lin" valueType="num">
                                      <p:cBhvr>
                                        <p:cTn id="178" dur="3000" fill="hold"/>
                                        <p:tgtEl>
                                          <p:spTgt spid="151"/>
                                        </p:tgtEl>
                                        <p:attrNameLst>
                                          <p:attrName>ppt_h</p:attrName>
                                        </p:attrNameLst>
                                      </p:cBhvr>
                                      <p:tavLst>
                                        <p:tav tm="0">
                                          <p:val>
                                            <p:strVal val="#ppt_h"/>
                                          </p:val>
                                        </p:tav>
                                        <p:tav tm="100000">
                                          <p:val>
                                            <p:strVal val="#ppt_h"/>
                                          </p:val>
                                        </p:tav>
                                      </p:tavLst>
                                    </p:anim>
                                  </p:childTnLst>
                                </p:cTn>
                              </p:par>
                              <p:par>
                                <p:cTn id="179" presetID="19" presetClass="entr" presetSubtype="10" fill="hold" grpId="0" nodeType="withEffect">
                                  <p:stCondLst>
                                    <p:cond delay="0"/>
                                  </p:stCondLst>
                                  <p:childTnLst>
                                    <p:set>
                                      <p:cBhvr>
                                        <p:cTn id="180" dur="1" fill="hold">
                                          <p:stCondLst>
                                            <p:cond delay="0"/>
                                          </p:stCondLst>
                                        </p:cTn>
                                        <p:tgtEl>
                                          <p:spTgt spid="152"/>
                                        </p:tgtEl>
                                        <p:attrNameLst>
                                          <p:attrName>style.visibility</p:attrName>
                                        </p:attrNameLst>
                                      </p:cBhvr>
                                      <p:to>
                                        <p:strVal val="visible"/>
                                      </p:to>
                                    </p:set>
                                    <p:anim calcmode="lin" valueType="num">
                                      <p:cBhvr>
                                        <p:cTn id="181" dur="3000" fill="hold"/>
                                        <p:tgtEl>
                                          <p:spTgt spid="152"/>
                                        </p:tgtEl>
                                        <p:attrNameLst>
                                          <p:attrName>ppt_w</p:attrName>
                                        </p:attrNameLst>
                                      </p:cBhvr>
                                      <p:tavLst>
                                        <p:tav tm="0" fmla="#ppt_w*sin(2.5*pi*$)">
                                          <p:val>
                                            <p:fltVal val="0"/>
                                          </p:val>
                                        </p:tav>
                                        <p:tav tm="100000">
                                          <p:val>
                                            <p:fltVal val="1"/>
                                          </p:val>
                                        </p:tav>
                                      </p:tavLst>
                                    </p:anim>
                                    <p:anim calcmode="lin" valueType="num">
                                      <p:cBhvr>
                                        <p:cTn id="182" dur="3000" fill="hold"/>
                                        <p:tgtEl>
                                          <p:spTgt spid="152"/>
                                        </p:tgtEl>
                                        <p:attrNameLst>
                                          <p:attrName>ppt_h</p:attrName>
                                        </p:attrNameLst>
                                      </p:cBhvr>
                                      <p:tavLst>
                                        <p:tav tm="0">
                                          <p:val>
                                            <p:strVal val="#ppt_h"/>
                                          </p:val>
                                        </p:tav>
                                        <p:tav tm="100000">
                                          <p:val>
                                            <p:strVal val="#ppt_h"/>
                                          </p:val>
                                        </p:tav>
                                      </p:tavLst>
                                    </p:anim>
                                  </p:childTnLst>
                                </p:cTn>
                              </p:par>
                              <p:par>
                                <p:cTn id="183" presetID="19" presetClass="entr" presetSubtype="10" fill="hold" grpId="0" nodeType="withEffect">
                                  <p:stCondLst>
                                    <p:cond delay="0"/>
                                  </p:stCondLst>
                                  <p:childTnLst>
                                    <p:set>
                                      <p:cBhvr>
                                        <p:cTn id="184" dur="1" fill="hold">
                                          <p:stCondLst>
                                            <p:cond delay="0"/>
                                          </p:stCondLst>
                                        </p:cTn>
                                        <p:tgtEl>
                                          <p:spTgt spid="153"/>
                                        </p:tgtEl>
                                        <p:attrNameLst>
                                          <p:attrName>style.visibility</p:attrName>
                                        </p:attrNameLst>
                                      </p:cBhvr>
                                      <p:to>
                                        <p:strVal val="visible"/>
                                      </p:to>
                                    </p:set>
                                    <p:anim calcmode="lin" valueType="num">
                                      <p:cBhvr>
                                        <p:cTn id="185" dur="3000" fill="hold"/>
                                        <p:tgtEl>
                                          <p:spTgt spid="153"/>
                                        </p:tgtEl>
                                        <p:attrNameLst>
                                          <p:attrName>ppt_w</p:attrName>
                                        </p:attrNameLst>
                                      </p:cBhvr>
                                      <p:tavLst>
                                        <p:tav tm="0" fmla="#ppt_w*sin(2.5*pi*$)">
                                          <p:val>
                                            <p:fltVal val="0"/>
                                          </p:val>
                                        </p:tav>
                                        <p:tav tm="100000">
                                          <p:val>
                                            <p:fltVal val="1"/>
                                          </p:val>
                                        </p:tav>
                                      </p:tavLst>
                                    </p:anim>
                                    <p:anim calcmode="lin" valueType="num">
                                      <p:cBhvr>
                                        <p:cTn id="186" dur="3000" fill="hold"/>
                                        <p:tgtEl>
                                          <p:spTgt spid="153"/>
                                        </p:tgtEl>
                                        <p:attrNameLst>
                                          <p:attrName>ppt_h</p:attrName>
                                        </p:attrNameLst>
                                      </p:cBhvr>
                                      <p:tavLst>
                                        <p:tav tm="0">
                                          <p:val>
                                            <p:strVal val="#ppt_h"/>
                                          </p:val>
                                        </p:tav>
                                        <p:tav tm="100000">
                                          <p:val>
                                            <p:strVal val="#ppt_h"/>
                                          </p:val>
                                        </p:tav>
                                      </p:tavLst>
                                    </p:anim>
                                  </p:childTnLst>
                                </p:cTn>
                              </p:par>
                              <p:par>
                                <p:cTn id="187" presetID="19" presetClass="entr" presetSubtype="10" fill="hold" grpId="0" nodeType="withEffect">
                                  <p:stCondLst>
                                    <p:cond delay="0"/>
                                  </p:stCondLst>
                                  <p:childTnLst>
                                    <p:set>
                                      <p:cBhvr>
                                        <p:cTn id="188" dur="1" fill="hold">
                                          <p:stCondLst>
                                            <p:cond delay="0"/>
                                          </p:stCondLst>
                                        </p:cTn>
                                        <p:tgtEl>
                                          <p:spTgt spid="154"/>
                                        </p:tgtEl>
                                        <p:attrNameLst>
                                          <p:attrName>style.visibility</p:attrName>
                                        </p:attrNameLst>
                                      </p:cBhvr>
                                      <p:to>
                                        <p:strVal val="visible"/>
                                      </p:to>
                                    </p:set>
                                    <p:anim calcmode="lin" valueType="num">
                                      <p:cBhvr>
                                        <p:cTn id="189" dur="3000" fill="hold"/>
                                        <p:tgtEl>
                                          <p:spTgt spid="154"/>
                                        </p:tgtEl>
                                        <p:attrNameLst>
                                          <p:attrName>ppt_w</p:attrName>
                                        </p:attrNameLst>
                                      </p:cBhvr>
                                      <p:tavLst>
                                        <p:tav tm="0" fmla="#ppt_w*sin(2.5*pi*$)">
                                          <p:val>
                                            <p:fltVal val="0"/>
                                          </p:val>
                                        </p:tav>
                                        <p:tav tm="100000">
                                          <p:val>
                                            <p:fltVal val="1"/>
                                          </p:val>
                                        </p:tav>
                                      </p:tavLst>
                                    </p:anim>
                                    <p:anim calcmode="lin" valueType="num">
                                      <p:cBhvr>
                                        <p:cTn id="190" dur="3000" fill="hold"/>
                                        <p:tgtEl>
                                          <p:spTgt spid="154"/>
                                        </p:tgtEl>
                                        <p:attrNameLst>
                                          <p:attrName>ppt_h</p:attrName>
                                        </p:attrNameLst>
                                      </p:cBhvr>
                                      <p:tavLst>
                                        <p:tav tm="0">
                                          <p:val>
                                            <p:strVal val="#ppt_h"/>
                                          </p:val>
                                        </p:tav>
                                        <p:tav tm="100000">
                                          <p:val>
                                            <p:strVal val="#ppt_h"/>
                                          </p:val>
                                        </p:tav>
                                      </p:tavLst>
                                    </p:anim>
                                  </p:childTnLst>
                                </p:cTn>
                              </p:par>
                              <p:par>
                                <p:cTn id="191" presetID="19" presetClass="entr" presetSubtype="10" fill="hold" grpId="0" nodeType="withEffect">
                                  <p:stCondLst>
                                    <p:cond delay="0"/>
                                  </p:stCondLst>
                                  <p:childTnLst>
                                    <p:set>
                                      <p:cBhvr>
                                        <p:cTn id="192" dur="1" fill="hold">
                                          <p:stCondLst>
                                            <p:cond delay="0"/>
                                          </p:stCondLst>
                                        </p:cTn>
                                        <p:tgtEl>
                                          <p:spTgt spid="155"/>
                                        </p:tgtEl>
                                        <p:attrNameLst>
                                          <p:attrName>style.visibility</p:attrName>
                                        </p:attrNameLst>
                                      </p:cBhvr>
                                      <p:to>
                                        <p:strVal val="visible"/>
                                      </p:to>
                                    </p:set>
                                    <p:anim calcmode="lin" valueType="num">
                                      <p:cBhvr>
                                        <p:cTn id="193" dur="3000" fill="hold"/>
                                        <p:tgtEl>
                                          <p:spTgt spid="155"/>
                                        </p:tgtEl>
                                        <p:attrNameLst>
                                          <p:attrName>ppt_w</p:attrName>
                                        </p:attrNameLst>
                                      </p:cBhvr>
                                      <p:tavLst>
                                        <p:tav tm="0" fmla="#ppt_w*sin(2.5*pi*$)">
                                          <p:val>
                                            <p:fltVal val="0"/>
                                          </p:val>
                                        </p:tav>
                                        <p:tav tm="100000">
                                          <p:val>
                                            <p:fltVal val="1"/>
                                          </p:val>
                                        </p:tav>
                                      </p:tavLst>
                                    </p:anim>
                                    <p:anim calcmode="lin" valueType="num">
                                      <p:cBhvr>
                                        <p:cTn id="194" dur="3000" fill="hold"/>
                                        <p:tgtEl>
                                          <p:spTgt spid="155"/>
                                        </p:tgtEl>
                                        <p:attrNameLst>
                                          <p:attrName>ppt_h</p:attrName>
                                        </p:attrNameLst>
                                      </p:cBhvr>
                                      <p:tavLst>
                                        <p:tav tm="0">
                                          <p:val>
                                            <p:strVal val="#ppt_h"/>
                                          </p:val>
                                        </p:tav>
                                        <p:tav tm="100000">
                                          <p:val>
                                            <p:strVal val="#ppt_h"/>
                                          </p:val>
                                        </p:tav>
                                      </p:tavLst>
                                    </p:anim>
                                  </p:childTnLst>
                                </p:cTn>
                              </p:par>
                              <p:par>
                                <p:cTn id="195" presetID="19" presetClass="entr" presetSubtype="10" fill="hold" grpId="0" nodeType="withEffect">
                                  <p:stCondLst>
                                    <p:cond delay="0"/>
                                  </p:stCondLst>
                                  <p:childTnLst>
                                    <p:set>
                                      <p:cBhvr>
                                        <p:cTn id="196" dur="1" fill="hold">
                                          <p:stCondLst>
                                            <p:cond delay="0"/>
                                          </p:stCondLst>
                                        </p:cTn>
                                        <p:tgtEl>
                                          <p:spTgt spid="156"/>
                                        </p:tgtEl>
                                        <p:attrNameLst>
                                          <p:attrName>style.visibility</p:attrName>
                                        </p:attrNameLst>
                                      </p:cBhvr>
                                      <p:to>
                                        <p:strVal val="visible"/>
                                      </p:to>
                                    </p:set>
                                    <p:anim calcmode="lin" valueType="num">
                                      <p:cBhvr>
                                        <p:cTn id="197" dur="3000" fill="hold"/>
                                        <p:tgtEl>
                                          <p:spTgt spid="156"/>
                                        </p:tgtEl>
                                        <p:attrNameLst>
                                          <p:attrName>ppt_w</p:attrName>
                                        </p:attrNameLst>
                                      </p:cBhvr>
                                      <p:tavLst>
                                        <p:tav tm="0" fmla="#ppt_w*sin(2.5*pi*$)">
                                          <p:val>
                                            <p:fltVal val="0"/>
                                          </p:val>
                                        </p:tav>
                                        <p:tav tm="100000">
                                          <p:val>
                                            <p:fltVal val="1"/>
                                          </p:val>
                                        </p:tav>
                                      </p:tavLst>
                                    </p:anim>
                                    <p:anim calcmode="lin" valueType="num">
                                      <p:cBhvr>
                                        <p:cTn id="198" dur="3000" fill="hold"/>
                                        <p:tgtEl>
                                          <p:spTgt spid="156"/>
                                        </p:tgtEl>
                                        <p:attrNameLst>
                                          <p:attrName>ppt_h</p:attrName>
                                        </p:attrNameLst>
                                      </p:cBhvr>
                                      <p:tavLst>
                                        <p:tav tm="0">
                                          <p:val>
                                            <p:strVal val="#ppt_h"/>
                                          </p:val>
                                        </p:tav>
                                        <p:tav tm="100000">
                                          <p:val>
                                            <p:strVal val="#ppt_h"/>
                                          </p:val>
                                        </p:tav>
                                      </p:tavLst>
                                    </p:anim>
                                  </p:childTnLst>
                                </p:cTn>
                              </p:par>
                              <p:par>
                                <p:cTn id="199" presetID="19" presetClass="entr" presetSubtype="10" fill="hold" grpId="0" nodeType="withEffect">
                                  <p:stCondLst>
                                    <p:cond delay="0"/>
                                  </p:stCondLst>
                                  <p:childTnLst>
                                    <p:set>
                                      <p:cBhvr>
                                        <p:cTn id="200" dur="1" fill="hold">
                                          <p:stCondLst>
                                            <p:cond delay="0"/>
                                          </p:stCondLst>
                                        </p:cTn>
                                        <p:tgtEl>
                                          <p:spTgt spid="157"/>
                                        </p:tgtEl>
                                        <p:attrNameLst>
                                          <p:attrName>style.visibility</p:attrName>
                                        </p:attrNameLst>
                                      </p:cBhvr>
                                      <p:to>
                                        <p:strVal val="visible"/>
                                      </p:to>
                                    </p:set>
                                    <p:anim calcmode="lin" valueType="num">
                                      <p:cBhvr>
                                        <p:cTn id="201" dur="3000" fill="hold"/>
                                        <p:tgtEl>
                                          <p:spTgt spid="157"/>
                                        </p:tgtEl>
                                        <p:attrNameLst>
                                          <p:attrName>ppt_w</p:attrName>
                                        </p:attrNameLst>
                                      </p:cBhvr>
                                      <p:tavLst>
                                        <p:tav tm="0" fmla="#ppt_w*sin(2.5*pi*$)">
                                          <p:val>
                                            <p:fltVal val="0"/>
                                          </p:val>
                                        </p:tav>
                                        <p:tav tm="100000">
                                          <p:val>
                                            <p:fltVal val="1"/>
                                          </p:val>
                                        </p:tav>
                                      </p:tavLst>
                                    </p:anim>
                                    <p:anim calcmode="lin" valueType="num">
                                      <p:cBhvr>
                                        <p:cTn id="202" dur="3000" fill="hold"/>
                                        <p:tgtEl>
                                          <p:spTgt spid="157"/>
                                        </p:tgtEl>
                                        <p:attrNameLst>
                                          <p:attrName>ppt_h</p:attrName>
                                        </p:attrNameLst>
                                      </p:cBhvr>
                                      <p:tavLst>
                                        <p:tav tm="0">
                                          <p:val>
                                            <p:strVal val="#ppt_h"/>
                                          </p:val>
                                        </p:tav>
                                        <p:tav tm="100000">
                                          <p:val>
                                            <p:strVal val="#ppt_h"/>
                                          </p:val>
                                        </p:tav>
                                      </p:tavLst>
                                    </p:anim>
                                  </p:childTnLst>
                                </p:cTn>
                              </p:par>
                              <p:par>
                                <p:cTn id="203" presetID="19" presetClass="entr" presetSubtype="10" fill="hold" grpId="0" nodeType="withEffect">
                                  <p:stCondLst>
                                    <p:cond delay="0"/>
                                  </p:stCondLst>
                                  <p:childTnLst>
                                    <p:set>
                                      <p:cBhvr>
                                        <p:cTn id="204" dur="1" fill="hold">
                                          <p:stCondLst>
                                            <p:cond delay="0"/>
                                          </p:stCondLst>
                                        </p:cTn>
                                        <p:tgtEl>
                                          <p:spTgt spid="158"/>
                                        </p:tgtEl>
                                        <p:attrNameLst>
                                          <p:attrName>style.visibility</p:attrName>
                                        </p:attrNameLst>
                                      </p:cBhvr>
                                      <p:to>
                                        <p:strVal val="visible"/>
                                      </p:to>
                                    </p:set>
                                    <p:anim calcmode="lin" valueType="num">
                                      <p:cBhvr>
                                        <p:cTn id="205" dur="3000" fill="hold"/>
                                        <p:tgtEl>
                                          <p:spTgt spid="158"/>
                                        </p:tgtEl>
                                        <p:attrNameLst>
                                          <p:attrName>ppt_w</p:attrName>
                                        </p:attrNameLst>
                                      </p:cBhvr>
                                      <p:tavLst>
                                        <p:tav tm="0" fmla="#ppt_w*sin(2.5*pi*$)">
                                          <p:val>
                                            <p:fltVal val="0"/>
                                          </p:val>
                                        </p:tav>
                                        <p:tav tm="100000">
                                          <p:val>
                                            <p:fltVal val="1"/>
                                          </p:val>
                                        </p:tav>
                                      </p:tavLst>
                                    </p:anim>
                                    <p:anim calcmode="lin" valueType="num">
                                      <p:cBhvr>
                                        <p:cTn id="206" dur="3000" fill="hold"/>
                                        <p:tgtEl>
                                          <p:spTgt spid="158"/>
                                        </p:tgtEl>
                                        <p:attrNameLst>
                                          <p:attrName>ppt_h</p:attrName>
                                        </p:attrNameLst>
                                      </p:cBhvr>
                                      <p:tavLst>
                                        <p:tav tm="0">
                                          <p:val>
                                            <p:strVal val="#ppt_h"/>
                                          </p:val>
                                        </p:tav>
                                        <p:tav tm="100000">
                                          <p:val>
                                            <p:strVal val="#ppt_h"/>
                                          </p:val>
                                        </p:tav>
                                      </p:tavLst>
                                    </p:anim>
                                  </p:childTnLst>
                                </p:cTn>
                              </p:par>
                              <p:par>
                                <p:cTn id="207" presetID="19" presetClass="entr" presetSubtype="10" fill="hold" grpId="0" nodeType="withEffect">
                                  <p:stCondLst>
                                    <p:cond delay="0"/>
                                  </p:stCondLst>
                                  <p:childTnLst>
                                    <p:set>
                                      <p:cBhvr>
                                        <p:cTn id="208" dur="1" fill="hold">
                                          <p:stCondLst>
                                            <p:cond delay="0"/>
                                          </p:stCondLst>
                                        </p:cTn>
                                        <p:tgtEl>
                                          <p:spTgt spid="159"/>
                                        </p:tgtEl>
                                        <p:attrNameLst>
                                          <p:attrName>style.visibility</p:attrName>
                                        </p:attrNameLst>
                                      </p:cBhvr>
                                      <p:to>
                                        <p:strVal val="visible"/>
                                      </p:to>
                                    </p:set>
                                    <p:anim calcmode="lin" valueType="num">
                                      <p:cBhvr>
                                        <p:cTn id="209" dur="3000" fill="hold"/>
                                        <p:tgtEl>
                                          <p:spTgt spid="159"/>
                                        </p:tgtEl>
                                        <p:attrNameLst>
                                          <p:attrName>ppt_w</p:attrName>
                                        </p:attrNameLst>
                                      </p:cBhvr>
                                      <p:tavLst>
                                        <p:tav tm="0" fmla="#ppt_w*sin(2.5*pi*$)">
                                          <p:val>
                                            <p:fltVal val="0"/>
                                          </p:val>
                                        </p:tav>
                                        <p:tav tm="100000">
                                          <p:val>
                                            <p:fltVal val="1"/>
                                          </p:val>
                                        </p:tav>
                                      </p:tavLst>
                                    </p:anim>
                                    <p:anim calcmode="lin" valueType="num">
                                      <p:cBhvr>
                                        <p:cTn id="210" dur="3000" fill="hold"/>
                                        <p:tgtEl>
                                          <p:spTgt spid="159"/>
                                        </p:tgtEl>
                                        <p:attrNameLst>
                                          <p:attrName>ppt_h</p:attrName>
                                        </p:attrNameLst>
                                      </p:cBhvr>
                                      <p:tavLst>
                                        <p:tav tm="0">
                                          <p:val>
                                            <p:strVal val="#ppt_h"/>
                                          </p:val>
                                        </p:tav>
                                        <p:tav tm="100000">
                                          <p:val>
                                            <p:strVal val="#ppt_h"/>
                                          </p:val>
                                        </p:tav>
                                      </p:tavLst>
                                    </p:anim>
                                  </p:childTnLst>
                                </p:cTn>
                              </p:par>
                              <p:par>
                                <p:cTn id="211" presetID="19" presetClass="entr" presetSubtype="10" fill="hold" grpId="0" nodeType="withEffect">
                                  <p:stCondLst>
                                    <p:cond delay="0"/>
                                  </p:stCondLst>
                                  <p:childTnLst>
                                    <p:set>
                                      <p:cBhvr>
                                        <p:cTn id="212" dur="1" fill="hold">
                                          <p:stCondLst>
                                            <p:cond delay="0"/>
                                          </p:stCondLst>
                                        </p:cTn>
                                        <p:tgtEl>
                                          <p:spTgt spid="160"/>
                                        </p:tgtEl>
                                        <p:attrNameLst>
                                          <p:attrName>style.visibility</p:attrName>
                                        </p:attrNameLst>
                                      </p:cBhvr>
                                      <p:to>
                                        <p:strVal val="visible"/>
                                      </p:to>
                                    </p:set>
                                    <p:anim calcmode="lin" valueType="num">
                                      <p:cBhvr>
                                        <p:cTn id="213" dur="3000" fill="hold"/>
                                        <p:tgtEl>
                                          <p:spTgt spid="160"/>
                                        </p:tgtEl>
                                        <p:attrNameLst>
                                          <p:attrName>ppt_w</p:attrName>
                                        </p:attrNameLst>
                                      </p:cBhvr>
                                      <p:tavLst>
                                        <p:tav tm="0" fmla="#ppt_w*sin(2.5*pi*$)">
                                          <p:val>
                                            <p:fltVal val="0"/>
                                          </p:val>
                                        </p:tav>
                                        <p:tav tm="100000">
                                          <p:val>
                                            <p:fltVal val="1"/>
                                          </p:val>
                                        </p:tav>
                                      </p:tavLst>
                                    </p:anim>
                                    <p:anim calcmode="lin" valueType="num">
                                      <p:cBhvr>
                                        <p:cTn id="214" dur="3000" fill="hold"/>
                                        <p:tgtEl>
                                          <p:spTgt spid="160"/>
                                        </p:tgtEl>
                                        <p:attrNameLst>
                                          <p:attrName>ppt_h</p:attrName>
                                        </p:attrNameLst>
                                      </p:cBhvr>
                                      <p:tavLst>
                                        <p:tav tm="0">
                                          <p:val>
                                            <p:strVal val="#ppt_h"/>
                                          </p:val>
                                        </p:tav>
                                        <p:tav tm="100000">
                                          <p:val>
                                            <p:strVal val="#ppt_h"/>
                                          </p:val>
                                        </p:tav>
                                      </p:tavLst>
                                    </p:anim>
                                  </p:childTnLst>
                                </p:cTn>
                              </p:par>
                              <p:par>
                                <p:cTn id="215" presetID="19" presetClass="entr" presetSubtype="10" fill="hold" grpId="0" nodeType="withEffect">
                                  <p:stCondLst>
                                    <p:cond delay="0"/>
                                  </p:stCondLst>
                                  <p:childTnLst>
                                    <p:set>
                                      <p:cBhvr>
                                        <p:cTn id="216" dur="1" fill="hold">
                                          <p:stCondLst>
                                            <p:cond delay="0"/>
                                          </p:stCondLst>
                                        </p:cTn>
                                        <p:tgtEl>
                                          <p:spTgt spid="161"/>
                                        </p:tgtEl>
                                        <p:attrNameLst>
                                          <p:attrName>style.visibility</p:attrName>
                                        </p:attrNameLst>
                                      </p:cBhvr>
                                      <p:to>
                                        <p:strVal val="visible"/>
                                      </p:to>
                                    </p:set>
                                    <p:anim calcmode="lin" valueType="num">
                                      <p:cBhvr>
                                        <p:cTn id="217" dur="3000" fill="hold"/>
                                        <p:tgtEl>
                                          <p:spTgt spid="161"/>
                                        </p:tgtEl>
                                        <p:attrNameLst>
                                          <p:attrName>ppt_w</p:attrName>
                                        </p:attrNameLst>
                                      </p:cBhvr>
                                      <p:tavLst>
                                        <p:tav tm="0" fmla="#ppt_w*sin(2.5*pi*$)">
                                          <p:val>
                                            <p:fltVal val="0"/>
                                          </p:val>
                                        </p:tav>
                                        <p:tav tm="100000">
                                          <p:val>
                                            <p:fltVal val="1"/>
                                          </p:val>
                                        </p:tav>
                                      </p:tavLst>
                                    </p:anim>
                                    <p:anim calcmode="lin" valueType="num">
                                      <p:cBhvr>
                                        <p:cTn id="218" dur="3000" fill="hold"/>
                                        <p:tgtEl>
                                          <p:spTgt spid="161"/>
                                        </p:tgtEl>
                                        <p:attrNameLst>
                                          <p:attrName>ppt_h</p:attrName>
                                        </p:attrNameLst>
                                      </p:cBhvr>
                                      <p:tavLst>
                                        <p:tav tm="0">
                                          <p:val>
                                            <p:strVal val="#ppt_h"/>
                                          </p:val>
                                        </p:tav>
                                        <p:tav tm="100000">
                                          <p:val>
                                            <p:strVal val="#ppt_h"/>
                                          </p:val>
                                        </p:tav>
                                      </p:tavLst>
                                    </p:anim>
                                  </p:childTnLst>
                                </p:cTn>
                              </p:par>
                              <p:par>
                                <p:cTn id="219" presetID="19" presetClass="entr" presetSubtype="10" fill="hold" grpId="0" nodeType="withEffect">
                                  <p:stCondLst>
                                    <p:cond delay="0"/>
                                  </p:stCondLst>
                                  <p:childTnLst>
                                    <p:set>
                                      <p:cBhvr>
                                        <p:cTn id="220" dur="1" fill="hold">
                                          <p:stCondLst>
                                            <p:cond delay="0"/>
                                          </p:stCondLst>
                                        </p:cTn>
                                        <p:tgtEl>
                                          <p:spTgt spid="162"/>
                                        </p:tgtEl>
                                        <p:attrNameLst>
                                          <p:attrName>style.visibility</p:attrName>
                                        </p:attrNameLst>
                                      </p:cBhvr>
                                      <p:to>
                                        <p:strVal val="visible"/>
                                      </p:to>
                                    </p:set>
                                    <p:anim calcmode="lin" valueType="num">
                                      <p:cBhvr>
                                        <p:cTn id="221" dur="3000" fill="hold"/>
                                        <p:tgtEl>
                                          <p:spTgt spid="162"/>
                                        </p:tgtEl>
                                        <p:attrNameLst>
                                          <p:attrName>ppt_w</p:attrName>
                                        </p:attrNameLst>
                                      </p:cBhvr>
                                      <p:tavLst>
                                        <p:tav tm="0" fmla="#ppt_w*sin(2.5*pi*$)">
                                          <p:val>
                                            <p:fltVal val="0"/>
                                          </p:val>
                                        </p:tav>
                                        <p:tav tm="100000">
                                          <p:val>
                                            <p:fltVal val="1"/>
                                          </p:val>
                                        </p:tav>
                                      </p:tavLst>
                                    </p:anim>
                                    <p:anim calcmode="lin" valueType="num">
                                      <p:cBhvr>
                                        <p:cTn id="222" dur="3000" fill="hold"/>
                                        <p:tgtEl>
                                          <p:spTgt spid="162"/>
                                        </p:tgtEl>
                                        <p:attrNameLst>
                                          <p:attrName>ppt_h</p:attrName>
                                        </p:attrNameLst>
                                      </p:cBhvr>
                                      <p:tavLst>
                                        <p:tav tm="0">
                                          <p:val>
                                            <p:strVal val="#ppt_h"/>
                                          </p:val>
                                        </p:tav>
                                        <p:tav tm="100000">
                                          <p:val>
                                            <p:strVal val="#ppt_h"/>
                                          </p:val>
                                        </p:tav>
                                      </p:tavLst>
                                    </p:anim>
                                  </p:childTnLst>
                                </p:cTn>
                              </p:par>
                              <p:par>
                                <p:cTn id="223" presetID="19" presetClass="entr" presetSubtype="10" fill="hold" grpId="0" nodeType="withEffect">
                                  <p:stCondLst>
                                    <p:cond delay="0"/>
                                  </p:stCondLst>
                                  <p:childTnLst>
                                    <p:set>
                                      <p:cBhvr>
                                        <p:cTn id="224" dur="1" fill="hold">
                                          <p:stCondLst>
                                            <p:cond delay="0"/>
                                          </p:stCondLst>
                                        </p:cTn>
                                        <p:tgtEl>
                                          <p:spTgt spid="163"/>
                                        </p:tgtEl>
                                        <p:attrNameLst>
                                          <p:attrName>style.visibility</p:attrName>
                                        </p:attrNameLst>
                                      </p:cBhvr>
                                      <p:to>
                                        <p:strVal val="visible"/>
                                      </p:to>
                                    </p:set>
                                    <p:anim calcmode="lin" valueType="num">
                                      <p:cBhvr>
                                        <p:cTn id="225" dur="3000" fill="hold"/>
                                        <p:tgtEl>
                                          <p:spTgt spid="163"/>
                                        </p:tgtEl>
                                        <p:attrNameLst>
                                          <p:attrName>ppt_w</p:attrName>
                                        </p:attrNameLst>
                                      </p:cBhvr>
                                      <p:tavLst>
                                        <p:tav tm="0" fmla="#ppt_w*sin(2.5*pi*$)">
                                          <p:val>
                                            <p:fltVal val="0"/>
                                          </p:val>
                                        </p:tav>
                                        <p:tav tm="100000">
                                          <p:val>
                                            <p:fltVal val="1"/>
                                          </p:val>
                                        </p:tav>
                                      </p:tavLst>
                                    </p:anim>
                                    <p:anim calcmode="lin" valueType="num">
                                      <p:cBhvr>
                                        <p:cTn id="226" dur="3000" fill="hold"/>
                                        <p:tgtEl>
                                          <p:spTgt spid="163"/>
                                        </p:tgtEl>
                                        <p:attrNameLst>
                                          <p:attrName>ppt_h</p:attrName>
                                        </p:attrNameLst>
                                      </p:cBhvr>
                                      <p:tavLst>
                                        <p:tav tm="0">
                                          <p:val>
                                            <p:strVal val="#ppt_h"/>
                                          </p:val>
                                        </p:tav>
                                        <p:tav tm="100000">
                                          <p:val>
                                            <p:strVal val="#ppt_h"/>
                                          </p:val>
                                        </p:tav>
                                      </p:tavLst>
                                    </p:anim>
                                  </p:childTnLst>
                                </p:cTn>
                              </p:par>
                              <p:par>
                                <p:cTn id="227" presetID="19" presetClass="entr" presetSubtype="10" fill="hold" grpId="0" nodeType="withEffect">
                                  <p:stCondLst>
                                    <p:cond delay="0"/>
                                  </p:stCondLst>
                                  <p:childTnLst>
                                    <p:set>
                                      <p:cBhvr>
                                        <p:cTn id="228" dur="1" fill="hold">
                                          <p:stCondLst>
                                            <p:cond delay="0"/>
                                          </p:stCondLst>
                                        </p:cTn>
                                        <p:tgtEl>
                                          <p:spTgt spid="164"/>
                                        </p:tgtEl>
                                        <p:attrNameLst>
                                          <p:attrName>style.visibility</p:attrName>
                                        </p:attrNameLst>
                                      </p:cBhvr>
                                      <p:to>
                                        <p:strVal val="visible"/>
                                      </p:to>
                                    </p:set>
                                    <p:anim calcmode="lin" valueType="num">
                                      <p:cBhvr>
                                        <p:cTn id="229" dur="3000" fill="hold"/>
                                        <p:tgtEl>
                                          <p:spTgt spid="164"/>
                                        </p:tgtEl>
                                        <p:attrNameLst>
                                          <p:attrName>ppt_w</p:attrName>
                                        </p:attrNameLst>
                                      </p:cBhvr>
                                      <p:tavLst>
                                        <p:tav tm="0" fmla="#ppt_w*sin(2.5*pi*$)">
                                          <p:val>
                                            <p:fltVal val="0"/>
                                          </p:val>
                                        </p:tav>
                                        <p:tav tm="100000">
                                          <p:val>
                                            <p:fltVal val="1"/>
                                          </p:val>
                                        </p:tav>
                                      </p:tavLst>
                                    </p:anim>
                                    <p:anim calcmode="lin" valueType="num">
                                      <p:cBhvr>
                                        <p:cTn id="230" dur="3000" fill="hold"/>
                                        <p:tgtEl>
                                          <p:spTgt spid="164"/>
                                        </p:tgtEl>
                                        <p:attrNameLst>
                                          <p:attrName>ppt_h</p:attrName>
                                        </p:attrNameLst>
                                      </p:cBhvr>
                                      <p:tavLst>
                                        <p:tav tm="0">
                                          <p:val>
                                            <p:strVal val="#ppt_h"/>
                                          </p:val>
                                        </p:tav>
                                        <p:tav tm="100000">
                                          <p:val>
                                            <p:strVal val="#ppt_h"/>
                                          </p:val>
                                        </p:tav>
                                      </p:tavLst>
                                    </p:anim>
                                  </p:childTnLst>
                                </p:cTn>
                              </p:par>
                              <p:par>
                                <p:cTn id="231" presetID="19" presetClass="entr" presetSubtype="10" fill="hold" grpId="0" nodeType="withEffect">
                                  <p:stCondLst>
                                    <p:cond delay="0"/>
                                  </p:stCondLst>
                                  <p:childTnLst>
                                    <p:set>
                                      <p:cBhvr>
                                        <p:cTn id="232" dur="1" fill="hold">
                                          <p:stCondLst>
                                            <p:cond delay="0"/>
                                          </p:stCondLst>
                                        </p:cTn>
                                        <p:tgtEl>
                                          <p:spTgt spid="165"/>
                                        </p:tgtEl>
                                        <p:attrNameLst>
                                          <p:attrName>style.visibility</p:attrName>
                                        </p:attrNameLst>
                                      </p:cBhvr>
                                      <p:to>
                                        <p:strVal val="visible"/>
                                      </p:to>
                                    </p:set>
                                    <p:anim calcmode="lin" valueType="num">
                                      <p:cBhvr>
                                        <p:cTn id="233" dur="3000" fill="hold"/>
                                        <p:tgtEl>
                                          <p:spTgt spid="165"/>
                                        </p:tgtEl>
                                        <p:attrNameLst>
                                          <p:attrName>ppt_w</p:attrName>
                                        </p:attrNameLst>
                                      </p:cBhvr>
                                      <p:tavLst>
                                        <p:tav tm="0" fmla="#ppt_w*sin(2.5*pi*$)">
                                          <p:val>
                                            <p:fltVal val="0"/>
                                          </p:val>
                                        </p:tav>
                                        <p:tav tm="100000">
                                          <p:val>
                                            <p:fltVal val="1"/>
                                          </p:val>
                                        </p:tav>
                                      </p:tavLst>
                                    </p:anim>
                                    <p:anim calcmode="lin" valueType="num">
                                      <p:cBhvr>
                                        <p:cTn id="234" dur="3000" fill="hold"/>
                                        <p:tgtEl>
                                          <p:spTgt spid="165"/>
                                        </p:tgtEl>
                                        <p:attrNameLst>
                                          <p:attrName>ppt_h</p:attrName>
                                        </p:attrNameLst>
                                      </p:cBhvr>
                                      <p:tavLst>
                                        <p:tav tm="0">
                                          <p:val>
                                            <p:strVal val="#ppt_h"/>
                                          </p:val>
                                        </p:tav>
                                        <p:tav tm="100000">
                                          <p:val>
                                            <p:strVal val="#ppt_h"/>
                                          </p:val>
                                        </p:tav>
                                      </p:tavLst>
                                    </p:anim>
                                  </p:childTnLst>
                                </p:cTn>
                              </p:par>
                              <p:par>
                                <p:cTn id="235" presetID="19" presetClass="entr" presetSubtype="10" fill="hold" grpId="0" nodeType="withEffect">
                                  <p:stCondLst>
                                    <p:cond delay="0"/>
                                  </p:stCondLst>
                                  <p:childTnLst>
                                    <p:set>
                                      <p:cBhvr>
                                        <p:cTn id="236" dur="1" fill="hold">
                                          <p:stCondLst>
                                            <p:cond delay="0"/>
                                          </p:stCondLst>
                                        </p:cTn>
                                        <p:tgtEl>
                                          <p:spTgt spid="166"/>
                                        </p:tgtEl>
                                        <p:attrNameLst>
                                          <p:attrName>style.visibility</p:attrName>
                                        </p:attrNameLst>
                                      </p:cBhvr>
                                      <p:to>
                                        <p:strVal val="visible"/>
                                      </p:to>
                                    </p:set>
                                    <p:anim calcmode="lin" valueType="num">
                                      <p:cBhvr>
                                        <p:cTn id="237" dur="3000" fill="hold"/>
                                        <p:tgtEl>
                                          <p:spTgt spid="166"/>
                                        </p:tgtEl>
                                        <p:attrNameLst>
                                          <p:attrName>ppt_w</p:attrName>
                                        </p:attrNameLst>
                                      </p:cBhvr>
                                      <p:tavLst>
                                        <p:tav tm="0" fmla="#ppt_w*sin(2.5*pi*$)">
                                          <p:val>
                                            <p:fltVal val="0"/>
                                          </p:val>
                                        </p:tav>
                                        <p:tav tm="100000">
                                          <p:val>
                                            <p:fltVal val="1"/>
                                          </p:val>
                                        </p:tav>
                                      </p:tavLst>
                                    </p:anim>
                                    <p:anim calcmode="lin" valueType="num">
                                      <p:cBhvr>
                                        <p:cTn id="238" dur="3000" fill="hold"/>
                                        <p:tgtEl>
                                          <p:spTgt spid="166"/>
                                        </p:tgtEl>
                                        <p:attrNameLst>
                                          <p:attrName>ppt_h</p:attrName>
                                        </p:attrNameLst>
                                      </p:cBhvr>
                                      <p:tavLst>
                                        <p:tav tm="0">
                                          <p:val>
                                            <p:strVal val="#ppt_h"/>
                                          </p:val>
                                        </p:tav>
                                        <p:tav tm="100000">
                                          <p:val>
                                            <p:strVal val="#ppt_h"/>
                                          </p:val>
                                        </p:tav>
                                      </p:tavLst>
                                    </p:anim>
                                  </p:childTnLst>
                                </p:cTn>
                              </p:par>
                              <p:par>
                                <p:cTn id="239" presetID="19" presetClass="entr" presetSubtype="10" fill="hold" grpId="0" nodeType="withEffect">
                                  <p:stCondLst>
                                    <p:cond delay="0"/>
                                  </p:stCondLst>
                                  <p:childTnLst>
                                    <p:set>
                                      <p:cBhvr>
                                        <p:cTn id="240" dur="1" fill="hold">
                                          <p:stCondLst>
                                            <p:cond delay="0"/>
                                          </p:stCondLst>
                                        </p:cTn>
                                        <p:tgtEl>
                                          <p:spTgt spid="167"/>
                                        </p:tgtEl>
                                        <p:attrNameLst>
                                          <p:attrName>style.visibility</p:attrName>
                                        </p:attrNameLst>
                                      </p:cBhvr>
                                      <p:to>
                                        <p:strVal val="visible"/>
                                      </p:to>
                                    </p:set>
                                    <p:anim calcmode="lin" valueType="num">
                                      <p:cBhvr>
                                        <p:cTn id="241" dur="3000" fill="hold"/>
                                        <p:tgtEl>
                                          <p:spTgt spid="167"/>
                                        </p:tgtEl>
                                        <p:attrNameLst>
                                          <p:attrName>ppt_w</p:attrName>
                                        </p:attrNameLst>
                                      </p:cBhvr>
                                      <p:tavLst>
                                        <p:tav tm="0" fmla="#ppt_w*sin(2.5*pi*$)">
                                          <p:val>
                                            <p:fltVal val="0"/>
                                          </p:val>
                                        </p:tav>
                                        <p:tav tm="100000">
                                          <p:val>
                                            <p:fltVal val="1"/>
                                          </p:val>
                                        </p:tav>
                                      </p:tavLst>
                                    </p:anim>
                                    <p:anim calcmode="lin" valueType="num">
                                      <p:cBhvr>
                                        <p:cTn id="242" dur="3000" fill="hold"/>
                                        <p:tgtEl>
                                          <p:spTgt spid="167"/>
                                        </p:tgtEl>
                                        <p:attrNameLst>
                                          <p:attrName>ppt_h</p:attrName>
                                        </p:attrNameLst>
                                      </p:cBhvr>
                                      <p:tavLst>
                                        <p:tav tm="0">
                                          <p:val>
                                            <p:strVal val="#ppt_h"/>
                                          </p:val>
                                        </p:tav>
                                        <p:tav tm="100000">
                                          <p:val>
                                            <p:strVal val="#ppt_h"/>
                                          </p:val>
                                        </p:tav>
                                      </p:tavLst>
                                    </p:anim>
                                  </p:childTnLst>
                                </p:cTn>
                              </p:par>
                              <p:par>
                                <p:cTn id="243" presetID="19" presetClass="entr" presetSubtype="10" fill="hold" grpId="0" nodeType="withEffect">
                                  <p:stCondLst>
                                    <p:cond delay="0"/>
                                  </p:stCondLst>
                                  <p:childTnLst>
                                    <p:set>
                                      <p:cBhvr>
                                        <p:cTn id="244" dur="1" fill="hold">
                                          <p:stCondLst>
                                            <p:cond delay="0"/>
                                          </p:stCondLst>
                                        </p:cTn>
                                        <p:tgtEl>
                                          <p:spTgt spid="168"/>
                                        </p:tgtEl>
                                        <p:attrNameLst>
                                          <p:attrName>style.visibility</p:attrName>
                                        </p:attrNameLst>
                                      </p:cBhvr>
                                      <p:to>
                                        <p:strVal val="visible"/>
                                      </p:to>
                                    </p:set>
                                    <p:anim calcmode="lin" valueType="num">
                                      <p:cBhvr>
                                        <p:cTn id="245" dur="3000" fill="hold"/>
                                        <p:tgtEl>
                                          <p:spTgt spid="168"/>
                                        </p:tgtEl>
                                        <p:attrNameLst>
                                          <p:attrName>ppt_w</p:attrName>
                                        </p:attrNameLst>
                                      </p:cBhvr>
                                      <p:tavLst>
                                        <p:tav tm="0" fmla="#ppt_w*sin(2.5*pi*$)">
                                          <p:val>
                                            <p:fltVal val="0"/>
                                          </p:val>
                                        </p:tav>
                                        <p:tav tm="100000">
                                          <p:val>
                                            <p:fltVal val="1"/>
                                          </p:val>
                                        </p:tav>
                                      </p:tavLst>
                                    </p:anim>
                                    <p:anim calcmode="lin" valueType="num">
                                      <p:cBhvr>
                                        <p:cTn id="246" dur="3000" fill="hold"/>
                                        <p:tgtEl>
                                          <p:spTgt spid="168"/>
                                        </p:tgtEl>
                                        <p:attrNameLst>
                                          <p:attrName>ppt_h</p:attrName>
                                        </p:attrNameLst>
                                      </p:cBhvr>
                                      <p:tavLst>
                                        <p:tav tm="0">
                                          <p:val>
                                            <p:strVal val="#ppt_h"/>
                                          </p:val>
                                        </p:tav>
                                        <p:tav tm="100000">
                                          <p:val>
                                            <p:strVal val="#ppt_h"/>
                                          </p:val>
                                        </p:tav>
                                      </p:tavLst>
                                    </p:anim>
                                  </p:childTnLst>
                                </p:cTn>
                              </p:par>
                              <p:par>
                                <p:cTn id="247" presetID="19" presetClass="entr" presetSubtype="10" fill="hold" grpId="0" nodeType="withEffect">
                                  <p:stCondLst>
                                    <p:cond delay="0"/>
                                  </p:stCondLst>
                                  <p:childTnLst>
                                    <p:set>
                                      <p:cBhvr>
                                        <p:cTn id="248" dur="1" fill="hold">
                                          <p:stCondLst>
                                            <p:cond delay="0"/>
                                          </p:stCondLst>
                                        </p:cTn>
                                        <p:tgtEl>
                                          <p:spTgt spid="169"/>
                                        </p:tgtEl>
                                        <p:attrNameLst>
                                          <p:attrName>style.visibility</p:attrName>
                                        </p:attrNameLst>
                                      </p:cBhvr>
                                      <p:to>
                                        <p:strVal val="visible"/>
                                      </p:to>
                                    </p:set>
                                    <p:anim calcmode="lin" valueType="num">
                                      <p:cBhvr>
                                        <p:cTn id="249" dur="3000" fill="hold"/>
                                        <p:tgtEl>
                                          <p:spTgt spid="169"/>
                                        </p:tgtEl>
                                        <p:attrNameLst>
                                          <p:attrName>ppt_w</p:attrName>
                                        </p:attrNameLst>
                                      </p:cBhvr>
                                      <p:tavLst>
                                        <p:tav tm="0" fmla="#ppt_w*sin(2.5*pi*$)">
                                          <p:val>
                                            <p:fltVal val="0"/>
                                          </p:val>
                                        </p:tav>
                                        <p:tav tm="100000">
                                          <p:val>
                                            <p:fltVal val="1"/>
                                          </p:val>
                                        </p:tav>
                                      </p:tavLst>
                                    </p:anim>
                                    <p:anim calcmode="lin" valueType="num">
                                      <p:cBhvr>
                                        <p:cTn id="250" dur="3000" fill="hold"/>
                                        <p:tgtEl>
                                          <p:spTgt spid="169"/>
                                        </p:tgtEl>
                                        <p:attrNameLst>
                                          <p:attrName>ppt_h</p:attrName>
                                        </p:attrNameLst>
                                      </p:cBhvr>
                                      <p:tavLst>
                                        <p:tav tm="0">
                                          <p:val>
                                            <p:strVal val="#ppt_h"/>
                                          </p:val>
                                        </p:tav>
                                        <p:tav tm="100000">
                                          <p:val>
                                            <p:strVal val="#ppt_h"/>
                                          </p:val>
                                        </p:tav>
                                      </p:tavLst>
                                    </p:anim>
                                  </p:childTnLst>
                                </p:cTn>
                              </p:par>
                              <p:par>
                                <p:cTn id="251" presetID="19" presetClass="entr" presetSubtype="10" fill="hold" grpId="0" nodeType="withEffect">
                                  <p:stCondLst>
                                    <p:cond delay="0"/>
                                  </p:stCondLst>
                                  <p:childTnLst>
                                    <p:set>
                                      <p:cBhvr>
                                        <p:cTn id="252" dur="1" fill="hold">
                                          <p:stCondLst>
                                            <p:cond delay="0"/>
                                          </p:stCondLst>
                                        </p:cTn>
                                        <p:tgtEl>
                                          <p:spTgt spid="170"/>
                                        </p:tgtEl>
                                        <p:attrNameLst>
                                          <p:attrName>style.visibility</p:attrName>
                                        </p:attrNameLst>
                                      </p:cBhvr>
                                      <p:to>
                                        <p:strVal val="visible"/>
                                      </p:to>
                                    </p:set>
                                    <p:anim calcmode="lin" valueType="num">
                                      <p:cBhvr>
                                        <p:cTn id="253" dur="3000" fill="hold"/>
                                        <p:tgtEl>
                                          <p:spTgt spid="170"/>
                                        </p:tgtEl>
                                        <p:attrNameLst>
                                          <p:attrName>ppt_w</p:attrName>
                                        </p:attrNameLst>
                                      </p:cBhvr>
                                      <p:tavLst>
                                        <p:tav tm="0" fmla="#ppt_w*sin(2.5*pi*$)">
                                          <p:val>
                                            <p:fltVal val="0"/>
                                          </p:val>
                                        </p:tav>
                                        <p:tav tm="100000">
                                          <p:val>
                                            <p:fltVal val="1"/>
                                          </p:val>
                                        </p:tav>
                                      </p:tavLst>
                                    </p:anim>
                                    <p:anim calcmode="lin" valueType="num">
                                      <p:cBhvr>
                                        <p:cTn id="254" dur="3000" fill="hold"/>
                                        <p:tgtEl>
                                          <p:spTgt spid="170"/>
                                        </p:tgtEl>
                                        <p:attrNameLst>
                                          <p:attrName>ppt_h</p:attrName>
                                        </p:attrNameLst>
                                      </p:cBhvr>
                                      <p:tavLst>
                                        <p:tav tm="0">
                                          <p:val>
                                            <p:strVal val="#ppt_h"/>
                                          </p:val>
                                        </p:tav>
                                        <p:tav tm="100000">
                                          <p:val>
                                            <p:strVal val="#ppt_h"/>
                                          </p:val>
                                        </p:tav>
                                      </p:tavLst>
                                    </p:anim>
                                  </p:childTnLst>
                                </p:cTn>
                              </p:par>
                              <p:par>
                                <p:cTn id="255" presetID="19" presetClass="entr" presetSubtype="10" fill="hold" grpId="0" nodeType="withEffect">
                                  <p:stCondLst>
                                    <p:cond delay="0"/>
                                  </p:stCondLst>
                                  <p:childTnLst>
                                    <p:set>
                                      <p:cBhvr>
                                        <p:cTn id="256" dur="1" fill="hold">
                                          <p:stCondLst>
                                            <p:cond delay="0"/>
                                          </p:stCondLst>
                                        </p:cTn>
                                        <p:tgtEl>
                                          <p:spTgt spid="171"/>
                                        </p:tgtEl>
                                        <p:attrNameLst>
                                          <p:attrName>style.visibility</p:attrName>
                                        </p:attrNameLst>
                                      </p:cBhvr>
                                      <p:to>
                                        <p:strVal val="visible"/>
                                      </p:to>
                                    </p:set>
                                    <p:anim calcmode="lin" valueType="num">
                                      <p:cBhvr>
                                        <p:cTn id="257" dur="3000" fill="hold"/>
                                        <p:tgtEl>
                                          <p:spTgt spid="171"/>
                                        </p:tgtEl>
                                        <p:attrNameLst>
                                          <p:attrName>ppt_w</p:attrName>
                                        </p:attrNameLst>
                                      </p:cBhvr>
                                      <p:tavLst>
                                        <p:tav tm="0" fmla="#ppt_w*sin(2.5*pi*$)">
                                          <p:val>
                                            <p:fltVal val="0"/>
                                          </p:val>
                                        </p:tav>
                                        <p:tav tm="100000">
                                          <p:val>
                                            <p:fltVal val="1"/>
                                          </p:val>
                                        </p:tav>
                                      </p:tavLst>
                                    </p:anim>
                                    <p:anim calcmode="lin" valueType="num">
                                      <p:cBhvr>
                                        <p:cTn id="258" dur="3000" fill="hold"/>
                                        <p:tgtEl>
                                          <p:spTgt spid="171"/>
                                        </p:tgtEl>
                                        <p:attrNameLst>
                                          <p:attrName>ppt_h</p:attrName>
                                        </p:attrNameLst>
                                      </p:cBhvr>
                                      <p:tavLst>
                                        <p:tav tm="0">
                                          <p:val>
                                            <p:strVal val="#ppt_h"/>
                                          </p:val>
                                        </p:tav>
                                        <p:tav tm="100000">
                                          <p:val>
                                            <p:strVal val="#ppt_h"/>
                                          </p:val>
                                        </p:tav>
                                      </p:tavLst>
                                    </p:anim>
                                  </p:childTnLst>
                                </p:cTn>
                              </p:par>
                              <p:par>
                                <p:cTn id="259" presetID="19" presetClass="entr" presetSubtype="10" fill="hold" grpId="0" nodeType="withEffect">
                                  <p:stCondLst>
                                    <p:cond delay="0"/>
                                  </p:stCondLst>
                                  <p:childTnLst>
                                    <p:set>
                                      <p:cBhvr>
                                        <p:cTn id="260" dur="1" fill="hold">
                                          <p:stCondLst>
                                            <p:cond delay="0"/>
                                          </p:stCondLst>
                                        </p:cTn>
                                        <p:tgtEl>
                                          <p:spTgt spid="172"/>
                                        </p:tgtEl>
                                        <p:attrNameLst>
                                          <p:attrName>style.visibility</p:attrName>
                                        </p:attrNameLst>
                                      </p:cBhvr>
                                      <p:to>
                                        <p:strVal val="visible"/>
                                      </p:to>
                                    </p:set>
                                    <p:anim calcmode="lin" valueType="num">
                                      <p:cBhvr>
                                        <p:cTn id="261" dur="3000" fill="hold"/>
                                        <p:tgtEl>
                                          <p:spTgt spid="172"/>
                                        </p:tgtEl>
                                        <p:attrNameLst>
                                          <p:attrName>ppt_w</p:attrName>
                                        </p:attrNameLst>
                                      </p:cBhvr>
                                      <p:tavLst>
                                        <p:tav tm="0" fmla="#ppt_w*sin(2.5*pi*$)">
                                          <p:val>
                                            <p:fltVal val="0"/>
                                          </p:val>
                                        </p:tav>
                                        <p:tav tm="100000">
                                          <p:val>
                                            <p:fltVal val="1"/>
                                          </p:val>
                                        </p:tav>
                                      </p:tavLst>
                                    </p:anim>
                                    <p:anim calcmode="lin" valueType="num">
                                      <p:cBhvr>
                                        <p:cTn id="262" dur="3000" fill="hold"/>
                                        <p:tgtEl>
                                          <p:spTgt spid="172"/>
                                        </p:tgtEl>
                                        <p:attrNameLst>
                                          <p:attrName>ppt_h</p:attrName>
                                        </p:attrNameLst>
                                      </p:cBhvr>
                                      <p:tavLst>
                                        <p:tav tm="0">
                                          <p:val>
                                            <p:strVal val="#ppt_h"/>
                                          </p:val>
                                        </p:tav>
                                        <p:tav tm="100000">
                                          <p:val>
                                            <p:strVal val="#ppt_h"/>
                                          </p:val>
                                        </p:tav>
                                      </p:tavLst>
                                    </p:anim>
                                  </p:childTnLst>
                                </p:cTn>
                              </p:par>
                              <p:par>
                                <p:cTn id="263" presetID="19" presetClass="entr" presetSubtype="10" fill="hold" grpId="0" nodeType="withEffect">
                                  <p:stCondLst>
                                    <p:cond delay="0"/>
                                  </p:stCondLst>
                                  <p:childTnLst>
                                    <p:set>
                                      <p:cBhvr>
                                        <p:cTn id="264" dur="1" fill="hold">
                                          <p:stCondLst>
                                            <p:cond delay="0"/>
                                          </p:stCondLst>
                                        </p:cTn>
                                        <p:tgtEl>
                                          <p:spTgt spid="173"/>
                                        </p:tgtEl>
                                        <p:attrNameLst>
                                          <p:attrName>style.visibility</p:attrName>
                                        </p:attrNameLst>
                                      </p:cBhvr>
                                      <p:to>
                                        <p:strVal val="visible"/>
                                      </p:to>
                                    </p:set>
                                    <p:anim calcmode="lin" valueType="num">
                                      <p:cBhvr>
                                        <p:cTn id="265" dur="3000" fill="hold"/>
                                        <p:tgtEl>
                                          <p:spTgt spid="173"/>
                                        </p:tgtEl>
                                        <p:attrNameLst>
                                          <p:attrName>ppt_w</p:attrName>
                                        </p:attrNameLst>
                                      </p:cBhvr>
                                      <p:tavLst>
                                        <p:tav tm="0" fmla="#ppt_w*sin(2.5*pi*$)">
                                          <p:val>
                                            <p:fltVal val="0"/>
                                          </p:val>
                                        </p:tav>
                                        <p:tav tm="100000">
                                          <p:val>
                                            <p:fltVal val="1"/>
                                          </p:val>
                                        </p:tav>
                                      </p:tavLst>
                                    </p:anim>
                                    <p:anim calcmode="lin" valueType="num">
                                      <p:cBhvr>
                                        <p:cTn id="266" dur="3000" fill="hold"/>
                                        <p:tgtEl>
                                          <p:spTgt spid="173"/>
                                        </p:tgtEl>
                                        <p:attrNameLst>
                                          <p:attrName>ppt_h</p:attrName>
                                        </p:attrNameLst>
                                      </p:cBhvr>
                                      <p:tavLst>
                                        <p:tav tm="0">
                                          <p:val>
                                            <p:strVal val="#ppt_h"/>
                                          </p:val>
                                        </p:tav>
                                        <p:tav tm="100000">
                                          <p:val>
                                            <p:strVal val="#ppt_h"/>
                                          </p:val>
                                        </p:tav>
                                      </p:tavLst>
                                    </p:anim>
                                  </p:childTnLst>
                                </p:cTn>
                              </p:par>
                              <p:par>
                                <p:cTn id="267" presetID="19" presetClass="entr" presetSubtype="10" fill="hold" grpId="0" nodeType="withEffect">
                                  <p:stCondLst>
                                    <p:cond delay="0"/>
                                  </p:stCondLst>
                                  <p:childTnLst>
                                    <p:set>
                                      <p:cBhvr>
                                        <p:cTn id="268" dur="1" fill="hold">
                                          <p:stCondLst>
                                            <p:cond delay="0"/>
                                          </p:stCondLst>
                                        </p:cTn>
                                        <p:tgtEl>
                                          <p:spTgt spid="174"/>
                                        </p:tgtEl>
                                        <p:attrNameLst>
                                          <p:attrName>style.visibility</p:attrName>
                                        </p:attrNameLst>
                                      </p:cBhvr>
                                      <p:to>
                                        <p:strVal val="visible"/>
                                      </p:to>
                                    </p:set>
                                    <p:anim calcmode="lin" valueType="num">
                                      <p:cBhvr>
                                        <p:cTn id="269" dur="3000" fill="hold"/>
                                        <p:tgtEl>
                                          <p:spTgt spid="174"/>
                                        </p:tgtEl>
                                        <p:attrNameLst>
                                          <p:attrName>ppt_w</p:attrName>
                                        </p:attrNameLst>
                                      </p:cBhvr>
                                      <p:tavLst>
                                        <p:tav tm="0" fmla="#ppt_w*sin(2.5*pi*$)">
                                          <p:val>
                                            <p:fltVal val="0"/>
                                          </p:val>
                                        </p:tav>
                                        <p:tav tm="100000">
                                          <p:val>
                                            <p:fltVal val="1"/>
                                          </p:val>
                                        </p:tav>
                                      </p:tavLst>
                                    </p:anim>
                                    <p:anim calcmode="lin" valueType="num">
                                      <p:cBhvr>
                                        <p:cTn id="270" dur="3000" fill="hold"/>
                                        <p:tgtEl>
                                          <p:spTgt spid="174"/>
                                        </p:tgtEl>
                                        <p:attrNameLst>
                                          <p:attrName>ppt_h</p:attrName>
                                        </p:attrNameLst>
                                      </p:cBhvr>
                                      <p:tavLst>
                                        <p:tav tm="0">
                                          <p:val>
                                            <p:strVal val="#ppt_h"/>
                                          </p:val>
                                        </p:tav>
                                        <p:tav tm="100000">
                                          <p:val>
                                            <p:strVal val="#ppt_h"/>
                                          </p:val>
                                        </p:tav>
                                      </p:tavLst>
                                    </p:anim>
                                  </p:childTnLst>
                                </p:cTn>
                              </p:par>
                              <p:par>
                                <p:cTn id="271" presetID="19" presetClass="entr" presetSubtype="10" fill="hold" grpId="0" nodeType="withEffect">
                                  <p:stCondLst>
                                    <p:cond delay="0"/>
                                  </p:stCondLst>
                                  <p:childTnLst>
                                    <p:set>
                                      <p:cBhvr>
                                        <p:cTn id="272" dur="1" fill="hold">
                                          <p:stCondLst>
                                            <p:cond delay="0"/>
                                          </p:stCondLst>
                                        </p:cTn>
                                        <p:tgtEl>
                                          <p:spTgt spid="175"/>
                                        </p:tgtEl>
                                        <p:attrNameLst>
                                          <p:attrName>style.visibility</p:attrName>
                                        </p:attrNameLst>
                                      </p:cBhvr>
                                      <p:to>
                                        <p:strVal val="visible"/>
                                      </p:to>
                                    </p:set>
                                    <p:anim calcmode="lin" valueType="num">
                                      <p:cBhvr>
                                        <p:cTn id="273" dur="3000" fill="hold"/>
                                        <p:tgtEl>
                                          <p:spTgt spid="175"/>
                                        </p:tgtEl>
                                        <p:attrNameLst>
                                          <p:attrName>ppt_w</p:attrName>
                                        </p:attrNameLst>
                                      </p:cBhvr>
                                      <p:tavLst>
                                        <p:tav tm="0" fmla="#ppt_w*sin(2.5*pi*$)">
                                          <p:val>
                                            <p:fltVal val="0"/>
                                          </p:val>
                                        </p:tav>
                                        <p:tav tm="100000">
                                          <p:val>
                                            <p:fltVal val="1"/>
                                          </p:val>
                                        </p:tav>
                                      </p:tavLst>
                                    </p:anim>
                                    <p:anim calcmode="lin" valueType="num">
                                      <p:cBhvr>
                                        <p:cTn id="274" dur="3000" fill="hold"/>
                                        <p:tgtEl>
                                          <p:spTgt spid="175"/>
                                        </p:tgtEl>
                                        <p:attrNameLst>
                                          <p:attrName>ppt_h</p:attrName>
                                        </p:attrNameLst>
                                      </p:cBhvr>
                                      <p:tavLst>
                                        <p:tav tm="0">
                                          <p:val>
                                            <p:strVal val="#ppt_h"/>
                                          </p:val>
                                        </p:tav>
                                        <p:tav tm="100000">
                                          <p:val>
                                            <p:strVal val="#ppt_h"/>
                                          </p:val>
                                        </p:tav>
                                      </p:tavLst>
                                    </p:anim>
                                  </p:childTnLst>
                                </p:cTn>
                              </p:par>
                              <p:par>
                                <p:cTn id="275" presetID="19" presetClass="entr" presetSubtype="10" fill="hold" grpId="0" nodeType="withEffect">
                                  <p:stCondLst>
                                    <p:cond delay="0"/>
                                  </p:stCondLst>
                                  <p:childTnLst>
                                    <p:set>
                                      <p:cBhvr>
                                        <p:cTn id="276" dur="1" fill="hold">
                                          <p:stCondLst>
                                            <p:cond delay="0"/>
                                          </p:stCondLst>
                                        </p:cTn>
                                        <p:tgtEl>
                                          <p:spTgt spid="176"/>
                                        </p:tgtEl>
                                        <p:attrNameLst>
                                          <p:attrName>style.visibility</p:attrName>
                                        </p:attrNameLst>
                                      </p:cBhvr>
                                      <p:to>
                                        <p:strVal val="visible"/>
                                      </p:to>
                                    </p:set>
                                    <p:anim calcmode="lin" valueType="num">
                                      <p:cBhvr>
                                        <p:cTn id="277" dur="3000" fill="hold"/>
                                        <p:tgtEl>
                                          <p:spTgt spid="176"/>
                                        </p:tgtEl>
                                        <p:attrNameLst>
                                          <p:attrName>ppt_w</p:attrName>
                                        </p:attrNameLst>
                                      </p:cBhvr>
                                      <p:tavLst>
                                        <p:tav tm="0" fmla="#ppt_w*sin(2.5*pi*$)">
                                          <p:val>
                                            <p:fltVal val="0"/>
                                          </p:val>
                                        </p:tav>
                                        <p:tav tm="100000">
                                          <p:val>
                                            <p:fltVal val="1"/>
                                          </p:val>
                                        </p:tav>
                                      </p:tavLst>
                                    </p:anim>
                                    <p:anim calcmode="lin" valueType="num">
                                      <p:cBhvr>
                                        <p:cTn id="278" dur="3000" fill="hold"/>
                                        <p:tgtEl>
                                          <p:spTgt spid="176"/>
                                        </p:tgtEl>
                                        <p:attrNameLst>
                                          <p:attrName>ppt_h</p:attrName>
                                        </p:attrNameLst>
                                      </p:cBhvr>
                                      <p:tavLst>
                                        <p:tav tm="0">
                                          <p:val>
                                            <p:strVal val="#ppt_h"/>
                                          </p:val>
                                        </p:tav>
                                        <p:tav tm="100000">
                                          <p:val>
                                            <p:strVal val="#ppt_h"/>
                                          </p:val>
                                        </p:tav>
                                      </p:tavLst>
                                    </p:anim>
                                  </p:childTnLst>
                                </p:cTn>
                              </p:par>
                              <p:par>
                                <p:cTn id="279" presetID="19" presetClass="entr" presetSubtype="10" fill="hold" grpId="0" nodeType="withEffect">
                                  <p:stCondLst>
                                    <p:cond delay="0"/>
                                  </p:stCondLst>
                                  <p:childTnLst>
                                    <p:set>
                                      <p:cBhvr>
                                        <p:cTn id="280" dur="1" fill="hold">
                                          <p:stCondLst>
                                            <p:cond delay="0"/>
                                          </p:stCondLst>
                                        </p:cTn>
                                        <p:tgtEl>
                                          <p:spTgt spid="177"/>
                                        </p:tgtEl>
                                        <p:attrNameLst>
                                          <p:attrName>style.visibility</p:attrName>
                                        </p:attrNameLst>
                                      </p:cBhvr>
                                      <p:to>
                                        <p:strVal val="visible"/>
                                      </p:to>
                                    </p:set>
                                    <p:anim calcmode="lin" valueType="num">
                                      <p:cBhvr>
                                        <p:cTn id="281" dur="3000" fill="hold"/>
                                        <p:tgtEl>
                                          <p:spTgt spid="177"/>
                                        </p:tgtEl>
                                        <p:attrNameLst>
                                          <p:attrName>ppt_w</p:attrName>
                                        </p:attrNameLst>
                                      </p:cBhvr>
                                      <p:tavLst>
                                        <p:tav tm="0" fmla="#ppt_w*sin(2.5*pi*$)">
                                          <p:val>
                                            <p:fltVal val="0"/>
                                          </p:val>
                                        </p:tav>
                                        <p:tav tm="100000">
                                          <p:val>
                                            <p:fltVal val="1"/>
                                          </p:val>
                                        </p:tav>
                                      </p:tavLst>
                                    </p:anim>
                                    <p:anim calcmode="lin" valueType="num">
                                      <p:cBhvr>
                                        <p:cTn id="282" dur="3000" fill="hold"/>
                                        <p:tgtEl>
                                          <p:spTgt spid="177"/>
                                        </p:tgtEl>
                                        <p:attrNameLst>
                                          <p:attrName>ppt_h</p:attrName>
                                        </p:attrNameLst>
                                      </p:cBhvr>
                                      <p:tavLst>
                                        <p:tav tm="0">
                                          <p:val>
                                            <p:strVal val="#ppt_h"/>
                                          </p:val>
                                        </p:tav>
                                        <p:tav tm="100000">
                                          <p:val>
                                            <p:strVal val="#ppt_h"/>
                                          </p:val>
                                        </p:tav>
                                      </p:tavLst>
                                    </p:anim>
                                  </p:childTnLst>
                                </p:cTn>
                              </p:par>
                              <p:par>
                                <p:cTn id="283" presetID="19" presetClass="entr" presetSubtype="10" fill="hold" grpId="0" nodeType="withEffect">
                                  <p:stCondLst>
                                    <p:cond delay="0"/>
                                  </p:stCondLst>
                                  <p:childTnLst>
                                    <p:set>
                                      <p:cBhvr>
                                        <p:cTn id="284" dur="1" fill="hold">
                                          <p:stCondLst>
                                            <p:cond delay="0"/>
                                          </p:stCondLst>
                                        </p:cTn>
                                        <p:tgtEl>
                                          <p:spTgt spid="178"/>
                                        </p:tgtEl>
                                        <p:attrNameLst>
                                          <p:attrName>style.visibility</p:attrName>
                                        </p:attrNameLst>
                                      </p:cBhvr>
                                      <p:to>
                                        <p:strVal val="visible"/>
                                      </p:to>
                                    </p:set>
                                    <p:anim calcmode="lin" valueType="num">
                                      <p:cBhvr>
                                        <p:cTn id="285" dur="3000" fill="hold"/>
                                        <p:tgtEl>
                                          <p:spTgt spid="178"/>
                                        </p:tgtEl>
                                        <p:attrNameLst>
                                          <p:attrName>ppt_w</p:attrName>
                                        </p:attrNameLst>
                                      </p:cBhvr>
                                      <p:tavLst>
                                        <p:tav tm="0" fmla="#ppt_w*sin(2.5*pi*$)">
                                          <p:val>
                                            <p:fltVal val="0"/>
                                          </p:val>
                                        </p:tav>
                                        <p:tav tm="100000">
                                          <p:val>
                                            <p:fltVal val="1"/>
                                          </p:val>
                                        </p:tav>
                                      </p:tavLst>
                                    </p:anim>
                                    <p:anim calcmode="lin" valueType="num">
                                      <p:cBhvr>
                                        <p:cTn id="286" dur="3000" fill="hold"/>
                                        <p:tgtEl>
                                          <p:spTgt spid="178"/>
                                        </p:tgtEl>
                                        <p:attrNameLst>
                                          <p:attrName>ppt_h</p:attrName>
                                        </p:attrNameLst>
                                      </p:cBhvr>
                                      <p:tavLst>
                                        <p:tav tm="0">
                                          <p:val>
                                            <p:strVal val="#ppt_h"/>
                                          </p:val>
                                        </p:tav>
                                        <p:tav tm="100000">
                                          <p:val>
                                            <p:strVal val="#ppt_h"/>
                                          </p:val>
                                        </p:tav>
                                      </p:tavLst>
                                    </p:anim>
                                  </p:childTnLst>
                                </p:cTn>
                              </p:par>
                              <p:par>
                                <p:cTn id="287" presetID="19" presetClass="entr" presetSubtype="10" fill="hold" grpId="0" nodeType="withEffect">
                                  <p:stCondLst>
                                    <p:cond delay="0"/>
                                  </p:stCondLst>
                                  <p:childTnLst>
                                    <p:set>
                                      <p:cBhvr>
                                        <p:cTn id="288" dur="1" fill="hold">
                                          <p:stCondLst>
                                            <p:cond delay="0"/>
                                          </p:stCondLst>
                                        </p:cTn>
                                        <p:tgtEl>
                                          <p:spTgt spid="179"/>
                                        </p:tgtEl>
                                        <p:attrNameLst>
                                          <p:attrName>style.visibility</p:attrName>
                                        </p:attrNameLst>
                                      </p:cBhvr>
                                      <p:to>
                                        <p:strVal val="visible"/>
                                      </p:to>
                                    </p:set>
                                    <p:anim calcmode="lin" valueType="num">
                                      <p:cBhvr>
                                        <p:cTn id="289" dur="3000" fill="hold"/>
                                        <p:tgtEl>
                                          <p:spTgt spid="179"/>
                                        </p:tgtEl>
                                        <p:attrNameLst>
                                          <p:attrName>ppt_w</p:attrName>
                                        </p:attrNameLst>
                                      </p:cBhvr>
                                      <p:tavLst>
                                        <p:tav tm="0" fmla="#ppt_w*sin(2.5*pi*$)">
                                          <p:val>
                                            <p:fltVal val="0"/>
                                          </p:val>
                                        </p:tav>
                                        <p:tav tm="100000">
                                          <p:val>
                                            <p:fltVal val="1"/>
                                          </p:val>
                                        </p:tav>
                                      </p:tavLst>
                                    </p:anim>
                                    <p:anim calcmode="lin" valueType="num">
                                      <p:cBhvr>
                                        <p:cTn id="290" dur="3000" fill="hold"/>
                                        <p:tgtEl>
                                          <p:spTgt spid="179"/>
                                        </p:tgtEl>
                                        <p:attrNameLst>
                                          <p:attrName>ppt_h</p:attrName>
                                        </p:attrNameLst>
                                      </p:cBhvr>
                                      <p:tavLst>
                                        <p:tav tm="0">
                                          <p:val>
                                            <p:strVal val="#ppt_h"/>
                                          </p:val>
                                        </p:tav>
                                        <p:tav tm="100000">
                                          <p:val>
                                            <p:strVal val="#ppt_h"/>
                                          </p:val>
                                        </p:tav>
                                      </p:tavLst>
                                    </p:anim>
                                  </p:childTnLst>
                                </p:cTn>
                              </p:par>
                              <p:par>
                                <p:cTn id="291" presetID="19" presetClass="entr" presetSubtype="10" fill="hold" grpId="0" nodeType="withEffect">
                                  <p:stCondLst>
                                    <p:cond delay="0"/>
                                  </p:stCondLst>
                                  <p:childTnLst>
                                    <p:set>
                                      <p:cBhvr>
                                        <p:cTn id="292" dur="1" fill="hold">
                                          <p:stCondLst>
                                            <p:cond delay="0"/>
                                          </p:stCondLst>
                                        </p:cTn>
                                        <p:tgtEl>
                                          <p:spTgt spid="180"/>
                                        </p:tgtEl>
                                        <p:attrNameLst>
                                          <p:attrName>style.visibility</p:attrName>
                                        </p:attrNameLst>
                                      </p:cBhvr>
                                      <p:to>
                                        <p:strVal val="visible"/>
                                      </p:to>
                                    </p:set>
                                    <p:anim calcmode="lin" valueType="num">
                                      <p:cBhvr>
                                        <p:cTn id="293" dur="3000" fill="hold"/>
                                        <p:tgtEl>
                                          <p:spTgt spid="180"/>
                                        </p:tgtEl>
                                        <p:attrNameLst>
                                          <p:attrName>ppt_w</p:attrName>
                                        </p:attrNameLst>
                                      </p:cBhvr>
                                      <p:tavLst>
                                        <p:tav tm="0" fmla="#ppt_w*sin(2.5*pi*$)">
                                          <p:val>
                                            <p:fltVal val="0"/>
                                          </p:val>
                                        </p:tav>
                                        <p:tav tm="100000">
                                          <p:val>
                                            <p:fltVal val="1"/>
                                          </p:val>
                                        </p:tav>
                                      </p:tavLst>
                                    </p:anim>
                                    <p:anim calcmode="lin" valueType="num">
                                      <p:cBhvr>
                                        <p:cTn id="294" dur="3000" fill="hold"/>
                                        <p:tgtEl>
                                          <p:spTgt spid="180"/>
                                        </p:tgtEl>
                                        <p:attrNameLst>
                                          <p:attrName>ppt_h</p:attrName>
                                        </p:attrNameLst>
                                      </p:cBhvr>
                                      <p:tavLst>
                                        <p:tav tm="0">
                                          <p:val>
                                            <p:strVal val="#ppt_h"/>
                                          </p:val>
                                        </p:tav>
                                        <p:tav tm="100000">
                                          <p:val>
                                            <p:strVal val="#ppt_h"/>
                                          </p:val>
                                        </p:tav>
                                      </p:tavLst>
                                    </p:anim>
                                  </p:childTnLst>
                                </p:cTn>
                              </p:par>
                              <p:par>
                                <p:cTn id="295" presetID="19" presetClass="entr" presetSubtype="10" fill="hold" grpId="0" nodeType="withEffect">
                                  <p:stCondLst>
                                    <p:cond delay="0"/>
                                  </p:stCondLst>
                                  <p:childTnLst>
                                    <p:set>
                                      <p:cBhvr>
                                        <p:cTn id="296" dur="1" fill="hold">
                                          <p:stCondLst>
                                            <p:cond delay="0"/>
                                          </p:stCondLst>
                                        </p:cTn>
                                        <p:tgtEl>
                                          <p:spTgt spid="181"/>
                                        </p:tgtEl>
                                        <p:attrNameLst>
                                          <p:attrName>style.visibility</p:attrName>
                                        </p:attrNameLst>
                                      </p:cBhvr>
                                      <p:to>
                                        <p:strVal val="visible"/>
                                      </p:to>
                                    </p:set>
                                    <p:anim calcmode="lin" valueType="num">
                                      <p:cBhvr>
                                        <p:cTn id="297" dur="3000" fill="hold"/>
                                        <p:tgtEl>
                                          <p:spTgt spid="181"/>
                                        </p:tgtEl>
                                        <p:attrNameLst>
                                          <p:attrName>ppt_w</p:attrName>
                                        </p:attrNameLst>
                                      </p:cBhvr>
                                      <p:tavLst>
                                        <p:tav tm="0" fmla="#ppt_w*sin(2.5*pi*$)">
                                          <p:val>
                                            <p:fltVal val="0"/>
                                          </p:val>
                                        </p:tav>
                                        <p:tav tm="100000">
                                          <p:val>
                                            <p:fltVal val="1"/>
                                          </p:val>
                                        </p:tav>
                                      </p:tavLst>
                                    </p:anim>
                                    <p:anim calcmode="lin" valueType="num">
                                      <p:cBhvr>
                                        <p:cTn id="298" dur="3000" fill="hold"/>
                                        <p:tgtEl>
                                          <p:spTgt spid="181"/>
                                        </p:tgtEl>
                                        <p:attrNameLst>
                                          <p:attrName>ppt_h</p:attrName>
                                        </p:attrNameLst>
                                      </p:cBhvr>
                                      <p:tavLst>
                                        <p:tav tm="0">
                                          <p:val>
                                            <p:strVal val="#ppt_h"/>
                                          </p:val>
                                        </p:tav>
                                        <p:tav tm="100000">
                                          <p:val>
                                            <p:strVal val="#ppt_h"/>
                                          </p:val>
                                        </p:tav>
                                      </p:tavLst>
                                    </p:anim>
                                  </p:childTnLst>
                                </p:cTn>
                              </p:par>
                              <p:par>
                                <p:cTn id="299" presetID="19" presetClass="entr" presetSubtype="10" fill="hold" grpId="0" nodeType="withEffect">
                                  <p:stCondLst>
                                    <p:cond delay="0"/>
                                  </p:stCondLst>
                                  <p:childTnLst>
                                    <p:set>
                                      <p:cBhvr>
                                        <p:cTn id="300" dur="1" fill="hold">
                                          <p:stCondLst>
                                            <p:cond delay="0"/>
                                          </p:stCondLst>
                                        </p:cTn>
                                        <p:tgtEl>
                                          <p:spTgt spid="182"/>
                                        </p:tgtEl>
                                        <p:attrNameLst>
                                          <p:attrName>style.visibility</p:attrName>
                                        </p:attrNameLst>
                                      </p:cBhvr>
                                      <p:to>
                                        <p:strVal val="visible"/>
                                      </p:to>
                                    </p:set>
                                    <p:anim calcmode="lin" valueType="num">
                                      <p:cBhvr>
                                        <p:cTn id="301" dur="3000" fill="hold"/>
                                        <p:tgtEl>
                                          <p:spTgt spid="182"/>
                                        </p:tgtEl>
                                        <p:attrNameLst>
                                          <p:attrName>ppt_w</p:attrName>
                                        </p:attrNameLst>
                                      </p:cBhvr>
                                      <p:tavLst>
                                        <p:tav tm="0" fmla="#ppt_w*sin(2.5*pi*$)">
                                          <p:val>
                                            <p:fltVal val="0"/>
                                          </p:val>
                                        </p:tav>
                                        <p:tav tm="100000">
                                          <p:val>
                                            <p:fltVal val="1"/>
                                          </p:val>
                                        </p:tav>
                                      </p:tavLst>
                                    </p:anim>
                                    <p:anim calcmode="lin" valueType="num">
                                      <p:cBhvr>
                                        <p:cTn id="302" dur="3000" fill="hold"/>
                                        <p:tgtEl>
                                          <p:spTgt spid="182"/>
                                        </p:tgtEl>
                                        <p:attrNameLst>
                                          <p:attrName>ppt_h</p:attrName>
                                        </p:attrNameLst>
                                      </p:cBhvr>
                                      <p:tavLst>
                                        <p:tav tm="0">
                                          <p:val>
                                            <p:strVal val="#ppt_h"/>
                                          </p:val>
                                        </p:tav>
                                        <p:tav tm="100000">
                                          <p:val>
                                            <p:strVal val="#ppt_h"/>
                                          </p:val>
                                        </p:tav>
                                      </p:tavLst>
                                    </p:anim>
                                  </p:childTnLst>
                                </p:cTn>
                              </p:par>
                              <p:par>
                                <p:cTn id="303" presetID="19" presetClass="entr" presetSubtype="10" fill="hold" grpId="0" nodeType="withEffect">
                                  <p:stCondLst>
                                    <p:cond delay="0"/>
                                  </p:stCondLst>
                                  <p:childTnLst>
                                    <p:set>
                                      <p:cBhvr>
                                        <p:cTn id="304" dur="1" fill="hold">
                                          <p:stCondLst>
                                            <p:cond delay="0"/>
                                          </p:stCondLst>
                                        </p:cTn>
                                        <p:tgtEl>
                                          <p:spTgt spid="183"/>
                                        </p:tgtEl>
                                        <p:attrNameLst>
                                          <p:attrName>style.visibility</p:attrName>
                                        </p:attrNameLst>
                                      </p:cBhvr>
                                      <p:to>
                                        <p:strVal val="visible"/>
                                      </p:to>
                                    </p:set>
                                    <p:anim calcmode="lin" valueType="num">
                                      <p:cBhvr>
                                        <p:cTn id="305" dur="3000" fill="hold"/>
                                        <p:tgtEl>
                                          <p:spTgt spid="183"/>
                                        </p:tgtEl>
                                        <p:attrNameLst>
                                          <p:attrName>ppt_w</p:attrName>
                                        </p:attrNameLst>
                                      </p:cBhvr>
                                      <p:tavLst>
                                        <p:tav tm="0" fmla="#ppt_w*sin(2.5*pi*$)">
                                          <p:val>
                                            <p:fltVal val="0"/>
                                          </p:val>
                                        </p:tav>
                                        <p:tav tm="100000">
                                          <p:val>
                                            <p:fltVal val="1"/>
                                          </p:val>
                                        </p:tav>
                                      </p:tavLst>
                                    </p:anim>
                                    <p:anim calcmode="lin" valueType="num">
                                      <p:cBhvr>
                                        <p:cTn id="306" dur="3000" fill="hold"/>
                                        <p:tgtEl>
                                          <p:spTgt spid="183"/>
                                        </p:tgtEl>
                                        <p:attrNameLst>
                                          <p:attrName>ppt_h</p:attrName>
                                        </p:attrNameLst>
                                      </p:cBhvr>
                                      <p:tavLst>
                                        <p:tav tm="0">
                                          <p:val>
                                            <p:strVal val="#ppt_h"/>
                                          </p:val>
                                        </p:tav>
                                        <p:tav tm="100000">
                                          <p:val>
                                            <p:strVal val="#ppt_h"/>
                                          </p:val>
                                        </p:tav>
                                      </p:tavLst>
                                    </p:anim>
                                  </p:childTnLst>
                                </p:cTn>
                              </p:par>
                              <p:par>
                                <p:cTn id="307" presetID="19" presetClass="entr" presetSubtype="10" fill="hold" grpId="0" nodeType="withEffect">
                                  <p:stCondLst>
                                    <p:cond delay="0"/>
                                  </p:stCondLst>
                                  <p:childTnLst>
                                    <p:set>
                                      <p:cBhvr>
                                        <p:cTn id="308" dur="1" fill="hold">
                                          <p:stCondLst>
                                            <p:cond delay="0"/>
                                          </p:stCondLst>
                                        </p:cTn>
                                        <p:tgtEl>
                                          <p:spTgt spid="184"/>
                                        </p:tgtEl>
                                        <p:attrNameLst>
                                          <p:attrName>style.visibility</p:attrName>
                                        </p:attrNameLst>
                                      </p:cBhvr>
                                      <p:to>
                                        <p:strVal val="visible"/>
                                      </p:to>
                                    </p:set>
                                    <p:anim calcmode="lin" valueType="num">
                                      <p:cBhvr>
                                        <p:cTn id="309" dur="3000" fill="hold"/>
                                        <p:tgtEl>
                                          <p:spTgt spid="184"/>
                                        </p:tgtEl>
                                        <p:attrNameLst>
                                          <p:attrName>ppt_w</p:attrName>
                                        </p:attrNameLst>
                                      </p:cBhvr>
                                      <p:tavLst>
                                        <p:tav tm="0" fmla="#ppt_w*sin(2.5*pi*$)">
                                          <p:val>
                                            <p:fltVal val="0"/>
                                          </p:val>
                                        </p:tav>
                                        <p:tav tm="100000">
                                          <p:val>
                                            <p:fltVal val="1"/>
                                          </p:val>
                                        </p:tav>
                                      </p:tavLst>
                                    </p:anim>
                                    <p:anim calcmode="lin" valueType="num">
                                      <p:cBhvr>
                                        <p:cTn id="310" dur="3000" fill="hold"/>
                                        <p:tgtEl>
                                          <p:spTgt spid="184"/>
                                        </p:tgtEl>
                                        <p:attrNameLst>
                                          <p:attrName>ppt_h</p:attrName>
                                        </p:attrNameLst>
                                      </p:cBhvr>
                                      <p:tavLst>
                                        <p:tav tm="0">
                                          <p:val>
                                            <p:strVal val="#ppt_h"/>
                                          </p:val>
                                        </p:tav>
                                        <p:tav tm="100000">
                                          <p:val>
                                            <p:strVal val="#ppt_h"/>
                                          </p:val>
                                        </p:tav>
                                      </p:tavLst>
                                    </p:anim>
                                  </p:childTnLst>
                                </p:cTn>
                              </p:par>
                              <p:par>
                                <p:cTn id="311" presetID="19" presetClass="entr" presetSubtype="10" fill="hold" grpId="0" nodeType="withEffect">
                                  <p:stCondLst>
                                    <p:cond delay="0"/>
                                  </p:stCondLst>
                                  <p:childTnLst>
                                    <p:set>
                                      <p:cBhvr>
                                        <p:cTn id="312" dur="1" fill="hold">
                                          <p:stCondLst>
                                            <p:cond delay="0"/>
                                          </p:stCondLst>
                                        </p:cTn>
                                        <p:tgtEl>
                                          <p:spTgt spid="185"/>
                                        </p:tgtEl>
                                        <p:attrNameLst>
                                          <p:attrName>style.visibility</p:attrName>
                                        </p:attrNameLst>
                                      </p:cBhvr>
                                      <p:to>
                                        <p:strVal val="visible"/>
                                      </p:to>
                                    </p:set>
                                    <p:anim calcmode="lin" valueType="num">
                                      <p:cBhvr>
                                        <p:cTn id="313" dur="3000" fill="hold"/>
                                        <p:tgtEl>
                                          <p:spTgt spid="185"/>
                                        </p:tgtEl>
                                        <p:attrNameLst>
                                          <p:attrName>ppt_w</p:attrName>
                                        </p:attrNameLst>
                                      </p:cBhvr>
                                      <p:tavLst>
                                        <p:tav tm="0" fmla="#ppt_w*sin(2.5*pi*$)">
                                          <p:val>
                                            <p:fltVal val="0"/>
                                          </p:val>
                                        </p:tav>
                                        <p:tav tm="100000">
                                          <p:val>
                                            <p:fltVal val="1"/>
                                          </p:val>
                                        </p:tav>
                                      </p:tavLst>
                                    </p:anim>
                                    <p:anim calcmode="lin" valueType="num">
                                      <p:cBhvr>
                                        <p:cTn id="314" dur="3000" fill="hold"/>
                                        <p:tgtEl>
                                          <p:spTgt spid="185"/>
                                        </p:tgtEl>
                                        <p:attrNameLst>
                                          <p:attrName>ppt_h</p:attrName>
                                        </p:attrNameLst>
                                      </p:cBhvr>
                                      <p:tavLst>
                                        <p:tav tm="0">
                                          <p:val>
                                            <p:strVal val="#ppt_h"/>
                                          </p:val>
                                        </p:tav>
                                        <p:tav tm="100000">
                                          <p:val>
                                            <p:strVal val="#ppt_h"/>
                                          </p:val>
                                        </p:tav>
                                      </p:tavLst>
                                    </p:anim>
                                  </p:childTnLst>
                                </p:cTn>
                              </p:par>
                              <p:par>
                                <p:cTn id="315" presetID="19" presetClass="entr" presetSubtype="10" fill="hold" grpId="0" nodeType="withEffect">
                                  <p:stCondLst>
                                    <p:cond delay="0"/>
                                  </p:stCondLst>
                                  <p:childTnLst>
                                    <p:set>
                                      <p:cBhvr>
                                        <p:cTn id="316" dur="1" fill="hold">
                                          <p:stCondLst>
                                            <p:cond delay="0"/>
                                          </p:stCondLst>
                                        </p:cTn>
                                        <p:tgtEl>
                                          <p:spTgt spid="186"/>
                                        </p:tgtEl>
                                        <p:attrNameLst>
                                          <p:attrName>style.visibility</p:attrName>
                                        </p:attrNameLst>
                                      </p:cBhvr>
                                      <p:to>
                                        <p:strVal val="visible"/>
                                      </p:to>
                                    </p:set>
                                    <p:anim calcmode="lin" valueType="num">
                                      <p:cBhvr>
                                        <p:cTn id="317" dur="3000" fill="hold"/>
                                        <p:tgtEl>
                                          <p:spTgt spid="186"/>
                                        </p:tgtEl>
                                        <p:attrNameLst>
                                          <p:attrName>ppt_w</p:attrName>
                                        </p:attrNameLst>
                                      </p:cBhvr>
                                      <p:tavLst>
                                        <p:tav tm="0" fmla="#ppt_w*sin(2.5*pi*$)">
                                          <p:val>
                                            <p:fltVal val="0"/>
                                          </p:val>
                                        </p:tav>
                                        <p:tav tm="100000">
                                          <p:val>
                                            <p:fltVal val="1"/>
                                          </p:val>
                                        </p:tav>
                                      </p:tavLst>
                                    </p:anim>
                                    <p:anim calcmode="lin" valueType="num">
                                      <p:cBhvr>
                                        <p:cTn id="318" dur="3000" fill="hold"/>
                                        <p:tgtEl>
                                          <p:spTgt spid="186"/>
                                        </p:tgtEl>
                                        <p:attrNameLst>
                                          <p:attrName>ppt_h</p:attrName>
                                        </p:attrNameLst>
                                      </p:cBhvr>
                                      <p:tavLst>
                                        <p:tav tm="0">
                                          <p:val>
                                            <p:strVal val="#ppt_h"/>
                                          </p:val>
                                        </p:tav>
                                        <p:tav tm="100000">
                                          <p:val>
                                            <p:strVal val="#ppt_h"/>
                                          </p:val>
                                        </p:tav>
                                      </p:tavLst>
                                    </p:anim>
                                  </p:childTnLst>
                                </p:cTn>
                              </p:par>
                              <p:par>
                                <p:cTn id="319" presetID="19" presetClass="entr" presetSubtype="10" fill="hold" grpId="0" nodeType="withEffect">
                                  <p:stCondLst>
                                    <p:cond delay="0"/>
                                  </p:stCondLst>
                                  <p:childTnLst>
                                    <p:set>
                                      <p:cBhvr>
                                        <p:cTn id="320" dur="1" fill="hold">
                                          <p:stCondLst>
                                            <p:cond delay="0"/>
                                          </p:stCondLst>
                                        </p:cTn>
                                        <p:tgtEl>
                                          <p:spTgt spid="187"/>
                                        </p:tgtEl>
                                        <p:attrNameLst>
                                          <p:attrName>style.visibility</p:attrName>
                                        </p:attrNameLst>
                                      </p:cBhvr>
                                      <p:to>
                                        <p:strVal val="visible"/>
                                      </p:to>
                                    </p:set>
                                    <p:anim calcmode="lin" valueType="num">
                                      <p:cBhvr>
                                        <p:cTn id="321" dur="3000" fill="hold"/>
                                        <p:tgtEl>
                                          <p:spTgt spid="187"/>
                                        </p:tgtEl>
                                        <p:attrNameLst>
                                          <p:attrName>ppt_w</p:attrName>
                                        </p:attrNameLst>
                                      </p:cBhvr>
                                      <p:tavLst>
                                        <p:tav tm="0" fmla="#ppt_w*sin(2.5*pi*$)">
                                          <p:val>
                                            <p:fltVal val="0"/>
                                          </p:val>
                                        </p:tav>
                                        <p:tav tm="100000">
                                          <p:val>
                                            <p:fltVal val="1"/>
                                          </p:val>
                                        </p:tav>
                                      </p:tavLst>
                                    </p:anim>
                                    <p:anim calcmode="lin" valueType="num">
                                      <p:cBhvr>
                                        <p:cTn id="322" dur="3000" fill="hold"/>
                                        <p:tgtEl>
                                          <p:spTgt spid="187"/>
                                        </p:tgtEl>
                                        <p:attrNameLst>
                                          <p:attrName>ppt_h</p:attrName>
                                        </p:attrNameLst>
                                      </p:cBhvr>
                                      <p:tavLst>
                                        <p:tav tm="0">
                                          <p:val>
                                            <p:strVal val="#ppt_h"/>
                                          </p:val>
                                        </p:tav>
                                        <p:tav tm="100000">
                                          <p:val>
                                            <p:strVal val="#ppt_h"/>
                                          </p:val>
                                        </p:tav>
                                      </p:tavLst>
                                    </p:anim>
                                  </p:childTnLst>
                                </p:cTn>
                              </p:par>
                              <p:par>
                                <p:cTn id="323" presetID="19" presetClass="entr" presetSubtype="10" fill="hold" grpId="0" nodeType="withEffect">
                                  <p:stCondLst>
                                    <p:cond delay="0"/>
                                  </p:stCondLst>
                                  <p:childTnLst>
                                    <p:set>
                                      <p:cBhvr>
                                        <p:cTn id="324" dur="1" fill="hold">
                                          <p:stCondLst>
                                            <p:cond delay="0"/>
                                          </p:stCondLst>
                                        </p:cTn>
                                        <p:tgtEl>
                                          <p:spTgt spid="188"/>
                                        </p:tgtEl>
                                        <p:attrNameLst>
                                          <p:attrName>style.visibility</p:attrName>
                                        </p:attrNameLst>
                                      </p:cBhvr>
                                      <p:to>
                                        <p:strVal val="visible"/>
                                      </p:to>
                                    </p:set>
                                    <p:anim calcmode="lin" valueType="num">
                                      <p:cBhvr>
                                        <p:cTn id="325" dur="3000" fill="hold"/>
                                        <p:tgtEl>
                                          <p:spTgt spid="188"/>
                                        </p:tgtEl>
                                        <p:attrNameLst>
                                          <p:attrName>ppt_w</p:attrName>
                                        </p:attrNameLst>
                                      </p:cBhvr>
                                      <p:tavLst>
                                        <p:tav tm="0" fmla="#ppt_w*sin(2.5*pi*$)">
                                          <p:val>
                                            <p:fltVal val="0"/>
                                          </p:val>
                                        </p:tav>
                                        <p:tav tm="100000">
                                          <p:val>
                                            <p:fltVal val="1"/>
                                          </p:val>
                                        </p:tav>
                                      </p:tavLst>
                                    </p:anim>
                                    <p:anim calcmode="lin" valueType="num">
                                      <p:cBhvr>
                                        <p:cTn id="326" dur="3000" fill="hold"/>
                                        <p:tgtEl>
                                          <p:spTgt spid="188"/>
                                        </p:tgtEl>
                                        <p:attrNameLst>
                                          <p:attrName>ppt_h</p:attrName>
                                        </p:attrNameLst>
                                      </p:cBhvr>
                                      <p:tavLst>
                                        <p:tav tm="0">
                                          <p:val>
                                            <p:strVal val="#ppt_h"/>
                                          </p:val>
                                        </p:tav>
                                        <p:tav tm="100000">
                                          <p:val>
                                            <p:strVal val="#ppt_h"/>
                                          </p:val>
                                        </p:tav>
                                      </p:tavLst>
                                    </p:anim>
                                  </p:childTnLst>
                                </p:cTn>
                              </p:par>
                              <p:par>
                                <p:cTn id="327" presetID="19" presetClass="entr" presetSubtype="10" fill="hold" grpId="0" nodeType="withEffect">
                                  <p:stCondLst>
                                    <p:cond delay="0"/>
                                  </p:stCondLst>
                                  <p:childTnLst>
                                    <p:set>
                                      <p:cBhvr>
                                        <p:cTn id="328" dur="1" fill="hold">
                                          <p:stCondLst>
                                            <p:cond delay="0"/>
                                          </p:stCondLst>
                                        </p:cTn>
                                        <p:tgtEl>
                                          <p:spTgt spid="189"/>
                                        </p:tgtEl>
                                        <p:attrNameLst>
                                          <p:attrName>style.visibility</p:attrName>
                                        </p:attrNameLst>
                                      </p:cBhvr>
                                      <p:to>
                                        <p:strVal val="visible"/>
                                      </p:to>
                                    </p:set>
                                    <p:anim calcmode="lin" valueType="num">
                                      <p:cBhvr>
                                        <p:cTn id="329" dur="3000" fill="hold"/>
                                        <p:tgtEl>
                                          <p:spTgt spid="189"/>
                                        </p:tgtEl>
                                        <p:attrNameLst>
                                          <p:attrName>ppt_w</p:attrName>
                                        </p:attrNameLst>
                                      </p:cBhvr>
                                      <p:tavLst>
                                        <p:tav tm="0" fmla="#ppt_w*sin(2.5*pi*$)">
                                          <p:val>
                                            <p:fltVal val="0"/>
                                          </p:val>
                                        </p:tav>
                                        <p:tav tm="100000">
                                          <p:val>
                                            <p:fltVal val="1"/>
                                          </p:val>
                                        </p:tav>
                                      </p:tavLst>
                                    </p:anim>
                                    <p:anim calcmode="lin" valueType="num">
                                      <p:cBhvr>
                                        <p:cTn id="330" dur="3000" fill="hold"/>
                                        <p:tgtEl>
                                          <p:spTgt spid="189"/>
                                        </p:tgtEl>
                                        <p:attrNameLst>
                                          <p:attrName>ppt_h</p:attrName>
                                        </p:attrNameLst>
                                      </p:cBhvr>
                                      <p:tavLst>
                                        <p:tav tm="0">
                                          <p:val>
                                            <p:strVal val="#ppt_h"/>
                                          </p:val>
                                        </p:tav>
                                        <p:tav tm="100000">
                                          <p:val>
                                            <p:strVal val="#ppt_h"/>
                                          </p:val>
                                        </p:tav>
                                      </p:tavLst>
                                    </p:anim>
                                  </p:childTnLst>
                                </p:cTn>
                              </p:par>
                              <p:par>
                                <p:cTn id="331" presetID="19" presetClass="entr" presetSubtype="10" fill="hold" grpId="0" nodeType="withEffect">
                                  <p:stCondLst>
                                    <p:cond delay="0"/>
                                  </p:stCondLst>
                                  <p:childTnLst>
                                    <p:set>
                                      <p:cBhvr>
                                        <p:cTn id="332" dur="1" fill="hold">
                                          <p:stCondLst>
                                            <p:cond delay="0"/>
                                          </p:stCondLst>
                                        </p:cTn>
                                        <p:tgtEl>
                                          <p:spTgt spid="190"/>
                                        </p:tgtEl>
                                        <p:attrNameLst>
                                          <p:attrName>style.visibility</p:attrName>
                                        </p:attrNameLst>
                                      </p:cBhvr>
                                      <p:to>
                                        <p:strVal val="visible"/>
                                      </p:to>
                                    </p:set>
                                    <p:anim calcmode="lin" valueType="num">
                                      <p:cBhvr>
                                        <p:cTn id="333" dur="3000" fill="hold"/>
                                        <p:tgtEl>
                                          <p:spTgt spid="190"/>
                                        </p:tgtEl>
                                        <p:attrNameLst>
                                          <p:attrName>ppt_w</p:attrName>
                                        </p:attrNameLst>
                                      </p:cBhvr>
                                      <p:tavLst>
                                        <p:tav tm="0" fmla="#ppt_w*sin(2.5*pi*$)">
                                          <p:val>
                                            <p:fltVal val="0"/>
                                          </p:val>
                                        </p:tav>
                                        <p:tav tm="100000">
                                          <p:val>
                                            <p:fltVal val="1"/>
                                          </p:val>
                                        </p:tav>
                                      </p:tavLst>
                                    </p:anim>
                                    <p:anim calcmode="lin" valueType="num">
                                      <p:cBhvr>
                                        <p:cTn id="334" dur="3000" fill="hold"/>
                                        <p:tgtEl>
                                          <p:spTgt spid="190"/>
                                        </p:tgtEl>
                                        <p:attrNameLst>
                                          <p:attrName>ppt_h</p:attrName>
                                        </p:attrNameLst>
                                      </p:cBhvr>
                                      <p:tavLst>
                                        <p:tav tm="0">
                                          <p:val>
                                            <p:strVal val="#ppt_h"/>
                                          </p:val>
                                        </p:tav>
                                        <p:tav tm="100000">
                                          <p:val>
                                            <p:strVal val="#ppt_h"/>
                                          </p:val>
                                        </p:tav>
                                      </p:tavLst>
                                    </p:anim>
                                  </p:childTnLst>
                                </p:cTn>
                              </p:par>
                              <p:par>
                                <p:cTn id="335" presetID="19" presetClass="entr" presetSubtype="10" fill="hold" grpId="0" nodeType="withEffect">
                                  <p:stCondLst>
                                    <p:cond delay="0"/>
                                  </p:stCondLst>
                                  <p:childTnLst>
                                    <p:set>
                                      <p:cBhvr>
                                        <p:cTn id="336" dur="1" fill="hold">
                                          <p:stCondLst>
                                            <p:cond delay="0"/>
                                          </p:stCondLst>
                                        </p:cTn>
                                        <p:tgtEl>
                                          <p:spTgt spid="191"/>
                                        </p:tgtEl>
                                        <p:attrNameLst>
                                          <p:attrName>style.visibility</p:attrName>
                                        </p:attrNameLst>
                                      </p:cBhvr>
                                      <p:to>
                                        <p:strVal val="visible"/>
                                      </p:to>
                                    </p:set>
                                    <p:anim calcmode="lin" valueType="num">
                                      <p:cBhvr>
                                        <p:cTn id="337" dur="3000" fill="hold"/>
                                        <p:tgtEl>
                                          <p:spTgt spid="191"/>
                                        </p:tgtEl>
                                        <p:attrNameLst>
                                          <p:attrName>ppt_w</p:attrName>
                                        </p:attrNameLst>
                                      </p:cBhvr>
                                      <p:tavLst>
                                        <p:tav tm="0" fmla="#ppt_w*sin(2.5*pi*$)">
                                          <p:val>
                                            <p:fltVal val="0"/>
                                          </p:val>
                                        </p:tav>
                                        <p:tav tm="100000">
                                          <p:val>
                                            <p:fltVal val="1"/>
                                          </p:val>
                                        </p:tav>
                                      </p:tavLst>
                                    </p:anim>
                                    <p:anim calcmode="lin" valueType="num">
                                      <p:cBhvr>
                                        <p:cTn id="338" dur="3000" fill="hold"/>
                                        <p:tgtEl>
                                          <p:spTgt spid="191"/>
                                        </p:tgtEl>
                                        <p:attrNameLst>
                                          <p:attrName>ppt_h</p:attrName>
                                        </p:attrNameLst>
                                      </p:cBhvr>
                                      <p:tavLst>
                                        <p:tav tm="0">
                                          <p:val>
                                            <p:strVal val="#ppt_h"/>
                                          </p:val>
                                        </p:tav>
                                        <p:tav tm="100000">
                                          <p:val>
                                            <p:strVal val="#ppt_h"/>
                                          </p:val>
                                        </p:tav>
                                      </p:tavLst>
                                    </p:anim>
                                  </p:childTnLst>
                                </p:cTn>
                              </p:par>
                              <p:par>
                                <p:cTn id="339" presetID="19" presetClass="entr" presetSubtype="10" fill="hold" grpId="0" nodeType="withEffect">
                                  <p:stCondLst>
                                    <p:cond delay="0"/>
                                  </p:stCondLst>
                                  <p:childTnLst>
                                    <p:set>
                                      <p:cBhvr>
                                        <p:cTn id="340" dur="1" fill="hold">
                                          <p:stCondLst>
                                            <p:cond delay="0"/>
                                          </p:stCondLst>
                                        </p:cTn>
                                        <p:tgtEl>
                                          <p:spTgt spid="192"/>
                                        </p:tgtEl>
                                        <p:attrNameLst>
                                          <p:attrName>style.visibility</p:attrName>
                                        </p:attrNameLst>
                                      </p:cBhvr>
                                      <p:to>
                                        <p:strVal val="visible"/>
                                      </p:to>
                                    </p:set>
                                    <p:anim calcmode="lin" valueType="num">
                                      <p:cBhvr>
                                        <p:cTn id="341" dur="3000" fill="hold"/>
                                        <p:tgtEl>
                                          <p:spTgt spid="192"/>
                                        </p:tgtEl>
                                        <p:attrNameLst>
                                          <p:attrName>ppt_w</p:attrName>
                                        </p:attrNameLst>
                                      </p:cBhvr>
                                      <p:tavLst>
                                        <p:tav tm="0" fmla="#ppt_w*sin(2.5*pi*$)">
                                          <p:val>
                                            <p:fltVal val="0"/>
                                          </p:val>
                                        </p:tav>
                                        <p:tav tm="100000">
                                          <p:val>
                                            <p:fltVal val="1"/>
                                          </p:val>
                                        </p:tav>
                                      </p:tavLst>
                                    </p:anim>
                                    <p:anim calcmode="lin" valueType="num">
                                      <p:cBhvr>
                                        <p:cTn id="342" dur="3000" fill="hold"/>
                                        <p:tgtEl>
                                          <p:spTgt spid="192"/>
                                        </p:tgtEl>
                                        <p:attrNameLst>
                                          <p:attrName>ppt_h</p:attrName>
                                        </p:attrNameLst>
                                      </p:cBhvr>
                                      <p:tavLst>
                                        <p:tav tm="0">
                                          <p:val>
                                            <p:strVal val="#ppt_h"/>
                                          </p:val>
                                        </p:tav>
                                        <p:tav tm="100000">
                                          <p:val>
                                            <p:strVal val="#ppt_h"/>
                                          </p:val>
                                        </p:tav>
                                      </p:tavLst>
                                    </p:anim>
                                  </p:childTnLst>
                                </p:cTn>
                              </p:par>
                              <p:par>
                                <p:cTn id="343" presetID="19" presetClass="entr" presetSubtype="10" fill="hold" grpId="0" nodeType="withEffect">
                                  <p:stCondLst>
                                    <p:cond delay="0"/>
                                  </p:stCondLst>
                                  <p:childTnLst>
                                    <p:set>
                                      <p:cBhvr>
                                        <p:cTn id="344" dur="1" fill="hold">
                                          <p:stCondLst>
                                            <p:cond delay="0"/>
                                          </p:stCondLst>
                                        </p:cTn>
                                        <p:tgtEl>
                                          <p:spTgt spid="193"/>
                                        </p:tgtEl>
                                        <p:attrNameLst>
                                          <p:attrName>style.visibility</p:attrName>
                                        </p:attrNameLst>
                                      </p:cBhvr>
                                      <p:to>
                                        <p:strVal val="visible"/>
                                      </p:to>
                                    </p:set>
                                    <p:anim calcmode="lin" valueType="num">
                                      <p:cBhvr>
                                        <p:cTn id="345" dur="3000" fill="hold"/>
                                        <p:tgtEl>
                                          <p:spTgt spid="193"/>
                                        </p:tgtEl>
                                        <p:attrNameLst>
                                          <p:attrName>ppt_w</p:attrName>
                                        </p:attrNameLst>
                                      </p:cBhvr>
                                      <p:tavLst>
                                        <p:tav tm="0" fmla="#ppt_w*sin(2.5*pi*$)">
                                          <p:val>
                                            <p:fltVal val="0"/>
                                          </p:val>
                                        </p:tav>
                                        <p:tav tm="100000">
                                          <p:val>
                                            <p:fltVal val="1"/>
                                          </p:val>
                                        </p:tav>
                                      </p:tavLst>
                                    </p:anim>
                                    <p:anim calcmode="lin" valueType="num">
                                      <p:cBhvr>
                                        <p:cTn id="346" dur="3000" fill="hold"/>
                                        <p:tgtEl>
                                          <p:spTgt spid="193"/>
                                        </p:tgtEl>
                                        <p:attrNameLst>
                                          <p:attrName>ppt_h</p:attrName>
                                        </p:attrNameLst>
                                      </p:cBhvr>
                                      <p:tavLst>
                                        <p:tav tm="0">
                                          <p:val>
                                            <p:strVal val="#ppt_h"/>
                                          </p:val>
                                        </p:tav>
                                        <p:tav tm="100000">
                                          <p:val>
                                            <p:strVal val="#ppt_h"/>
                                          </p:val>
                                        </p:tav>
                                      </p:tavLst>
                                    </p:anim>
                                  </p:childTnLst>
                                </p:cTn>
                              </p:par>
                              <p:par>
                                <p:cTn id="347" presetID="19" presetClass="entr" presetSubtype="10" fill="hold" grpId="0" nodeType="withEffect">
                                  <p:stCondLst>
                                    <p:cond delay="0"/>
                                  </p:stCondLst>
                                  <p:childTnLst>
                                    <p:set>
                                      <p:cBhvr>
                                        <p:cTn id="348" dur="1" fill="hold">
                                          <p:stCondLst>
                                            <p:cond delay="0"/>
                                          </p:stCondLst>
                                        </p:cTn>
                                        <p:tgtEl>
                                          <p:spTgt spid="194"/>
                                        </p:tgtEl>
                                        <p:attrNameLst>
                                          <p:attrName>style.visibility</p:attrName>
                                        </p:attrNameLst>
                                      </p:cBhvr>
                                      <p:to>
                                        <p:strVal val="visible"/>
                                      </p:to>
                                    </p:set>
                                    <p:anim calcmode="lin" valueType="num">
                                      <p:cBhvr>
                                        <p:cTn id="349" dur="3000" fill="hold"/>
                                        <p:tgtEl>
                                          <p:spTgt spid="194"/>
                                        </p:tgtEl>
                                        <p:attrNameLst>
                                          <p:attrName>ppt_w</p:attrName>
                                        </p:attrNameLst>
                                      </p:cBhvr>
                                      <p:tavLst>
                                        <p:tav tm="0" fmla="#ppt_w*sin(2.5*pi*$)">
                                          <p:val>
                                            <p:fltVal val="0"/>
                                          </p:val>
                                        </p:tav>
                                        <p:tav tm="100000">
                                          <p:val>
                                            <p:fltVal val="1"/>
                                          </p:val>
                                        </p:tav>
                                      </p:tavLst>
                                    </p:anim>
                                    <p:anim calcmode="lin" valueType="num">
                                      <p:cBhvr>
                                        <p:cTn id="350" dur="3000" fill="hold"/>
                                        <p:tgtEl>
                                          <p:spTgt spid="194"/>
                                        </p:tgtEl>
                                        <p:attrNameLst>
                                          <p:attrName>ppt_h</p:attrName>
                                        </p:attrNameLst>
                                      </p:cBhvr>
                                      <p:tavLst>
                                        <p:tav tm="0">
                                          <p:val>
                                            <p:strVal val="#ppt_h"/>
                                          </p:val>
                                        </p:tav>
                                        <p:tav tm="100000">
                                          <p:val>
                                            <p:strVal val="#ppt_h"/>
                                          </p:val>
                                        </p:tav>
                                      </p:tavLst>
                                    </p:anim>
                                  </p:childTnLst>
                                </p:cTn>
                              </p:par>
                              <p:par>
                                <p:cTn id="351" presetID="19" presetClass="entr" presetSubtype="10" fill="hold" grpId="0" nodeType="withEffect">
                                  <p:stCondLst>
                                    <p:cond delay="0"/>
                                  </p:stCondLst>
                                  <p:childTnLst>
                                    <p:set>
                                      <p:cBhvr>
                                        <p:cTn id="352" dur="1" fill="hold">
                                          <p:stCondLst>
                                            <p:cond delay="0"/>
                                          </p:stCondLst>
                                        </p:cTn>
                                        <p:tgtEl>
                                          <p:spTgt spid="195"/>
                                        </p:tgtEl>
                                        <p:attrNameLst>
                                          <p:attrName>style.visibility</p:attrName>
                                        </p:attrNameLst>
                                      </p:cBhvr>
                                      <p:to>
                                        <p:strVal val="visible"/>
                                      </p:to>
                                    </p:set>
                                    <p:anim calcmode="lin" valueType="num">
                                      <p:cBhvr>
                                        <p:cTn id="353" dur="3000" fill="hold"/>
                                        <p:tgtEl>
                                          <p:spTgt spid="195"/>
                                        </p:tgtEl>
                                        <p:attrNameLst>
                                          <p:attrName>ppt_w</p:attrName>
                                        </p:attrNameLst>
                                      </p:cBhvr>
                                      <p:tavLst>
                                        <p:tav tm="0" fmla="#ppt_w*sin(2.5*pi*$)">
                                          <p:val>
                                            <p:fltVal val="0"/>
                                          </p:val>
                                        </p:tav>
                                        <p:tav tm="100000">
                                          <p:val>
                                            <p:fltVal val="1"/>
                                          </p:val>
                                        </p:tav>
                                      </p:tavLst>
                                    </p:anim>
                                    <p:anim calcmode="lin" valueType="num">
                                      <p:cBhvr>
                                        <p:cTn id="354" dur="3000" fill="hold"/>
                                        <p:tgtEl>
                                          <p:spTgt spid="195"/>
                                        </p:tgtEl>
                                        <p:attrNameLst>
                                          <p:attrName>ppt_h</p:attrName>
                                        </p:attrNameLst>
                                      </p:cBhvr>
                                      <p:tavLst>
                                        <p:tav tm="0">
                                          <p:val>
                                            <p:strVal val="#ppt_h"/>
                                          </p:val>
                                        </p:tav>
                                        <p:tav tm="100000">
                                          <p:val>
                                            <p:strVal val="#ppt_h"/>
                                          </p:val>
                                        </p:tav>
                                      </p:tavLst>
                                    </p:anim>
                                  </p:childTnLst>
                                </p:cTn>
                              </p:par>
                              <p:par>
                                <p:cTn id="355" presetID="19" presetClass="entr" presetSubtype="10" fill="hold" grpId="0" nodeType="withEffect">
                                  <p:stCondLst>
                                    <p:cond delay="0"/>
                                  </p:stCondLst>
                                  <p:childTnLst>
                                    <p:set>
                                      <p:cBhvr>
                                        <p:cTn id="356" dur="1" fill="hold">
                                          <p:stCondLst>
                                            <p:cond delay="0"/>
                                          </p:stCondLst>
                                        </p:cTn>
                                        <p:tgtEl>
                                          <p:spTgt spid="196"/>
                                        </p:tgtEl>
                                        <p:attrNameLst>
                                          <p:attrName>style.visibility</p:attrName>
                                        </p:attrNameLst>
                                      </p:cBhvr>
                                      <p:to>
                                        <p:strVal val="visible"/>
                                      </p:to>
                                    </p:set>
                                    <p:anim calcmode="lin" valueType="num">
                                      <p:cBhvr>
                                        <p:cTn id="357" dur="3000" fill="hold"/>
                                        <p:tgtEl>
                                          <p:spTgt spid="196"/>
                                        </p:tgtEl>
                                        <p:attrNameLst>
                                          <p:attrName>ppt_w</p:attrName>
                                        </p:attrNameLst>
                                      </p:cBhvr>
                                      <p:tavLst>
                                        <p:tav tm="0" fmla="#ppt_w*sin(2.5*pi*$)">
                                          <p:val>
                                            <p:fltVal val="0"/>
                                          </p:val>
                                        </p:tav>
                                        <p:tav tm="100000">
                                          <p:val>
                                            <p:fltVal val="1"/>
                                          </p:val>
                                        </p:tav>
                                      </p:tavLst>
                                    </p:anim>
                                    <p:anim calcmode="lin" valueType="num">
                                      <p:cBhvr>
                                        <p:cTn id="358" dur="3000" fill="hold"/>
                                        <p:tgtEl>
                                          <p:spTgt spid="196"/>
                                        </p:tgtEl>
                                        <p:attrNameLst>
                                          <p:attrName>ppt_h</p:attrName>
                                        </p:attrNameLst>
                                      </p:cBhvr>
                                      <p:tavLst>
                                        <p:tav tm="0">
                                          <p:val>
                                            <p:strVal val="#ppt_h"/>
                                          </p:val>
                                        </p:tav>
                                        <p:tav tm="100000">
                                          <p:val>
                                            <p:strVal val="#ppt_h"/>
                                          </p:val>
                                        </p:tav>
                                      </p:tavLst>
                                    </p:anim>
                                  </p:childTnLst>
                                </p:cTn>
                              </p:par>
                              <p:par>
                                <p:cTn id="359" presetID="19" presetClass="entr" presetSubtype="10" fill="hold" grpId="0" nodeType="withEffect">
                                  <p:stCondLst>
                                    <p:cond delay="0"/>
                                  </p:stCondLst>
                                  <p:childTnLst>
                                    <p:set>
                                      <p:cBhvr>
                                        <p:cTn id="360" dur="1" fill="hold">
                                          <p:stCondLst>
                                            <p:cond delay="0"/>
                                          </p:stCondLst>
                                        </p:cTn>
                                        <p:tgtEl>
                                          <p:spTgt spid="197"/>
                                        </p:tgtEl>
                                        <p:attrNameLst>
                                          <p:attrName>style.visibility</p:attrName>
                                        </p:attrNameLst>
                                      </p:cBhvr>
                                      <p:to>
                                        <p:strVal val="visible"/>
                                      </p:to>
                                    </p:set>
                                    <p:anim calcmode="lin" valueType="num">
                                      <p:cBhvr>
                                        <p:cTn id="361" dur="3000" fill="hold"/>
                                        <p:tgtEl>
                                          <p:spTgt spid="197"/>
                                        </p:tgtEl>
                                        <p:attrNameLst>
                                          <p:attrName>ppt_w</p:attrName>
                                        </p:attrNameLst>
                                      </p:cBhvr>
                                      <p:tavLst>
                                        <p:tav tm="0" fmla="#ppt_w*sin(2.5*pi*$)">
                                          <p:val>
                                            <p:fltVal val="0"/>
                                          </p:val>
                                        </p:tav>
                                        <p:tav tm="100000">
                                          <p:val>
                                            <p:fltVal val="1"/>
                                          </p:val>
                                        </p:tav>
                                      </p:tavLst>
                                    </p:anim>
                                    <p:anim calcmode="lin" valueType="num">
                                      <p:cBhvr>
                                        <p:cTn id="362" dur="3000" fill="hold"/>
                                        <p:tgtEl>
                                          <p:spTgt spid="197"/>
                                        </p:tgtEl>
                                        <p:attrNameLst>
                                          <p:attrName>ppt_h</p:attrName>
                                        </p:attrNameLst>
                                      </p:cBhvr>
                                      <p:tavLst>
                                        <p:tav tm="0">
                                          <p:val>
                                            <p:strVal val="#ppt_h"/>
                                          </p:val>
                                        </p:tav>
                                        <p:tav tm="100000">
                                          <p:val>
                                            <p:strVal val="#ppt_h"/>
                                          </p:val>
                                        </p:tav>
                                      </p:tavLst>
                                    </p:anim>
                                  </p:childTnLst>
                                </p:cTn>
                              </p:par>
                              <p:par>
                                <p:cTn id="363" presetID="19" presetClass="entr" presetSubtype="10" fill="hold" grpId="0" nodeType="withEffect">
                                  <p:stCondLst>
                                    <p:cond delay="0"/>
                                  </p:stCondLst>
                                  <p:childTnLst>
                                    <p:set>
                                      <p:cBhvr>
                                        <p:cTn id="364" dur="1" fill="hold">
                                          <p:stCondLst>
                                            <p:cond delay="0"/>
                                          </p:stCondLst>
                                        </p:cTn>
                                        <p:tgtEl>
                                          <p:spTgt spid="198"/>
                                        </p:tgtEl>
                                        <p:attrNameLst>
                                          <p:attrName>style.visibility</p:attrName>
                                        </p:attrNameLst>
                                      </p:cBhvr>
                                      <p:to>
                                        <p:strVal val="visible"/>
                                      </p:to>
                                    </p:set>
                                    <p:anim calcmode="lin" valueType="num">
                                      <p:cBhvr>
                                        <p:cTn id="365" dur="3000" fill="hold"/>
                                        <p:tgtEl>
                                          <p:spTgt spid="198"/>
                                        </p:tgtEl>
                                        <p:attrNameLst>
                                          <p:attrName>ppt_w</p:attrName>
                                        </p:attrNameLst>
                                      </p:cBhvr>
                                      <p:tavLst>
                                        <p:tav tm="0" fmla="#ppt_w*sin(2.5*pi*$)">
                                          <p:val>
                                            <p:fltVal val="0"/>
                                          </p:val>
                                        </p:tav>
                                        <p:tav tm="100000">
                                          <p:val>
                                            <p:fltVal val="1"/>
                                          </p:val>
                                        </p:tav>
                                      </p:tavLst>
                                    </p:anim>
                                    <p:anim calcmode="lin" valueType="num">
                                      <p:cBhvr>
                                        <p:cTn id="366" dur="3000" fill="hold"/>
                                        <p:tgtEl>
                                          <p:spTgt spid="198"/>
                                        </p:tgtEl>
                                        <p:attrNameLst>
                                          <p:attrName>ppt_h</p:attrName>
                                        </p:attrNameLst>
                                      </p:cBhvr>
                                      <p:tavLst>
                                        <p:tav tm="0">
                                          <p:val>
                                            <p:strVal val="#ppt_h"/>
                                          </p:val>
                                        </p:tav>
                                        <p:tav tm="100000">
                                          <p:val>
                                            <p:strVal val="#ppt_h"/>
                                          </p:val>
                                        </p:tav>
                                      </p:tavLst>
                                    </p:anim>
                                  </p:childTnLst>
                                </p:cTn>
                              </p:par>
                              <p:par>
                                <p:cTn id="367" presetID="19" presetClass="entr" presetSubtype="10" fill="hold" grpId="0" nodeType="withEffect">
                                  <p:stCondLst>
                                    <p:cond delay="0"/>
                                  </p:stCondLst>
                                  <p:childTnLst>
                                    <p:set>
                                      <p:cBhvr>
                                        <p:cTn id="368" dur="1" fill="hold">
                                          <p:stCondLst>
                                            <p:cond delay="0"/>
                                          </p:stCondLst>
                                        </p:cTn>
                                        <p:tgtEl>
                                          <p:spTgt spid="199"/>
                                        </p:tgtEl>
                                        <p:attrNameLst>
                                          <p:attrName>style.visibility</p:attrName>
                                        </p:attrNameLst>
                                      </p:cBhvr>
                                      <p:to>
                                        <p:strVal val="visible"/>
                                      </p:to>
                                    </p:set>
                                    <p:anim calcmode="lin" valueType="num">
                                      <p:cBhvr>
                                        <p:cTn id="369" dur="3000" fill="hold"/>
                                        <p:tgtEl>
                                          <p:spTgt spid="199"/>
                                        </p:tgtEl>
                                        <p:attrNameLst>
                                          <p:attrName>ppt_w</p:attrName>
                                        </p:attrNameLst>
                                      </p:cBhvr>
                                      <p:tavLst>
                                        <p:tav tm="0" fmla="#ppt_w*sin(2.5*pi*$)">
                                          <p:val>
                                            <p:fltVal val="0"/>
                                          </p:val>
                                        </p:tav>
                                        <p:tav tm="100000">
                                          <p:val>
                                            <p:fltVal val="1"/>
                                          </p:val>
                                        </p:tav>
                                      </p:tavLst>
                                    </p:anim>
                                    <p:anim calcmode="lin" valueType="num">
                                      <p:cBhvr>
                                        <p:cTn id="370" dur="3000" fill="hold"/>
                                        <p:tgtEl>
                                          <p:spTgt spid="199"/>
                                        </p:tgtEl>
                                        <p:attrNameLst>
                                          <p:attrName>ppt_h</p:attrName>
                                        </p:attrNameLst>
                                      </p:cBhvr>
                                      <p:tavLst>
                                        <p:tav tm="0">
                                          <p:val>
                                            <p:strVal val="#ppt_h"/>
                                          </p:val>
                                        </p:tav>
                                        <p:tav tm="100000">
                                          <p:val>
                                            <p:strVal val="#ppt_h"/>
                                          </p:val>
                                        </p:tav>
                                      </p:tavLst>
                                    </p:anim>
                                  </p:childTnLst>
                                </p:cTn>
                              </p:par>
                              <p:par>
                                <p:cTn id="371" presetID="19" presetClass="entr" presetSubtype="10" fill="hold" grpId="0" nodeType="withEffect">
                                  <p:stCondLst>
                                    <p:cond delay="0"/>
                                  </p:stCondLst>
                                  <p:childTnLst>
                                    <p:set>
                                      <p:cBhvr>
                                        <p:cTn id="372" dur="1" fill="hold">
                                          <p:stCondLst>
                                            <p:cond delay="0"/>
                                          </p:stCondLst>
                                        </p:cTn>
                                        <p:tgtEl>
                                          <p:spTgt spid="200"/>
                                        </p:tgtEl>
                                        <p:attrNameLst>
                                          <p:attrName>style.visibility</p:attrName>
                                        </p:attrNameLst>
                                      </p:cBhvr>
                                      <p:to>
                                        <p:strVal val="visible"/>
                                      </p:to>
                                    </p:set>
                                    <p:anim calcmode="lin" valueType="num">
                                      <p:cBhvr>
                                        <p:cTn id="373" dur="3000" fill="hold"/>
                                        <p:tgtEl>
                                          <p:spTgt spid="200"/>
                                        </p:tgtEl>
                                        <p:attrNameLst>
                                          <p:attrName>ppt_w</p:attrName>
                                        </p:attrNameLst>
                                      </p:cBhvr>
                                      <p:tavLst>
                                        <p:tav tm="0" fmla="#ppt_w*sin(2.5*pi*$)">
                                          <p:val>
                                            <p:fltVal val="0"/>
                                          </p:val>
                                        </p:tav>
                                        <p:tav tm="100000">
                                          <p:val>
                                            <p:fltVal val="1"/>
                                          </p:val>
                                        </p:tav>
                                      </p:tavLst>
                                    </p:anim>
                                    <p:anim calcmode="lin" valueType="num">
                                      <p:cBhvr>
                                        <p:cTn id="374" dur="3000" fill="hold"/>
                                        <p:tgtEl>
                                          <p:spTgt spid="200"/>
                                        </p:tgtEl>
                                        <p:attrNameLst>
                                          <p:attrName>ppt_h</p:attrName>
                                        </p:attrNameLst>
                                      </p:cBhvr>
                                      <p:tavLst>
                                        <p:tav tm="0">
                                          <p:val>
                                            <p:strVal val="#ppt_h"/>
                                          </p:val>
                                        </p:tav>
                                        <p:tav tm="100000">
                                          <p:val>
                                            <p:strVal val="#ppt_h"/>
                                          </p:val>
                                        </p:tav>
                                      </p:tavLst>
                                    </p:anim>
                                  </p:childTnLst>
                                </p:cTn>
                              </p:par>
                              <p:par>
                                <p:cTn id="375" presetID="19" presetClass="entr" presetSubtype="10" fill="hold" grpId="0" nodeType="withEffect">
                                  <p:stCondLst>
                                    <p:cond delay="0"/>
                                  </p:stCondLst>
                                  <p:childTnLst>
                                    <p:set>
                                      <p:cBhvr>
                                        <p:cTn id="376" dur="1" fill="hold">
                                          <p:stCondLst>
                                            <p:cond delay="0"/>
                                          </p:stCondLst>
                                        </p:cTn>
                                        <p:tgtEl>
                                          <p:spTgt spid="201"/>
                                        </p:tgtEl>
                                        <p:attrNameLst>
                                          <p:attrName>style.visibility</p:attrName>
                                        </p:attrNameLst>
                                      </p:cBhvr>
                                      <p:to>
                                        <p:strVal val="visible"/>
                                      </p:to>
                                    </p:set>
                                    <p:anim calcmode="lin" valueType="num">
                                      <p:cBhvr>
                                        <p:cTn id="377" dur="3000" fill="hold"/>
                                        <p:tgtEl>
                                          <p:spTgt spid="201"/>
                                        </p:tgtEl>
                                        <p:attrNameLst>
                                          <p:attrName>ppt_w</p:attrName>
                                        </p:attrNameLst>
                                      </p:cBhvr>
                                      <p:tavLst>
                                        <p:tav tm="0" fmla="#ppt_w*sin(2.5*pi*$)">
                                          <p:val>
                                            <p:fltVal val="0"/>
                                          </p:val>
                                        </p:tav>
                                        <p:tav tm="100000">
                                          <p:val>
                                            <p:fltVal val="1"/>
                                          </p:val>
                                        </p:tav>
                                      </p:tavLst>
                                    </p:anim>
                                    <p:anim calcmode="lin" valueType="num">
                                      <p:cBhvr>
                                        <p:cTn id="378" dur="3000" fill="hold"/>
                                        <p:tgtEl>
                                          <p:spTgt spid="201"/>
                                        </p:tgtEl>
                                        <p:attrNameLst>
                                          <p:attrName>ppt_h</p:attrName>
                                        </p:attrNameLst>
                                      </p:cBhvr>
                                      <p:tavLst>
                                        <p:tav tm="0">
                                          <p:val>
                                            <p:strVal val="#ppt_h"/>
                                          </p:val>
                                        </p:tav>
                                        <p:tav tm="100000">
                                          <p:val>
                                            <p:strVal val="#ppt_h"/>
                                          </p:val>
                                        </p:tav>
                                      </p:tavLst>
                                    </p:anim>
                                  </p:childTnLst>
                                </p:cTn>
                              </p:par>
                              <p:par>
                                <p:cTn id="379" presetID="19" presetClass="entr" presetSubtype="10" fill="hold" grpId="0" nodeType="withEffect">
                                  <p:stCondLst>
                                    <p:cond delay="0"/>
                                  </p:stCondLst>
                                  <p:childTnLst>
                                    <p:set>
                                      <p:cBhvr>
                                        <p:cTn id="380" dur="1" fill="hold">
                                          <p:stCondLst>
                                            <p:cond delay="0"/>
                                          </p:stCondLst>
                                        </p:cTn>
                                        <p:tgtEl>
                                          <p:spTgt spid="202"/>
                                        </p:tgtEl>
                                        <p:attrNameLst>
                                          <p:attrName>style.visibility</p:attrName>
                                        </p:attrNameLst>
                                      </p:cBhvr>
                                      <p:to>
                                        <p:strVal val="visible"/>
                                      </p:to>
                                    </p:set>
                                    <p:anim calcmode="lin" valueType="num">
                                      <p:cBhvr>
                                        <p:cTn id="381" dur="3000" fill="hold"/>
                                        <p:tgtEl>
                                          <p:spTgt spid="202"/>
                                        </p:tgtEl>
                                        <p:attrNameLst>
                                          <p:attrName>ppt_w</p:attrName>
                                        </p:attrNameLst>
                                      </p:cBhvr>
                                      <p:tavLst>
                                        <p:tav tm="0" fmla="#ppt_w*sin(2.5*pi*$)">
                                          <p:val>
                                            <p:fltVal val="0"/>
                                          </p:val>
                                        </p:tav>
                                        <p:tav tm="100000">
                                          <p:val>
                                            <p:fltVal val="1"/>
                                          </p:val>
                                        </p:tav>
                                      </p:tavLst>
                                    </p:anim>
                                    <p:anim calcmode="lin" valueType="num">
                                      <p:cBhvr>
                                        <p:cTn id="382" dur="3000" fill="hold"/>
                                        <p:tgtEl>
                                          <p:spTgt spid="202"/>
                                        </p:tgtEl>
                                        <p:attrNameLst>
                                          <p:attrName>ppt_h</p:attrName>
                                        </p:attrNameLst>
                                      </p:cBhvr>
                                      <p:tavLst>
                                        <p:tav tm="0">
                                          <p:val>
                                            <p:strVal val="#ppt_h"/>
                                          </p:val>
                                        </p:tav>
                                        <p:tav tm="100000">
                                          <p:val>
                                            <p:strVal val="#ppt_h"/>
                                          </p:val>
                                        </p:tav>
                                      </p:tavLst>
                                    </p:anim>
                                  </p:childTnLst>
                                </p:cTn>
                              </p:par>
                              <p:par>
                                <p:cTn id="383" presetID="19" presetClass="entr" presetSubtype="10" fill="hold" grpId="0" nodeType="withEffect">
                                  <p:stCondLst>
                                    <p:cond delay="0"/>
                                  </p:stCondLst>
                                  <p:childTnLst>
                                    <p:set>
                                      <p:cBhvr>
                                        <p:cTn id="384" dur="1" fill="hold">
                                          <p:stCondLst>
                                            <p:cond delay="0"/>
                                          </p:stCondLst>
                                        </p:cTn>
                                        <p:tgtEl>
                                          <p:spTgt spid="203"/>
                                        </p:tgtEl>
                                        <p:attrNameLst>
                                          <p:attrName>style.visibility</p:attrName>
                                        </p:attrNameLst>
                                      </p:cBhvr>
                                      <p:to>
                                        <p:strVal val="visible"/>
                                      </p:to>
                                    </p:set>
                                    <p:anim calcmode="lin" valueType="num">
                                      <p:cBhvr>
                                        <p:cTn id="385" dur="3000" fill="hold"/>
                                        <p:tgtEl>
                                          <p:spTgt spid="203"/>
                                        </p:tgtEl>
                                        <p:attrNameLst>
                                          <p:attrName>ppt_w</p:attrName>
                                        </p:attrNameLst>
                                      </p:cBhvr>
                                      <p:tavLst>
                                        <p:tav tm="0" fmla="#ppt_w*sin(2.5*pi*$)">
                                          <p:val>
                                            <p:fltVal val="0"/>
                                          </p:val>
                                        </p:tav>
                                        <p:tav tm="100000">
                                          <p:val>
                                            <p:fltVal val="1"/>
                                          </p:val>
                                        </p:tav>
                                      </p:tavLst>
                                    </p:anim>
                                    <p:anim calcmode="lin" valueType="num">
                                      <p:cBhvr>
                                        <p:cTn id="386" dur="3000" fill="hold"/>
                                        <p:tgtEl>
                                          <p:spTgt spid="203"/>
                                        </p:tgtEl>
                                        <p:attrNameLst>
                                          <p:attrName>ppt_h</p:attrName>
                                        </p:attrNameLst>
                                      </p:cBhvr>
                                      <p:tavLst>
                                        <p:tav tm="0">
                                          <p:val>
                                            <p:strVal val="#ppt_h"/>
                                          </p:val>
                                        </p:tav>
                                        <p:tav tm="100000">
                                          <p:val>
                                            <p:strVal val="#ppt_h"/>
                                          </p:val>
                                        </p:tav>
                                      </p:tavLst>
                                    </p:anim>
                                  </p:childTnLst>
                                </p:cTn>
                              </p:par>
                              <p:par>
                                <p:cTn id="387" presetID="19" presetClass="entr" presetSubtype="10" fill="hold" grpId="0" nodeType="withEffect">
                                  <p:stCondLst>
                                    <p:cond delay="0"/>
                                  </p:stCondLst>
                                  <p:childTnLst>
                                    <p:set>
                                      <p:cBhvr>
                                        <p:cTn id="388" dur="1" fill="hold">
                                          <p:stCondLst>
                                            <p:cond delay="0"/>
                                          </p:stCondLst>
                                        </p:cTn>
                                        <p:tgtEl>
                                          <p:spTgt spid="204"/>
                                        </p:tgtEl>
                                        <p:attrNameLst>
                                          <p:attrName>style.visibility</p:attrName>
                                        </p:attrNameLst>
                                      </p:cBhvr>
                                      <p:to>
                                        <p:strVal val="visible"/>
                                      </p:to>
                                    </p:set>
                                    <p:anim calcmode="lin" valueType="num">
                                      <p:cBhvr>
                                        <p:cTn id="389" dur="3000" fill="hold"/>
                                        <p:tgtEl>
                                          <p:spTgt spid="204"/>
                                        </p:tgtEl>
                                        <p:attrNameLst>
                                          <p:attrName>ppt_w</p:attrName>
                                        </p:attrNameLst>
                                      </p:cBhvr>
                                      <p:tavLst>
                                        <p:tav tm="0" fmla="#ppt_w*sin(2.5*pi*$)">
                                          <p:val>
                                            <p:fltVal val="0"/>
                                          </p:val>
                                        </p:tav>
                                        <p:tav tm="100000">
                                          <p:val>
                                            <p:fltVal val="1"/>
                                          </p:val>
                                        </p:tav>
                                      </p:tavLst>
                                    </p:anim>
                                    <p:anim calcmode="lin" valueType="num">
                                      <p:cBhvr>
                                        <p:cTn id="390" dur="3000" fill="hold"/>
                                        <p:tgtEl>
                                          <p:spTgt spid="204"/>
                                        </p:tgtEl>
                                        <p:attrNameLst>
                                          <p:attrName>ppt_h</p:attrName>
                                        </p:attrNameLst>
                                      </p:cBhvr>
                                      <p:tavLst>
                                        <p:tav tm="0">
                                          <p:val>
                                            <p:strVal val="#ppt_h"/>
                                          </p:val>
                                        </p:tav>
                                        <p:tav tm="100000">
                                          <p:val>
                                            <p:strVal val="#ppt_h"/>
                                          </p:val>
                                        </p:tav>
                                      </p:tavLst>
                                    </p:anim>
                                  </p:childTnLst>
                                </p:cTn>
                              </p:par>
                              <p:par>
                                <p:cTn id="391" presetID="19" presetClass="entr" presetSubtype="10" fill="hold" grpId="0" nodeType="withEffect">
                                  <p:stCondLst>
                                    <p:cond delay="0"/>
                                  </p:stCondLst>
                                  <p:childTnLst>
                                    <p:set>
                                      <p:cBhvr>
                                        <p:cTn id="392" dur="1" fill="hold">
                                          <p:stCondLst>
                                            <p:cond delay="0"/>
                                          </p:stCondLst>
                                        </p:cTn>
                                        <p:tgtEl>
                                          <p:spTgt spid="205"/>
                                        </p:tgtEl>
                                        <p:attrNameLst>
                                          <p:attrName>style.visibility</p:attrName>
                                        </p:attrNameLst>
                                      </p:cBhvr>
                                      <p:to>
                                        <p:strVal val="visible"/>
                                      </p:to>
                                    </p:set>
                                    <p:anim calcmode="lin" valueType="num">
                                      <p:cBhvr>
                                        <p:cTn id="393" dur="3000" fill="hold"/>
                                        <p:tgtEl>
                                          <p:spTgt spid="205"/>
                                        </p:tgtEl>
                                        <p:attrNameLst>
                                          <p:attrName>ppt_w</p:attrName>
                                        </p:attrNameLst>
                                      </p:cBhvr>
                                      <p:tavLst>
                                        <p:tav tm="0" fmla="#ppt_w*sin(2.5*pi*$)">
                                          <p:val>
                                            <p:fltVal val="0"/>
                                          </p:val>
                                        </p:tav>
                                        <p:tav tm="100000">
                                          <p:val>
                                            <p:fltVal val="1"/>
                                          </p:val>
                                        </p:tav>
                                      </p:tavLst>
                                    </p:anim>
                                    <p:anim calcmode="lin" valueType="num">
                                      <p:cBhvr>
                                        <p:cTn id="394" dur="3000" fill="hold"/>
                                        <p:tgtEl>
                                          <p:spTgt spid="205"/>
                                        </p:tgtEl>
                                        <p:attrNameLst>
                                          <p:attrName>ppt_h</p:attrName>
                                        </p:attrNameLst>
                                      </p:cBhvr>
                                      <p:tavLst>
                                        <p:tav tm="0">
                                          <p:val>
                                            <p:strVal val="#ppt_h"/>
                                          </p:val>
                                        </p:tav>
                                        <p:tav tm="100000">
                                          <p:val>
                                            <p:strVal val="#ppt_h"/>
                                          </p:val>
                                        </p:tav>
                                      </p:tavLst>
                                    </p:anim>
                                  </p:childTnLst>
                                </p:cTn>
                              </p:par>
                              <p:par>
                                <p:cTn id="395" presetID="19" presetClass="entr" presetSubtype="10" fill="hold" grpId="0" nodeType="withEffect">
                                  <p:stCondLst>
                                    <p:cond delay="0"/>
                                  </p:stCondLst>
                                  <p:childTnLst>
                                    <p:set>
                                      <p:cBhvr>
                                        <p:cTn id="396" dur="1" fill="hold">
                                          <p:stCondLst>
                                            <p:cond delay="0"/>
                                          </p:stCondLst>
                                        </p:cTn>
                                        <p:tgtEl>
                                          <p:spTgt spid="206"/>
                                        </p:tgtEl>
                                        <p:attrNameLst>
                                          <p:attrName>style.visibility</p:attrName>
                                        </p:attrNameLst>
                                      </p:cBhvr>
                                      <p:to>
                                        <p:strVal val="visible"/>
                                      </p:to>
                                    </p:set>
                                    <p:anim calcmode="lin" valueType="num">
                                      <p:cBhvr>
                                        <p:cTn id="397" dur="3000" fill="hold"/>
                                        <p:tgtEl>
                                          <p:spTgt spid="206"/>
                                        </p:tgtEl>
                                        <p:attrNameLst>
                                          <p:attrName>ppt_w</p:attrName>
                                        </p:attrNameLst>
                                      </p:cBhvr>
                                      <p:tavLst>
                                        <p:tav tm="0" fmla="#ppt_w*sin(2.5*pi*$)">
                                          <p:val>
                                            <p:fltVal val="0"/>
                                          </p:val>
                                        </p:tav>
                                        <p:tav tm="100000">
                                          <p:val>
                                            <p:fltVal val="1"/>
                                          </p:val>
                                        </p:tav>
                                      </p:tavLst>
                                    </p:anim>
                                    <p:anim calcmode="lin" valueType="num">
                                      <p:cBhvr>
                                        <p:cTn id="398" dur="3000" fill="hold"/>
                                        <p:tgtEl>
                                          <p:spTgt spid="206"/>
                                        </p:tgtEl>
                                        <p:attrNameLst>
                                          <p:attrName>ppt_h</p:attrName>
                                        </p:attrNameLst>
                                      </p:cBhvr>
                                      <p:tavLst>
                                        <p:tav tm="0">
                                          <p:val>
                                            <p:strVal val="#ppt_h"/>
                                          </p:val>
                                        </p:tav>
                                        <p:tav tm="100000">
                                          <p:val>
                                            <p:strVal val="#ppt_h"/>
                                          </p:val>
                                        </p:tav>
                                      </p:tavLst>
                                    </p:anim>
                                  </p:childTnLst>
                                </p:cTn>
                              </p:par>
                              <p:par>
                                <p:cTn id="399" presetID="19" presetClass="entr" presetSubtype="10" fill="hold" grpId="0" nodeType="withEffect">
                                  <p:stCondLst>
                                    <p:cond delay="0"/>
                                  </p:stCondLst>
                                  <p:childTnLst>
                                    <p:set>
                                      <p:cBhvr>
                                        <p:cTn id="400" dur="1" fill="hold">
                                          <p:stCondLst>
                                            <p:cond delay="0"/>
                                          </p:stCondLst>
                                        </p:cTn>
                                        <p:tgtEl>
                                          <p:spTgt spid="207"/>
                                        </p:tgtEl>
                                        <p:attrNameLst>
                                          <p:attrName>style.visibility</p:attrName>
                                        </p:attrNameLst>
                                      </p:cBhvr>
                                      <p:to>
                                        <p:strVal val="visible"/>
                                      </p:to>
                                    </p:set>
                                    <p:anim calcmode="lin" valueType="num">
                                      <p:cBhvr>
                                        <p:cTn id="401" dur="3000" fill="hold"/>
                                        <p:tgtEl>
                                          <p:spTgt spid="207"/>
                                        </p:tgtEl>
                                        <p:attrNameLst>
                                          <p:attrName>ppt_w</p:attrName>
                                        </p:attrNameLst>
                                      </p:cBhvr>
                                      <p:tavLst>
                                        <p:tav tm="0" fmla="#ppt_w*sin(2.5*pi*$)">
                                          <p:val>
                                            <p:fltVal val="0"/>
                                          </p:val>
                                        </p:tav>
                                        <p:tav tm="100000">
                                          <p:val>
                                            <p:fltVal val="1"/>
                                          </p:val>
                                        </p:tav>
                                      </p:tavLst>
                                    </p:anim>
                                    <p:anim calcmode="lin" valueType="num">
                                      <p:cBhvr>
                                        <p:cTn id="402" dur="3000" fill="hold"/>
                                        <p:tgtEl>
                                          <p:spTgt spid="207"/>
                                        </p:tgtEl>
                                        <p:attrNameLst>
                                          <p:attrName>ppt_h</p:attrName>
                                        </p:attrNameLst>
                                      </p:cBhvr>
                                      <p:tavLst>
                                        <p:tav tm="0">
                                          <p:val>
                                            <p:strVal val="#ppt_h"/>
                                          </p:val>
                                        </p:tav>
                                        <p:tav tm="100000">
                                          <p:val>
                                            <p:strVal val="#ppt_h"/>
                                          </p:val>
                                        </p:tav>
                                      </p:tavLst>
                                    </p:anim>
                                  </p:childTnLst>
                                </p:cTn>
                              </p:par>
                              <p:par>
                                <p:cTn id="403" presetID="19" presetClass="entr" presetSubtype="10" fill="hold" grpId="0" nodeType="withEffect">
                                  <p:stCondLst>
                                    <p:cond delay="0"/>
                                  </p:stCondLst>
                                  <p:childTnLst>
                                    <p:set>
                                      <p:cBhvr>
                                        <p:cTn id="404" dur="1" fill="hold">
                                          <p:stCondLst>
                                            <p:cond delay="0"/>
                                          </p:stCondLst>
                                        </p:cTn>
                                        <p:tgtEl>
                                          <p:spTgt spid="208"/>
                                        </p:tgtEl>
                                        <p:attrNameLst>
                                          <p:attrName>style.visibility</p:attrName>
                                        </p:attrNameLst>
                                      </p:cBhvr>
                                      <p:to>
                                        <p:strVal val="visible"/>
                                      </p:to>
                                    </p:set>
                                    <p:anim calcmode="lin" valueType="num">
                                      <p:cBhvr>
                                        <p:cTn id="405" dur="3000" fill="hold"/>
                                        <p:tgtEl>
                                          <p:spTgt spid="208"/>
                                        </p:tgtEl>
                                        <p:attrNameLst>
                                          <p:attrName>ppt_w</p:attrName>
                                        </p:attrNameLst>
                                      </p:cBhvr>
                                      <p:tavLst>
                                        <p:tav tm="0" fmla="#ppt_w*sin(2.5*pi*$)">
                                          <p:val>
                                            <p:fltVal val="0"/>
                                          </p:val>
                                        </p:tav>
                                        <p:tav tm="100000">
                                          <p:val>
                                            <p:fltVal val="1"/>
                                          </p:val>
                                        </p:tav>
                                      </p:tavLst>
                                    </p:anim>
                                    <p:anim calcmode="lin" valueType="num">
                                      <p:cBhvr>
                                        <p:cTn id="406" dur="3000" fill="hold"/>
                                        <p:tgtEl>
                                          <p:spTgt spid="208"/>
                                        </p:tgtEl>
                                        <p:attrNameLst>
                                          <p:attrName>ppt_h</p:attrName>
                                        </p:attrNameLst>
                                      </p:cBhvr>
                                      <p:tavLst>
                                        <p:tav tm="0">
                                          <p:val>
                                            <p:strVal val="#ppt_h"/>
                                          </p:val>
                                        </p:tav>
                                        <p:tav tm="100000">
                                          <p:val>
                                            <p:strVal val="#ppt_h"/>
                                          </p:val>
                                        </p:tav>
                                      </p:tavLst>
                                    </p:anim>
                                  </p:childTnLst>
                                </p:cTn>
                              </p:par>
                              <p:par>
                                <p:cTn id="407" presetID="8" presetClass="emph" presetSubtype="0" fill="hold" grpId="1" nodeType="withEffect">
                                  <p:stCondLst>
                                    <p:cond delay="0"/>
                                  </p:stCondLst>
                                  <p:childTnLst>
                                    <p:animRot by="21600000">
                                      <p:cBhvr>
                                        <p:cTn id="408" dur="3000" fill="hold"/>
                                        <p:tgtEl>
                                          <p:spTgt spid="109"/>
                                        </p:tgtEl>
                                        <p:attrNameLst>
                                          <p:attrName>r</p:attrName>
                                        </p:attrNameLst>
                                      </p:cBhvr>
                                    </p:animRot>
                                  </p:childTnLst>
                                </p:cTn>
                              </p:par>
                              <p:par>
                                <p:cTn id="409" presetID="8" presetClass="emph" presetSubtype="0" fill="hold" grpId="1" nodeType="withEffect">
                                  <p:stCondLst>
                                    <p:cond delay="0"/>
                                  </p:stCondLst>
                                  <p:childTnLst>
                                    <p:animRot by="21600000">
                                      <p:cBhvr>
                                        <p:cTn id="410" dur="3000" fill="hold"/>
                                        <p:tgtEl>
                                          <p:spTgt spid="110"/>
                                        </p:tgtEl>
                                        <p:attrNameLst>
                                          <p:attrName>r</p:attrName>
                                        </p:attrNameLst>
                                      </p:cBhvr>
                                    </p:animRot>
                                  </p:childTnLst>
                                </p:cTn>
                              </p:par>
                              <p:par>
                                <p:cTn id="411" presetID="8" presetClass="emph" presetSubtype="0" fill="hold" grpId="1" nodeType="withEffect">
                                  <p:stCondLst>
                                    <p:cond delay="0"/>
                                  </p:stCondLst>
                                  <p:childTnLst>
                                    <p:animRot by="21600000">
                                      <p:cBhvr>
                                        <p:cTn id="412" dur="3000" fill="hold"/>
                                        <p:tgtEl>
                                          <p:spTgt spid="111"/>
                                        </p:tgtEl>
                                        <p:attrNameLst>
                                          <p:attrName>r</p:attrName>
                                        </p:attrNameLst>
                                      </p:cBhvr>
                                    </p:animRot>
                                  </p:childTnLst>
                                </p:cTn>
                              </p:par>
                              <p:par>
                                <p:cTn id="413" presetID="8" presetClass="emph" presetSubtype="0" fill="hold" grpId="1" nodeType="withEffect">
                                  <p:stCondLst>
                                    <p:cond delay="0"/>
                                  </p:stCondLst>
                                  <p:childTnLst>
                                    <p:animRot by="21600000">
                                      <p:cBhvr>
                                        <p:cTn id="414" dur="3000" fill="hold"/>
                                        <p:tgtEl>
                                          <p:spTgt spid="112"/>
                                        </p:tgtEl>
                                        <p:attrNameLst>
                                          <p:attrName>r</p:attrName>
                                        </p:attrNameLst>
                                      </p:cBhvr>
                                    </p:animRot>
                                  </p:childTnLst>
                                </p:cTn>
                              </p:par>
                              <p:par>
                                <p:cTn id="415" presetID="8" presetClass="emph" presetSubtype="0" fill="hold" grpId="1" nodeType="withEffect">
                                  <p:stCondLst>
                                    <p:cond delay="0"/>
                                  </p:stCondLst>
                                  <p:childTnLst>
                                    <p:animRot by="21600000">
                                      <p:cBhvr>
                                        <p:cTn id="416" dur="3000" fill="hold"/>
                                        <p:tgtEl>
                                          <p:spTgt spid="113"/>
                                        </p:tgtEl>
                                        <p:attrNameLst>
                                          <p:attrName>r</p:attrName>
                                        </p:attrNameLst>
                                      </p:cBhvr>
                                    </p:animRot>
                                  </p:childTnLst>
                                </p:cTn>
                              </p:par>
                              <p:par>
                                <p:cTn id="417" presetID="8" presetClass="emph" presetSubtype="0" fill="hold" grpId="1" nodeType="withEffect">
                                  <p:stCondLst>
                                    <p:cond delay="0"/>
                                  </p:stCondLst>
                                  <p:childTnLst>
                                    <p:animRot by="21600000">
                                      <p:cBhvr>
                                        <p:cTn id="418" dur="3000" fill="hold"/>
                                        <p:tgtEl>
                                          <p:spTgt spid="114"/>
                                        </p:tgtEl>
                                        <p:attrNameLst>
                                          <p:attrName>r</p:attrName>
                                        </p:attrNameLst>
                                      </p:cBhvr>
                                    </p:animRot>
                                  </p:childTnLst>
                                </p:cTn>
                              </p:par>
                              <p:par>
                                <p:cTn id="419" presetID="8" presetClass="emph" presetSubtype="0" fill="hold" grpId="1" nodeType="withEffect">
                                  <p:stCondLst>
                                    <p:cond delay="0"/>
                                  </p:stCondLst>
                                  <p:childTnLst>
                                    <p:animRot by="21600000">
                                      <p:cBhvr>
                                        <p:cTn id="420" dur="3000" fill="hold"/>
                                        <p:tgtEl>
                                          <p:spTgt spid="115"/>
                                        </p:tgtEl>
                                        <p:attrNameLst>
                                          <p:attrName>r</p:attrName>
                                        </p:attrNameLst>
                                      </p:cBhvr>
                                    </p:animRot>
                                  </p:childTnLst>
                                </p:cTn>
                              </p:par>
                              <p:par>
                                <p:cTn id="421" presetID="8" presetClass="emph" presetSubtype="0" fill="hold" grpId="1" nodeType="withEffect">
                                  <p:stCondLst>
                                    <p:cond delay="0"/>
                                  </p:stCondLst>
                                  <p:childTnLst>
                                    <p:animRot by="21600000">
                                      <p:cBhvr>
                                        <p:cTn id="422" dur="3000" fill="hold"/>
                                        <p:tgtEl>
                                          <p:spTgt spid="116"/>
                                        </p:tgtEl>
                                        <p:attrNameLst>
                                          <p:attrName>r</p:attrName>
                                        </p:attrNameLst>
                                      </p:cBhvr>
                                    </p:animRot>
                                  </p:childTnLst>
                                </p:cTn>
                              </p:par>
                              <p:par>
                                <p:cTn id="423" presetID="8" presetClass="emph" presetSubtype="0" fill="hold" grpId="1" nodeType="withEffect">
                                  <p:stCondLst>
                                    <p:cond delay="0"/>
                                  </p:stCondLst>
                                  <p:childTnLst>
                                    <p:animRot by="21600000">
                                      <p:cBhvr>
                                        <p:cTn id="424" dur="3000" fill="hold"/>
                                        <p:tgtEl>
                                          <p:spTgt spid="117"/>
                                        </p:tgtEl>
                                        <p:attrNameLst>
                                          <p:attrName>r</p:attrName>
                                        </p:attrNameLst>
                                      </p:cBhvr>
                                    </p:animRot>
                                  </p:childTnLst>
                                </p:cTn>
                              </p:par>
                              <p:par>
                                <p:cTn id="425" presetID="8" presetClass="emph" presetSubtype="0" fill="hold" grpId="1" nodeType="withEffect">
                                  <p:stCondLst>
                                    <p:cond delay="0"/>
                                  </p:stCondLst>
                                  <p:childTnLst>
                                    <p:animRot by="21600000">
                                      <p:cBhvr>
                                        <p:cTn id="426" dur="3000" fill="hold"/>
                                        <p:tgtEl>
                                          <p:spTgt spid="118"/>
                                        </p:tgtEl>
                                        <p:attrNameLst>
                                          <p:attrName>r</p:attrName>
                                        </p:attrNameLst>
                                      </p:cBhvr>
                                    </p:animRot>
                                  </p:childTnLst>
                                </p:cTn>
                              </p:par>
                              <p:par>
                                <p:cTn id="427" presetID="8" presetClass="emph" presetSubtype="0" fill="hold" grpId="1" nodeType="withEffect">
                                  <p:stCondLst>
                                    <p:cond delay="0"/>
                                  </p:stCondLst>
                                  <p:childTnLst>
                                    <p:animRot by="21600000">
                                      <p:cBhvr>
                                        <p:cTn id="428" dur="3000" fill="hold"/>
                                        <p:tgtEl>
                                          <p:spTgt spid="119"/>
                                        </p:tgtEl>
                                        <p:attrNameLst>
                                          <p:attrName>r</p:attrName>
                                        </p:attrNameLst>
                                      </p:cBhvr>
                                    </p:animRot>
                                  </p:childTnLst>
                                </p:cTn>
                              </p:par>
                              <p:par>
                                <p:cTn id="429" presetID="8" presetClass="emph" presetSubtype="0" fill="hold" grpId="1" nodeType="withEffect">
                                  <p:stCondLst>
                                    <p:cond delay="0"/>
                                  </p:stCondLst>
                                  <p:childTnLst>
                                    <p:animRot by="21600000">
                                      <p:cBhvr>
                                        <p:cTn id="430" dur="3000" fill="hold"/>
                                        <p:tgtEl>
                                          <p:spTgt spid="120"/>
                                        </p:tgtEl>
                                        <p:attrNameLst>
                                          <p:attrName>r</p:attrName>
                                        </p:attrNameLst>
                                      </p:cBhvr>
                                    </p:animRot>
                                  </p:childTnLst>
                                </p:cTn>
                              </p:par>
                              <p:par>
                                <p:cTn id="431" presetID="8" presetClass="emph" presetSubtype="0" fill="hold" grpId="1" nodeType="withEffect">
                                  <p:stCondLst>
                                    <p:cond delay="0"/>
                                  </p:stCondLst>
                                  <p:childTnLst>
                                    <p:animRot by="21600000">
                                      <p:cBhvr>
                                        <p:cTn id="432" dur="3000" fill="hold"/>
                                        <p:tgtEl>
                                          <p:spTgt spid="121"/>
                                        </p:tgtEl>
                                        <p:attrNameLst>
                                          <p:attrName>r</p:attrName>
                                        </p:attrNameLst>
                                      </p:cBhvr>
                                    </p:animRot>
                                  </p:childTnLst>
                                </p:cTn>
                              </p:par>
                              <p:par>
                                <p:cTn id="433" presetID="8" presetClass="emph" presetSubtype="0" fill="hold" grpId="1" nodeType="withEffect">
                                  <p:stCondLst>
                                    <p:cond delay="0"/>
                                  </p:stCondLst>
                                  <p:childTnLst>
                                    <p:animRot by="21600000">
                                      <p:cBhvr>
                                        <p:cTn id="434" dur="3000" fill="hold"/>
                                        <p:tgtEl>
                                          <p:spTgt spid="122"/>
                                        </p:tgtEl>
                                        <p:attrNameLst>
                                          <p:attrName>r</p:attrName>
                                        </p:attrNameLst>
                                      </p:cBhvr>
                                    </p:animRot>
                                  </p:childTnLst>
                                </p:cTn>
                              </p:par>
                              <p:par>
                                <p:cTn id="435" presetID="8" presetClass="emph" presetSubtype="0" fill="hold" grpId="1" nodeType="withEffect">
                                  <p:stCondLst>
                                    <p:cond delay="0"/>
                                  </p:stCondLst>
                                  <p:childTnLst>
                                    <p:animRot by="21600000">
                                      <p:cBhvr>
                                        <p:cTn id="436" dur="3000" fill="hold"/>
                                        <p:tgtEl>
                                          <p:spTgt spid="123"/>
                                        </p:tgtEl>
                                        <p:attrNameLst>
                                          <p:attrName>r</p:attrName>
                                        </p:attrNameLst>
                                      </p:cBhvr>
                                    </p:animRot>
                                  </p:childTnLst>
                                </p:cTn>
                              </p:par>
                              <p:par>
                                <p:cTn id="437" presetID="8" presetClass="emph" presetSubtype="0" fill="hold" grpId="1" nodeType="withEffect">
                                  <p:stCondLst>
                                    <p:cond delay="0"/>
                                  </p:stCondLst>
                                  <p:childTnLst>
                                    <p:animRot by="21600000">
                                      <p:cBhvr>
                                        <p:cTn id="438" dur="3000" fill="hold"/>
                                        <p:tgtEl>
                                          <p:spTgt spid="124"/>
                                        </p:tgtEl>
                                        <p:attrNameLst>
                                          <p:attrName>r</p:attrName>
                                        </p:attrNameLst>
                                      </p:cBhvr>
                                    </p:animRot>
                                  </p:childTnLst>
                                </p:cTn>
                              </p:par>
                              <p:par>
                                <p:cTn id="439" presetID="8" presetClass="emph" presetSubtype="0" fill="hold" grpId="1" nodeType="withEffect">
                                  <p:stCondLst>
                                    <p:cond delay="0"/>
                                  </p:stCondLst>
                                  <p:childTnLst>
                                    <p:animRot by="21600000">
                                      <p:cBhvr>
                                        <p:cTn id="440" dur="3000" fill="hold"/>
                                        <p:tgtEl>
                                          <p:spTgt spid="125"/>
                                        </p:tgtEl>
                                        <p:attrNameLst>
                                          <p:attrName>r</p:attrName>
                                        </p:attrNameLst>
                                      </p:cBhvr>
                                    </p:animRot>
                                  </p:childTnLst>
                                </p:cTn>
                              </p:par>
                              <p:par>
                                <p:cTn id="441" presetID="8" presetClass="emph" presetSubtype="0" fill="hold" grpId="1" nodeType="withEffect">
                                  <p:stCondLst>
                                    <p:cond delay="0"/>
                                  </p:stCondLst>
                                  <p:childTnLst>
                                    <p:animRot by="21600000">
                                      <p:cBhvr>
                                        <p:cTn id="442" dur="3000" fill="hold"/>
                                        <p:tgtEl>
                                          <p:spTgt spid="126"/>
                                        </p:tgtEl>
                                        <p:attrNameLst>
                                          <p:attrName>r</p:attrName>
                                        </p:attrNameLst>
                                      </p:cBhvr>
                                    </p:animRot>
                                  </p:childTnLst>
                                </p:cTn>
                              </p:par>
                              <p:par>
                                <p:cTn id="443" presetID="8" presetClass="emph" presetSubtype="0" fill="hold" grpId="1" nodeType="withEffect">
                                  <p:stCondLst>
                                    <p:cond delay="0"/>
                                  </p:stCondLst>
                                  <p:childTnLst>
                                    <p:animRot by="21600000">
                                      <p:cBhvr>
                                        <p:cTn id="444" dur="3000" fill="hold"/>
                                        <p:tgtEl>
                                          <p:spTgt spid="127"/>
                                        </p:tgtEl>
                                        <p:attrNameLst>
                                          <p:attrName>r</p:attrName>
                                        </p:attrNameLst>
                                      </p:cBhvr>
                                    </p:animRot>
                                  </p:childTnLst>
                                </p:cTn>
                              </p:par>
                              <p:par>
                                <p:cTn id="445" presetID="8" presetClass="emph" presetSubtype="0" fill="hold" grpId="1" nodeType="withEffect">
                                  <p:stCondLst>
                                    <p:cond delay="0"/>
                                  </p:stCondLst>
                                  <p:childTnLst>
                                    <p:animRot by="21600000">
                                      <p:cBhvr>
                                        <p:cTn id="446" dur="3000" fill="hold"/>
                                        <p:tgtEl>
                                          <p:spTgt spid="128"/>
                                        </p:tgtEl>
                                        <p:attrNameLst>
                                          <p:attrName>r</p:attrName>
                                        </p:attrNameLst>
                                      </p:cBhvr>
                                    </p:animRot>
                                  </p:childTnLst>
                                </p:cTn>
                              </p:par>
                              <p:par>
                                <p:cTn id="447" presetID="8" presetClass="emph" presetSubtype="0" fill="hold" grpId="1" nodeType="withEffect">
                                  <p:stCondLst>
                                    <p:cond delay="0"/>
                                  </p:stCondLst>
                                  <p:childTnLst>
                                    <p:animRot by="21600000">
                                      <p:cBhvr>
                                        <p:cTn id="448" dur="3000" fill="hold"/>
                                        <p:tgtEl>
                                          <p:spTgt spid="129"/>
                                        </p:tgtEl>
                                        <p:attrNameLst>
                                          <p:attrName>r</p:attrName>
                                        </p:attrNameLst>
                                      </p:cBhvr>
                                    </p:animRot>
                                  </p:childTnLst>
                                </p:cTn>
                              </p:par>
                              <p:par>
                                <p:cTn id="449" presetID="8" presetClass="emph" presetSubtype="0" fill="hold" grpId="1" nodeType="withEffect">
                                  <p:stCondLst>
                                    <p:cond delay="0"/>
                                  </p:stCondLst>
                                  <p:childTnLst>
                                    <p:animRot by="21600000">
                                      <p:cBhvr>
                                        <p:cTn id="450" dur="3000" fill="hold"/>
                                        <p:tgtEl>
                                          <p:spTgt spid="130"/>
                                        </p:tgtEl>
                                        <p:attrNameLst>
                                          <p:attrName>r</p:attrName>
                                        </p:attrNameLst>
                                      </p:cBhvr>
                                    </p:animRot>
                                  </p:childTnLst>
                                </p:cTn>
                              </p:par>
                              <p:par>
                                <p:cTn id="451" presetID="8" presetClass="emph" presetSubtype="0" fill="hold" grpId="1" nodeType="withEffect">
                                  <p:stCondLst>
                                    <p:cond delay="0"/>
                                  </p:stCondLst>
                                  <p:childTnLst>
                                    <p:animRot by="21600000">
                                      <p:cBhvr>
                                        <p:cTn id="452" dur="3000" fill="hold"/>
                                        <p:tgtEl>
                                          <p:spTgt spid="131"/>
                                        </p:tgtEl>
                                        <p:attrNameLst>
                                          <p:attrName>r</p:attrName>
                                        </p:attrNameLst>
                                      </p:cBhvr>
                                    </p:animRot>
                                  </p:childTnLst>
                                </p:cTn>
                              </p:par>
                              <p:par>
                                <p:cTn id="453" presetID="8" presetClass="emph" presetSubtype="0" fill="hold" grpId="1" nodeType="withEffect">
                                  <p:stCondLst>
                                    <p:cond delay="0"/>
                                  </p:stCondLst>
                                  <p:childTnLst>
                                    <p:animRot by="21600000">
                                      <p:cBhvr>
                                        <p:cTn id="454" dur="3000" fill="hold"/>
                                        <p:tgtEl>
                                          <p:spTgt spid="132"/>
                                        </p:tgtEl>
                                        <p:attrNameLst>
                                          <p:attrName>r</p:attrName>
                                        </p:attrNameLst>
                                      </p:cBhvr>
                                    </p:animRot>
                                  </p:childTnLst>
                                </p:cTn>
                              </p:par>
                              <p:par>
                                <p:cTn id="455" presetID="8" presetClass="emph" presetSubtype="0" fill="hold" grpId="1" nodeType="withEffect">
                                  <p:stCondLst>
                                    <p:cond delay="0"/>
                                  </p:stCondLst>
                                  <p:childTnLst>
                                    <p:animRot by="21600000">
                                      <p:cBhvr>
                                        <p:cTn id="456" dur="3000" fill="hold"/>
                                        <p:tgtEl>
                                          <p:spTgt spid="133"/>
                                        </p:tgtEl>
                                        <p:attrNameLst>
                                          <p:attrName>r</p:attrName>
                                        </p:attrNameLst>
                                      </p:cBhvr>
                                    </p:animRot>
                                  </p:childTnLst>
                                </p:cTn>
                              </p:par>
                              <p:par>
                                <p:cTn id="457" presetID="8" presetClass="emph" presetSubtype="0" fill="hold" grpId="1" nodeType="withEffect">
                                  <p:stCondLst>
                                    <p:cond delay="0"/>
                                  </p:stCondLst>
                                  <p:childTnLst>
                                    <p:animRot by="21600000">
                                      <p:cBhvr>
                                        <p:cTn id="458" dur="3000" fill="hold"/>
                                        <p:tgtEl>
                                          <p:spTgt spid="134"/>
                                        </p:tgtEl>
                                        <p:attrNameLst>
                                          <p:attrName>r</p:attrName>
                                        </p:attrNameLst>
                                      </p:cBhvr>
                                    </p:animRot>
                                  </p:childTnLst>
                                </p:cTn>
                              </p:par>
                              <p:par>
                                <p:cTn id="459" presetID="8" presetClass="emph" presetSubtype="0" fill="hold" grpId="1" nodeType="withEffect">
                                  <p:stCondLst>
                                    <p:cond delay="0"/>
                                  </p:stCondLst>
                                  <p:childTnLst>
                                    <p:animRot by="21600000">
                                      <p:cBhvr>
                                        <p:cTn id="460" dur="3000" fill="hold"/>
                                        <p:tgtEl>
                                          <p:spTgt spid="135"/>
                                        </p:tgtEl>
                                        <p:attrNameLst>
                                          <p:attrName>r</p:attrName>
                                        </p:attrNameLst>
                                      </p:cBhvr>
                                    </p:animRot>
                                  </p:childTnLst>
                                </p:cTn>
                              </p:par>
                              <p:par>
                                <p:cTn id="461" presetID="8" presetClass="emph" presetSubtype="0" fill="hold" grpId="1" nodeType="withEffect">
                                  <p:stCondLst>
                                    <p:cond delay="0"/>
                                  </p:stCondLst>
                                  <p:childTnLst>
                                    <p:animRot by="21600000">
                                      <p:cBhvr>
                                        <p:cTn id="462" dur="3000" fill="hold"/>
                                        <p:tgtEl>
                                          <p:spTgt spid="136"/>
                                        </p:tgtEl>
                                        <p:attrNameLst>
                                          <p:attrName>r</p:attrName>
                                        </p:attrNameLst>
                                      </p:cBhvr>
                                    </p:animRot>
                                  </p:childTnLst>
                                </p:cTn>
                              </p:par>
                              <p:par>
                                <p:cTn id="463" presetID="8" presetClass="emph" presetSubtype="0" fill="hold" grpId="1" nodeType="withEffect">
                                  <p:stCondLst>
                                    <p:cond delay="0"/>
                                  </p:stCondLst>
                                  <p:childTnLst>
                                    <p:animRot by="21600000">
                                      <p:cBhvr>
                                        <p:cTn id="464" dur="3000" fill="hold"/>
                                        <p:tgtEl>
                                          <p:spTgt spid="137"/>
                                        </p:tgtEl>
                                        <p:attrNameLst>
                                          <p:attrName>r</p:attrName>
                                        </p:attrNameLst>
                                      </p:cBhvr>
                                    </p:animRot>
                                  </p:childTnLst>
                                </p:cTn>
                              </p:par>
                              <p:par>
                                <p:cTn id="465" presetID="8" presetClass="emph" presetSubtype="0" fill="hold" grpId="1" nodeType="withEffect">
                                  <p:stCondLst>
                                    <p:cond delay="0"/>
                                  </p:stCondLst>
                                  <p:childTnLst>
                                    <p:animRot by="21600000">
                                      <p:cBhvr>
                                        <p:cTn id="466" dur="3000" fill="hold"/>
                                        <p:tgtEl>
                                          <p:spTgt spid="138"/>
                                        </p:tgtEl>
                                        <p:attrNameLst>
                                          <p:attrName>r</p:attrName>
                                        </p:attrNameLst>
                                      </p:cBhvr>
                                    </p:animRot>
                                  </p:childTnLst>
                                </p:cTn>
                              </p:par>
                              <p:par>
                                <p:cTn id="467" presetID="8" presetClass="emph" presetSubtype="0" fill="hold" grpId="1" nodeType="withEffect">
                                  <p:stCondLst>
                                    <p:cond delay="0"/>
                                  </p:stCondLst>
                                  <p:childTnLst>
                                    <p:animRot by="21600000">
                                      <p:cBhvr>
                                        <p:cTn id="468" dur="3000" fill="hold"/>
                                        <p:tgtEl>
                                          <p:spTgt spid="139"/>
                                        </p:tgtEl>
                                        <p:attrNameLst>
                                          <p:attrName>r</p:attrName>
                                        </p:attrNameLst>
                                      </p:cBhvr>
                                    </p:animRot>
                                  </p:childTnLst>
                                </p:cTn>
                              </p:par>
                              <p:par>
                                <p:cTn id="469" presetID="8" presetClass="emph" presetSubtype="0" fill="hold" grpId="1" nodeType="withEffect">
                                  <p:stCondLst>
                                    <p:cond delay="0"/>
                                  </p:stCondLst>
                                  <p:childTnLst>
                                    <p:animRot by="21600000">
                                      <p:cBhvr>
                                        <p:cTn id="470" dur="3000" fill="hold"/>
                                        <p:tgtEl>
                                          <p:spTgt spid="140"/>
                                        </p:tgtEl>
                                        <p:attrNameLst>
                                          <p:attrName>r</p:attrName>
                                        </p:attrNameLst>
                                      </p:cBhvr>
                                    </p:animRot>
                                  </p:childTnLst>
                                </p:cTn>
                              </p:par>
                              <p:par>
                                <p:cTn id="471" presetID="8" presetClass="emph" presetSubtype="0" fill="hold" grpId="1" nodeType="withEffect">
                                  <p:stCondLst>
                                    <p:cond delay="0"/>
                                  </p:stCondLst>
                                  <p:childTnLst>
                                    <p:animRot by="21600000">
                                      <p:cBhvr>
                                        <p:cTn id="472" dur="3000" fill="hold"/>
                                        <p:tgtEl>
                                          <p:spTgt spid="141"/>
                                        </p:tgtEl>
                                        <p:attrNameLst>
                                          <p:attrName>r</p:attrName>
                                        </p:attrNameLst>
                                      </p:cBhvr>
                                    </p:animRot>
                                  </p:childTnLst>
                                </p:cTn>
                              </p:par>
                              <p:par>
                                <p:cTn id="473" presetID="8" presetClass="emph" presetSubtype="0" fill="hold" grpId="1" nodeType="withEffect">
                                  <p:stCondLst>
                                    <p:cond delay="0"/>
                                  </p:stCondLst>
                                  <p:childTnLst>
                                    <p:animRot by="21600000">
                                      <p:cBhvr>
                                        <p:cTn id="474" dur="3000" fill="hold"/>
                                        <p:tgtEl>
                                          <p:spTgt spid="142"/>
                                        </p:tgtEl>
                                        <p:attrNameLst>
                                          <p:attrName>r</p:attrName>
                                        </p:attrNameLst>
                                      </p:cBhvr>
                                    </p:animRot>
                                  </p:childTnLst>
                                </p:cTn>
                              </p:par>
                              <p:par>
                                <p:cTn id="475" presetID="8" presetClass="emph" presetSubtype="0" fill="hold" grpId="1" nodeType="withEffect">
                                  <p:stCondLst>
                                    <p:cond delay="0"/>
                                  </p:stCondLst>
                                  <p:childTnLst>
                                    <p:animRot by="21600000">
                                      <p:cBhvr>
                                        <p:cTn id="476" dur="3000" fill="hold"/>
                                        <p:tgtEl>
                                          <p:spTgt spid="143"/>
                                        </p:tgtEl>
                                        <p:attrNameLst>
                                          <p:attrName>r</p:attrName>
                                        </p:attrNameLst>
                                      </p:cBhvr>
                                    </p:animRot>
                                  </p:childTnLst>
                                </p:cTn>
                              </p:par>
                              <p:par>
                                <p:cTn id="477" presetID="8" presetClass="emph" presetSubtype="0" fill="hold" grpId="1" nodeType="withEffect">
                                  <p:stCondLst>
                                    <p:cond delay="0"/>
                                  </p:stCondLst>
                                  <p:childTnLst>
                                    <p:animRot by="21600000">
                                      <p:cBhvr>
                                        <p:cTn id="478" dur="3000" fill="hold"/>
                                        <p:tgtEl>
                                          <p:spTgt spid="144"/>
                                        </p:tgtEl>
                                        <p:attrNameLst>
                                          <p:attrName>r</p:attrName>
                                        </p:attrNameLst>
                                      </p:cBhvr>
                                    </p:animRot>
                                  </p:childTnLst>
                                </p:cTn>
                              </p:par>
                              <p:par>
                                <p:cTn id="479" presetID="8" presetClass="emph" presetSubtype="0" fill="hold" grpId="1" nodeType="withEffect">
                                  <p:stCondLst>
                                    <p:cond delay="0"/>
                                  </p:stCondLst>
                                  <p:childTnLst>
                                    <p:animRot by="21600000">
                                      <p:cBhvr>
                                        <p:cTn id="480" dur="3000" fill="hold"/>
                                        <p:tgtEl>
                                          <p:spTgt spid="145"/>
                                        </p:tgtEl>
                                        <p:attrNameLst>
                                          <p:attrName>r</p:attrName>
                                        </p:attrNameLst>
                                      </p:cBhvr>
                                    </p:animRot>
                                  </p:childTnLst>
                                </p:cTn>
                              </p:par>
                              <p:par>
                                <p:cTn id="481" presetID="8" presetClass="emph" presetSubtype="0" fill="hold" grpId="1" nodeType="withEffect">
                                  <p:stCondLst>
                                    <p:cond delay="0"/>
                                  </p:stCondLst>
                                  <p:childTnLst>
                                    <p:animRot by="21600000">
                                      <p:cBhvr>
                                        <p:cTn id="482" dur="3000" fill="hold"/>
                                        <p:tgtEl>
                                          <p:spTgt spid="146"/>
                                        </p:tgtEl>
                                        <p:attrNameLst>
                                          <p:attrName>r</p:attrName>
                                        </p:attrNameLst>
                                      </p:cBhvr>
                                    </p:animRot>
                                  </p:childTnLst>
                                </p:cTn>
                              </p:par>
                              <p:par>
                                <p:cTn id="483" presetID="8" presetClass="emph" presetSubtype="0" fill="hold" grpId="1" nodeType="withEffect">
                                  <p:stCondLst>
                                    <p:cond delay="0"/>
                                  </p:stCondLst>
                                  <p:childTnLst>
                                    <p:animRot by="21600000">
                                      <p:cBhvr>
                                        <p:cTn id="484" dur="3000" fill="hold"/>
                                        <p:tgtEl>
                                          <p:spTgt spid="147"/>
                                        </p:tgtEl>
                                        <p:attrNameLst>
                                          <p:attrName>r</p:attrName>
                                        </p:attrNameLst>
                                      </p:cBhvr>
                                    </p:animRot>
                                  </p:childTnLst>
                                </p:cTn>
                              </p:par>
                              <p:par>
                                <p:cTn id="485" presetID="8" presetClass="emph" presetSubtype="0" fill="hold" grpId="1" nodeType="withEffect">
                                  <p:stCondLst>
                                    <p:cond delay="0"/>
                                  </p:stCondLst>
                                  <p:childTnLst>
                                    <p:animRot by="21600000">
                                      <p:cBhvr>
                                        <p:cTn id="486" dur="3000" fill="hold"/>
                                        <p:tgtEl>
                                          <p:spTgt spid="148"/>
                                        </p:tgtEl>
                                        <p:attrNameLst>
                                          <p:attrName>r</p:attrName>
                                        </p:attrNameLst>
                                      </p:cBhvr>
                                    </p:animRot>
                                  </p:childTnLst>
                                </p:cTn>
                              </p:par>
                              <p:par>
                                <p:cTn id="487" presetID="8" presetClass="emph" presetSubtype="0" fill="hold" grpId="1" nodeType="withEffect">
                                  <p:stCondLst>
                                    <p:cond delay="0"/>
                                  </p:stCondLst>
                                  <p:childTnLst>
                                    <p:animRot by="21600000">
                                      <p:cBhvr>
                                        <p:cTn id="488" dur="3000" fill="hold"/>
                                        <p:tgtEl>
                                          <p:spTgt spid="149"/>
                                        </p:tgtEl>
                                        <p:attrNameLst>
                                          <p:attrName>r</p:attrName>
                                        </p:attrNameLst>
                                      </p:cBhvr>
                                    </p:animRot>
                                  </p:childTnLst>
                                </p:cTn>
                              </p:par>
                              <p:par>
                                <p:cTn id="489" presetID="8" presetClass="emph" presetSubtype="0" fill="hold" grpId="1" nodeType="withEffect">
                                  <p:stCondLst>
                                    <p:cond delay="0"/>
                                  </p:stCondLst>
                                  <p:childTnLst>
                                    <p:animRot by="21600000">
                                      <p:cBhvr>
                                        <p:cTn id="490" dur="3000" fill="hold"/>
                                        <p:tgtEl>
                                          <p:spTgt spid="150"/>
                                        </p:tgtEl>
                                        <p:attrNameLst>
                                          <p:attrName>r</p:attrName>
                                        </p:attrNameLst>
                                      </p:cBhvr>
                                    </p:animRot>
                                  </p:childTnLst>
                                </p:cTn>
                              </p:par>
                              <p:par>
                                <p:cTn id="491" presetID="8" presetClass="emph" presetSubtype="0" fill="hold" grpId="1" nodeType="withEffect">
                                  <p:stCondLst>
                                    <p:cond delay="0"/>
                                  </p:stCondLst>
                                  <p:childTnLst>
                                    <p:animRot by="21600000">
                                      <p:cBhvr>
                                        <p:cTn id="492" dur="3000" fill="hold"/>
                                        <p:tgtEl>
                                          <p:spTgt spid="151"/>
                                        </p:tgtEl>
                                        <p:attrNameLst>
                                          <p:attrName>r</p:attrName>
                                        </p:attrNameLst>
                                      </p:cBhvr>
                                    </p:animRot>
                                  </p:childTnLst>
                                </p:cTn>
                              </p:par>
                              <p:par>
                                <p:cTn id="493" presetID="8" presetClass="emph" presetSubtype="0" fill="hold" grpId="1" nodeType="withEffect">
                                  <p:stCondLst>
                                    <p:cond delay="0"/>
                                  </p:stCondLst>
                                  <p:childTnLst>
                                    <p:animRot by="21600000">
                                      <p:cBhvr>
                                        <p:cTn id="494" dur="3000" fill="hold"/>
                                        <p:tgtEl>
                                          <p:spTgt spid="152"/>
                                        </p:tgtEl>
                                        <p:attrNameLst>
                                          <p:attrName>r</p:attrName>
                                        </p:attrNameLst>
                                      </p:cBhvr>
                                    </p:animRot>
                                  </p:childTnLst>
                                </p:cTn>
                              </p:par>
                              <p:par>
                                <p:cTn id="495" presetID="8" presetClass="emph" presetSubtype="0" fill="hold" grpId="1" nodeType="withEffect">
                                  <p:stCondLst>
                                    <p:cond delay="0"/>
                                  </p:stCondLst>
                                  <p:childTnLst>
                                    <p:animRot by="21600000">
                                      <p:cBhvr>
                                        <p:cTn id="496" dur="3000" fill="hold"/>
                                        <p:tgtEl>
                                          <p:spTgt spid="153"/>
                                        </p:tgtEl>
                                        <p:attrNameLst>
                                          <p:attrName>r</p:attrName>
                                        </p:attrNameLst>
                                      </p:cBhvr>
                                    </p:animRot>
                                  </p:childTnLst>
                                </p:cTn>
                              </p:par>
                              <p:par>
                                <p:cTn id="497" presetID="8" presetClass="emph" presetSubtype="0" fill="hold" grpId="1" nodeType="withEffect">
                                  <p:stCondLst>
                                    <p:cond delay="0"/>
                                  </p:stCondLst>
                                  <p:childTnLst>
                                    <p:animRot by="21600000">
                                      <p:cBhvr>
                                        <p:cTn id="498" dur="3000" fill="hold"/>
                                        <p:tgtEl>
                                          <p:spTgt spid="154"/>
                                        </p:tgtEl>
                                        <p:attrNameLst>
                                          <p:attrName>r</p:attrName>
                                        </p:attrNameLst>
                                      </p:cBhvr>
                                    </p:animRot>
                                  </p:childTnLst>
                                </p:cTn>
                              </p:par>
                              <p:par>
                                <p:cTn id="499" presetID="8" presetClass="emph" presetSubtype="0" fill="hold" grpId="1" nodeType="withEffect">
                                  <p:stCondLst>
                                    <p:cond delay="0"/>
                                  </p:stCondLst>
                                  <p:childTnLst>
                                    <p:animRot by="21600000">
                                      <p:cBhvr>
                                        <p:cTn id="500" dur="3000" fill="hold"/>
                                        <p:tgtEl>
                                          <p:spTgt spid="155"/>
                                        </p:tgtEl>
                                        <p:attrNameLst>
                                          <p:attrName>r</p:attrName>
                                        </p:attrNameLst>
                                      </p:cBhvr>
                                    </p:animRot>
                                  </p:childTnLst>
                                </p:cTn>
                              </p:par>
                              <p:par>
                                <p:cTn id="501" presetID="8" presetClass="emph" presetSubtype="0" fill="hold" grpId="1" nodeType="withEffect">
                                  <p:stCondLst>
                                    <p:cond delay="0"/>
                                  </p:stCondLst>
                                  <p:childTnLst>
                                    <p:animRot by="21600000">
                                      <p:cBhvr>
                                        <p:cTn id="502" dur="3000" fill="hold"/>
                                        <p:tgtEl>
                                          <p:spTgt spid="156"/>
                                        </p:tgtEl>
                                        <p:attrNameLst>
                                          <p:attrName>r</p:attrName>
                                        </p:attrNameLst>
                                      </p:cBhvr>
                                    </p:animRot>
                                  </p:childTnLst>
                                </p:cTn>
                              </p:par>
                              <p:par>
                                <p:cTn id="503" presetID="8" presetClass="emph" presetSubtype="0" fill="hold" grpId="1" nodeType="withEffect">
                                  <p:stCondLst>
                                    <p:cond delay="0"/>
                                  </p:stCondLst>
                                  <p:childTnLst>
                                    <p:animRot by="21600000">
                                      <p:cBhvr>
                                        <p:cTn id="504" dur="3000" fill="hold"/>
                                        <p:tgtEl>
                                          <p:spTgt spid="157"/>
                                        </p:tgtEl>
                                        <p:attrNameLst>
                                          <p:attrName>r</p:attrName>
                                        </p:attrNameLst>
                                      </p:cBhvr>
                                    </p:animRot>
                                  </p:childTnLst>
                                </p:cTn>
                              </p:par>
                              <p:par>
                                <p:cTn id="505" presetID="8" presetClass="emph" presetSubtype="0" fill="hold" grpId="1" nodeType="withEffect">
                                  <p:stCondLst>
                                    <p:cond delay="0"/>
                                  </p:stCondLst>
                                  <p:childTnLst>
                                    <p:animRot by="21600000">
                                      <p:cBhvr>
                                        <p:cTn id="506" dur="3000" fill="hold"/>
                                        <p:tgtEl>
                                          <p:spTgt spid="158"/>
                                        </p:tgtEl>
                                        <p:attrNameLst>
                                          <p:attrName>r</p:attrName>
                                        </p:attrNameLst>
                                      </p:cBhvr>
                                    </p:animRot>
                                  </p:childTnLst>
                                </p:cTn>
                              </p:par>
                              <p:par>
                                <p:cTn id="507" presetID="8" presetClass="emph" presetSubtype="0" fill="hold" grpId="1" nodeType="withEffect">
                                  <p:stCondLst>
                                    <p:cond delay="0"/>
                                  </p:stCondLst>
                                  <p:childTnLst>
                                    <p:animRot by="21600000">
                                      <p:cBhvr>
                                        <p:cTn id="508" dur="3000" fill="hold"/>
                                        <p:tgtEl>
                                          <p:spTgt spid="159"/>
                                        </p:tgtEl>
                                        <p:attrNameLst>
                                          <p:attrName>r</p:attrName>
                                        </p:attrNameLst>
                                      </p:cBhvr>
                                    </p:animRot>
                                  </p:childTnLst>
                                </p:cTn>
                              </p:par>
                              <p:par>
                                <p:cTn id="509" presetID="8" presetClass="emph" presetSubtype="0" fill="hold" grpId="1" nodeType="withEffect">
                                  <p:stCondLst>
                                    <p:cond delay="0"/>
                                  </p:stCondLst>
                                  <p:childTnLst>
                                    <p:animRot by="21600000">
                                      <p:cBhvr>
                                        <p:cTn id="510" dur="3000" fill="hold"/>
                                        <p:tgtEl>
                                          <p:spTgt spid="160"/>
                                        </p:tgtEl>
                                        <p:attrNameLst>
                                          <p:attrName>r</p:attrName>
                                        </p:attrNameLst>
                                      </p:cBhvr>
                                    </p:animRot>
                                  </p:childTnLst>
                                </p:cTn>
                              </p:par>
                              <p:par>
                                <p:cTn id="511" presetID="8" presetClass="emph" presetSubtype="0" fill="hold" grpId="1" nodeType="withEffect">
                                  <p:stCondLst>
                                    <p:cond delay="0"/>
                                  </p:stCondLst>
                                  <p:childTnLst>
                                    <p:animRot by="21600000">
                                      <p:cBhvr>
                                        <p:cTn id="512" dur="3000" fill="hold"/>
                                        <p:tgtEl>
                                          <p:spTgt spid="161"/>
                                        </p:tgtEl>
                                        <p:attrNameLst>
                                          <p:attrName>r</p:attrName>
                                        </p:attrNameLst>
                                      </p:cBhvr>
                                    </p:animRot>
                                  </p:childTnLst>
                                </p:cTn>
                              </p:par>
                              <p:par>
                                <p:cTn id="513" presetID="8" presetClass="emph" presetSubtype="0" fill="hold" grpId="1" nodeType="withEffect">
                                  <p:stCondLst>
                                    <p:cond delay="0"/>
                                  </p:stCondLst>
                                  <p:childTnLst>
                                    <p:animRot by="21600000">
                                      <p:cBhvr>
                                        <p:cTn id="514" dur="3000" fill="hold"/>
                                        <p:tgtEl>
                                          <p:spTgt spid="162"/>
                                        </p:tgtEl>
                                        <p:attrNameLst>
                                          <p:attrName>r</p:attrName>
                                        </p:attrNameLst>
                                      </p:cBhvr>
                                    </p:animRot>
                                  </p:childTnLst>
                                </p:cTn>
                              </p:par>
                              <p:par>
                                <p:cTn id="515" presetID="8" presetClass="emph" presetSubtype="0" fill="hold" grpId="1" nodeType="withEffect">
                                  <p:stCondLst>
                                    <p:cond delay="0"/>
                                  </p:stCondLst>
                                  <p:childTnLst>
                                    <p:animRot by="21600000">
                                      <p:cBhvr>
                                        <p:cTn id="516" dur="3000" fill="hold"/>
                                        <p:tgtEl>
                                          <p:spTgt spid="163"/>
                                        </p:tgtEl>
                                        <p:attrNameLst>
                                          <p:attrName>r</p:attrName>
                                        </p:attrNameLst>
                                      </p:cBhvr>
                                    </p:animRot>
                                  </p:childTnLst>
                                </p:cTn>
                              </p:par>
                              <p:par>
                                <p:cTn id="517" presetID="8" presetClass="emph" presetSubtype="0" fill="hold" grpId="1" nodeType="withEffect">
                                  <p:stCondLst>
                                    <p:cond delay="0"/>
                                  </p:stCondLst>
                                  <p:childTnLst>
                                    <p:animRot by="21600000">
                                      <p:cBhvr>
                                        <p:cTn id="518" dur="3000" fill="hold"/>
                                        <p:tgtEl>
                                          <p:spTgt spid="164"/>
                                        </p:tgtEl>
                                        <p:attrNameLst>
                                          <p:attrName>r</p:attrName>
                                        </p:attrNameLst>
                                      </p:cBhvr>
                                    </p:animRot>
                                  </p:childTnLst>
                                </p:cTn>
                              </p:par>
                              <p:par>
                                <p:cTn id="519" presetID="8" presetClass="emph" presetSubtype="0" fill="hold" grpId="1" nodeType="withEffect">
                                  <p:stCondLst>
                                    <p:cond delay="0"/>
                                  </p:stCondLst>
                                  <p:childTnLst>
                                    <p:animRot by="21600000">
                                      <p:cBhvr>
                                        <p:cTn id="520" dur="3000" fill="hold"/>
                                        <p:tgtEl>
                                          <p:spTgt spid="165"/>
                                        </p:tgtEl>
                                        <p:attrNameLst>
                                          <p:attrName>r</p:attrName>
                                        </p:attrNameLst>
                                      </p:cBhvr>
                                    </p:animRot>
                                  </p:childTnLst>
                                </p:cTn>
                              </p:par>
                              <p:par>
                                <p:cTn id="521" presetID="8" presetClass="emph" presetSubtype="0" fill="hold" grpId="1" nodeType="withEffect">
                                  <p:stCondLst>
                                    <p:cond delay="0"/>
                                  </p:stCondLst>
                                  <p:childTnLst>
                                    <p:animRot by="21600000">
                                      <p:cBhvr>
                                        <p:cTn id="522" dur="3000" fill="hold"/>
                                        <p:tgtEl>
                                          <p:spTgt spid="166"/>
                                        </p:tgtEl>
                                        <p:attrNameLst>
                                          <p:attrName>r</p:attrName>
                                        </p:attrNameLst>
                                      </p:cBhvr>
                                    </p:animRot>
                                  </p:childTnLst>
                                </p:cTn>
                              </p:par>
                              <p:par>
                                <p:cTn id="523" presetID="8" presetClass="emph" presetSubtype="0" fill="hold" grpId="1" nodeType="withEffect">
                                  <p:stCondLst>
                                    <p:cond delay="0"/>
                                  </p:stCondLst>
                                  <p:childTnLst>
                                    <p:animRot by="21600000">
                                      <p:cBhvr>
                                        <p:cTn id="524" dur="3000" fill="hold"/>
                                        <p:tgtEl>
                                          <p:spTgt spid="167"/>
                                        </p:tgtEl>
                                        <p:attrNameLst>
                                          <p:attrName>r</p:attrName>
                                        </p:attrNameLst>
                                      </p:cBhvr>
                                    </p:animRot>
                                  </p:childTnLst>
                                </p:cTn>
                              </p:par>
                              <p:par>
                                <p:cTn id="525" presetID="8" presetClass="emph" presetSubtype="0" fill="hold" grpId="1" nodeType="withEffect">
                                  <p:stCondLst>
                                    <p:cond delay="0"/>
                                  </p:stCondLst>
                                  <p:childTnLst>
                                    <p:animRot by="21600000">
                                      <p:cBhvr>
                                        <p:cTn id="526" dur="3000" fill="hold"/>
                                        <p:tgtEl>
                                          <p:spTgt spid="168"/>
                                        </p:tgtEl>
                                        <p:attrNameLst>
                                          <p:attrName>r</p:attrName>
                                        </p:attrNameLst>
                                      </p:cBhvr>
                                    </p:animRot>
                                  </p:childTnLst>
                                </p:cTn>
                              </p:par>
                              <p:par>
                                <p:cTn id="527" presetID="8" presetClass="emph" presetSubtype="0" fill="hold" grpId="1" nodeType="withEffect">
                                  <p:stCondLst>
                                    <p:cond delay="0"/>
                                  </p:stCondLst>
                                  <p:childTnLst>
                                    <p:animRot by="21600000">
                                      <p:cBhvr>
                                        <p:cTn id="528" dur="3000" fill="hold"/>
                                        <p:tgtEl>
                                          <p:spTgt spid="169"/>
                                        </p:tgtEl>
                                        <p:attrNameLst>
                                          <p:attrName>r</p:attrName>
                                        </p:attrNameLst>
                                      </p:cBhvr>
                                    </p:animRot>
                                  </p:childTnLst>
                                </p:cTn>
                              </p:par>
                              <p:par>
                                <p:cTn id="529" presetID="8" presetClass="emph" presetSubtype="0" fill="hold" grpId="1" nodeType="withEffect">
                                  <p:stCondLst>
                                    <p:cond delay="0"/>
                                  </p:stCondLst>
                                  <p:childTnLst>
                                    <p:animRot by="21600000">
                                      <p:cBhvr>
                                        <p:cTn id="530" dur="3000" fill="hold"/>
                                        <p:tgtEl>
                                          <p:spTgt spid="170"/>
                                        </p:tgtEl>
                                        <p:attrNameLst>
                                          <p:attrName>r</p:attrName>
                                        </p:attrNameLst>
                                      </p:cBhvr>
                                    </p:animRot>
                                  </p:childTnLst>
                                </p:cTn>
                              </p:par>
                              <p:par>
                                <p:cTn id="531" presetID="8" presetClass="emph" presetSubtype="0" fill="hold" grpId="1" nodeType="withEffect">
                                  <p:stCondLst>
                                    <p:cond delay="0"/>
                                  </p:stCondLst>
                                  <p:childTnLst>
                                    <p:animRot by="21600000">
                                      <p:cBhvr>
                                        <p:cTn id="532" dur="3000" fill="hold"/>
                                        <p:tgtEl>
                                          <p:spTgt spid="171"/>
                                        </p:tgtEl>
                                        <p:attrNameLst>
                                          <p:attrName>r</p:attrName>
                                        </p:attrNameLst>
                                      </p:cBhvr>
                                    </p:animRot>
                                  </p:childTnLst>
                                </p:cTn>
                              </p:par>
                              <p:par>
                                <p:cTn id="533" presetID="8" presetClass="emph" presetSubtype="0" fill="hold" grpId="1" nodeType="withEffect">
                                  <p:stCondLst>
                                    <p:cond delay="0"/>
                                  </p:stCondLst>
                                  <p:childTnLst>
                                    <p:animRot by="21600000">
                                      <p:cBhvr>
                                        <p:cTn id="534" dur="3000" fill="hold"/>
                                        <p:tgtEl>
                                          <p:spTgt spid="172"/>
                                        </p:tgtEl>
                                        <p:attrNameLst>
                                          <p:attrName>r</p:attrName>
                                        </p:attrNameLst>
                                      </p:cBhvr>
                                    </p:animRot>
                                  </p:childTnLst>
                                </p:cTn>
                              </p:par>
                              <p:par>
                                <p:cTn id="535" presetID="8" presetClass="emph" presetSubtype="0" fill="hold" grpId="1" nodeType="withEffect">
                                  <p:stCondLst>
                                    <p:cond delay="0"/>
                                  </p:stCondLst>
                                  <p:childTnLst>
                                    <p:animRot by="21600000">
                                      <p:cBhvr>
                                        <p:cTn id="536" dur="3000" fill="hold"/>
                                        <p:tgtEl>
                                          <p:spTgt spid="173"/>
                                        </p:tgtEl>
                                        <p:attrNameLst>
                                          <p:attrName>r</p:attrName>
                                        </p:attrNameLst>
                                      </p:cBhvr>
                                    </p:animRot>
                                  </p:childTnLst>
                                </p:cTn>
                              </p:par>
                              <p:par>
                                <p:cTn id="537" presetID="8" presetClass="emph" presetSubtype="0" fill="hold" grpId="1" nodeType="withEffect">
                                  <p:stCondLst>
                                    <p:cond delay="0"/>
                                  </p:stCondLst>
                                  <p:childTnLst>
                                    <p:animRot by="21600000">
                                      <p:cBhvr>
                                        <p:cTn id="538" dur="3000" fill="hold"/>
                                        <p:tgtEl>
                                          <p:spTgt spid="174"/>
                                        </p:tgtEl>
                                        <p:attrNameLst>
                                          <p:attrName>r</p:attrName>
                                        </p:attrNameLst>
                                      </p:cBhvr>
                                    </p:animRot>
                                  </p:childTnLst>
                                </p:cTn>
                              </p:par>
                              <p:par>
                                <p:cTn id="539" presetID="8" presetClass="emph" presetSubtype="0" fill="hold" grpId="1" nodeType="withEffect">
                                  <p:stCondLst>
                                    <p:cond delay="0"/>
                                  </p:stCondLst>
                                  <p:childTnLst>
                                    <p:animRot by="21600000">
                                      <p:cBhvr>
                                        <p:cTn id="540" dur="3000" fill="hold"/>
                                        <p:tgtEl>
                                          <p:spTgt spid="175"/>
                                        </p:tgtEl>
                                        <p:attrNameLst>
                                          <p:attrName>r</p:attrName>
                                        </p:attrNameLst>
                                      </p:cBhvr>
                                    </p:animRot>
                                  </p:childTnLst>
                                </p:cTn>
                              </p:par>
                              <p:par>
                                <p:cTn id="541" presetID="8" presetClass="emph" presetSubtype="0" fill="hold" grpId="1" nodeType="withEffect">
                                  <p:stCondLst>
                                    <p:cond delay="0"/>
                                  </p:stCondLst>
                                  <p:childTnLst>
                                    <p:animRot by="21600000">
                                      <p:cBhvr>
                                        <p:cTn id="542" dur="3000" fill="hold"/>
                                        <p:tgtEl>
                                          <p:spTgt spid="176"/>
                                        </p:tgtEl>
                                        <p:attrNameLst>
                                          <p:attrName>r</p:attrName>
                                        </p:attrNameLst>
                                      </p:cBhvr>
                                    </p:animRot>
                                  </p:childTnLst>
                                </p:cTn>
                              </p:par>
                              <p:par>
                                <p:cTn id="543" presetID="8" presetClass="emph" presetSubtype="0" fill="hold" grpId="1" nodeType="withEffect">
                                  <p:stCondLst>
                                    <p:cond delay="0"/>
                                  </p:stCondLst>
                                  <p:childTnLst>
                                    <p:animRot by="21600000">
                                      <p:cBhvr>
                                        <p:cTn id="544" dur="3000" fill="hold"/>
                                        <p:tgtEl>
                                          <p:spTgt spid="177"/>
                                        </p:tgtEl>
                                        <p:attrNameLst>
                                          <p:attrName>r</p:attrName>
                                        </p:attrNameLst>
                                      </p:cBhvr>
                                    </p:animRot>
                                  </p:childTnLst>
                                </p:cTn>
                              </p:par>
                              <p:par>
                                <p:cTn id="545" presetID="8" presetClass="emph" presetSubtype="0" fill="hold" grpId="1" nodeType="withEffect">
                                  <p:stCondLst>
                                    <p:cond delay="0"/>
                                  </p:stCondLst>
                                  <p:childTnLst>
                                    <p:animRot by="21600000">
                                      <p:cBhvr>
                                        <p:cTn id="546" dur="3000" fill="hold"/>
                                        <p:tgtEl>
                                          <p:spTgt spid="178"/>
                                        </p:tgtEl>
                                        <p:attrNameLst>
                                          <p:attrName>r</p:attrName>
                                        </p:attrNameLst>
                                      </p:cBhvr>
                                    </p:animRot>
                                  </p:childTnLst>
                                </p:cTn>
                              </p:par>
                              <p:par>
                                <p:cTn id="547" presetID="8" presetClass="emph" presetSubtype="0" fill="hold" grpId="1" nodeType="withEffect">
                                  <p:stCondLst>
                                    <p:cond delay="0"/>
                                  </p:stCondLst>
                                  <p:childTnLst>
                                    <p:animRot by="21600000">
                                      <p:cBhvr>
                                        <p:cTn id="548" dur="3000" fill="hold"/>
                                        <p:tgtEl>
                                          <p:spTgt spid="179"/>
                                        </p:tgtEl>
                                        <p:attrNameLst>
                                          <p:attrName>r</p:attrName>
                                        </p:attrNameLst>
                                      </p:cBhvr>
                                    </p:animRot>
                                  </p:childTnLst>
                                </p:cTn>
                              </p:par>
                              <p:par>
                                <p:cTn id="549" presetID="8" presetClass="emph" presetSubtype="0" fill="hold" grpId="1" nodeType="withEffect">
                                  <p:stCondLst>
                                    <p:cond delay="0"/>
                                  </p:stCondLst>
                                  <p:childTnLst>
                                    <p:animRot by="21600000">
                                      <p:cBhvr>
                                        <p:cTn id="550" dur="3000" fill="hold"/>
                                        <p:tgtEl>
                                          <p:spTgt spid="180"/>
                                        </p:tgtEl>
                                        <p:attrNameLst>
                                          <p:attrName>r</p:attrName>
                                        </p:attrNameLst>
                                      </p:cBhvr>
                                    </p:animRot>
                                  </p:childTnLst>
                                </p:cTn>
                              </p:par>
                              <p:par>
                                <p:cTn id="551" presetID="8" presetClass="emph" presetSubtype="0" fill="hold" grpId="1" nodeType="withEffect">
                                  <p:stCondLst>
                                    <p:cond delay="0"/>
                                  </p:stCondLst>
                                  <p:childTnLst>
                                    <p:animRot by="21600000">
                                      <p:cBhvr>
                                        <p:cTn id="552" dur="3000" fill="hold"/>
                                        <p:tgtEl>
                                          <p:spTgt spid="181"/>
                                        </p:tgtEl>
                                        <p:attrNameLst>
                                          <p:attrName>r</p:attrName>
                                        </p:attrNameLst>
                                      </p:cBhvr>
                                    </p:animRot>
                                  </p:childTnLst>
                                </p:cTn>
                              </p:par>
                              <p:par>
                                <p:cTn id="553" presetID="8" presetClass="emph" presetSubtype="0" fill="hold" grpId="1" nodeType="withEffect">
                                  <p:stCondLst>
                                    <p:cond delay="0"/>
                                  </p:stCondLst>
                                  <p:childTnLst>
                                    <p:animRot by="21600000">
                                      <p:cBhvr>
                                        <p:cTn id="554" dur="3000" fill="hold"/>
                                        <p:tgtEl>
                                          <p:spTgt spid="182"/>
                                        </p:tgtEl>
                                        <p:attrNameLst>
                                          <p:attrName>r</p:attrName>
                                        </p:attrNameLst>
                                      </p:cBhvr>
                                    </p:animRot>
                                  </p:childTnLst>
                                </p:cTn>
                              </p:par>
                              <p:par>
                                <p:cTn id="555" presetID="8" presetClass="emph" presetSubtype="0" fill="hold" grpId="1" nodeType="withEffect">
                                  <p:stCondLst>
                                    <p:cond delay="0"/>
                                  </p:stCondLst>
                                  <p:childTnLst>
                                    <p:animRot by="21600000">
                                      <p:cBhvr>
                                        <p:cTn id="556" dur="3000" fill="hold"/>
                                        <p:tgtEl>
                                          <p:spTgt spid="183"/>
                                        </p:tgtEl>
                                        <p:attrNameLst>
                                          <p:attrName>r</p:attrName>
                                        </p:attrNameLst>
                                      </p:cBhvr>
                                    </p:animRot>
                                  </p:childTnLst>
                                </p:cTn>
                              </p:par>
                              <p:par>
                                <p:cTn id="557" presetID="8" presetClass="emph" presetSubtype="0" fill="hold" grpId="1" nodeType="withEffect">
                                  <p:stCondLst>
                                    <p:cond delay="0"/>
                                  </p:stCondLst>
                                  <p:childTnLst>
                                    <p:animRot by="21600000">
                                      <p:cBhvr>
                                        <p:cTn id="558" dur="3000" fill="hold"/>
                                        <p:tgtEl>
                                          <p:spTgt spid="184"/>
                                        </p:tgtEl>
                                        <p:attrNameLst>
                                          <p:attrName>r</p:attrName>
                                        </p:attrNameLst>
                                      </p:cBhvr>
                                    </p:animRot>
                                  </p:childTnLst>
                                </p:cTn>
                              </p:par>
                              <p:par>
                                <p:cTn id="559" presetID="8" presetClass="emph" presetSubtype="0" fill="hold" grpId="1" nodeType="withEffect">
                                  <p:stCondLst>
                                    <p:cond delay="0"/>
                                  </p:stCondLst>
                                  <p:childTnLst>
                                    <p:animRot by="21600000">
                                      <p:cBhvr>
                                        <p:cTn id="560" dur="3000" fill="hold"/>
                                        <p:tgtEl>
                                          <p:spTgt spid="185"/>
                                        </p:tgtEl>
                                        <p:attrNameLst>
                                          <p:attrName>r</p:attrName>
                                        </p:attrNameLst>
                                      </p:cBhvr>
                                    </p:animRot>
                                  </p:childTnLst>
                                </p:cTn>
                              </p:par>
                              <p:par>
                                <p:cTn id="561" presetID="8" presetClass="emph" presetSubtype="0" fill="hold" grpId="1" nodeType="withEffect">
                                  <p:stCondLst>
                                    <p:cond delay="0"/>
                                  </p:stCondLst>
                                  <p:childTnLst>
                                    <p:animRot by="21600000">
                                      <p:cBhvr>
                                        <p:cTn id="562" dur="3000" fill="hold"/>
                                        <p:tgtEl>
                                          <p:spTgt spid="186"/>
                                        </p:tgtEl>
                                        <p:attrNameLst>
                                          <p:attrName>r</p:attrName>
                                        </p:attrNameLst>
                                      </p:cBhvr>
                                    </p:animRot>
                                  </p:childTnLst>
                                </p:cTn>
                              </p:par>
                              <p:par>
                                <p:cTn id="563" presetID="8" presetClass="emph" presetSubtype="0" fill="hold" grpId="1" nodeType="withEffect">
                                  <p:stCondLst>
                                    <p:cond delay="0"/>
                                  </p:stCondLst>
                                  <p:childTnLst>
                                    <p:animRot by="21600000">
                                      <p:cBhvr>
                                        <p:cTn id="564" dur="3000" fill="hold"/>
                                        <p:tgtEl>
                                          <p:spTgt spid="187"/>
                                        </p:tgtEl>
                                        <p:attrNameLst>
                                          <p:attrName>r</p:attrName>
                                        </p:attrNameLst>
                                      </p:cBhvr>
                                    </p:animRot>
                                  </p:childTnLst>
                                </p:cTn>
                              </p:par>
                              <p:par>
                                <p:cTn id="565" presetID="8" presetClass="emph" presetSubtype="0" fill="hold" grpId="1" nodeType="withEffect">
                                  <p:stCondLst>
                                    <p:cond delay="0"/>
                                  </p:stCondLst>
                                  <p:childTnLst>
                                    <p:animRot by="21600000">
                                      <p:cBhvr>
                                        <p:cTn id="566" dur="3000" fill="hold"/>
                                        <p:tgtEl>
                                          <p:spTgt spid="188"/>
                                        </p:tgtEl>
                                        <p:attrNameLst>
                                          <p:attrName>r</p:attrName>
                                        </p:attrNameLst>
                                      </p:cBhvr>
                                    </p:animRot>
                                  </p:childTnLst>
                                </p:cTn>
                              </p:par>
                              <p:par>
                                <p:cTn id="567" presetID="8" presetClass="emph" presetSubtype="0" fill="hold" grpId="1" nodeType="withEffect">
                                  <p:stCondLst>
                                    <p:cond delay="0"/>
                                  </p:stCondLst>
                                  <p:childTnLst>
                                    <p:animRot by="21600000">
                                      <p:cBhvr>
                                        <p:cTn id="568" dur="3000" fill="hold"/>
                                        <p:tgtEl>
                                          <p:spTgt spid="189"/>
                                        </p:tgtEl>
                                        <p:attrNameLst>
                                          <p:attrName>r</p:attrName>
                                        </p:attrNameLst>
                                      </p:cBhvr>
                                    </p:animRot>
                                  </p:childTnLst>
                                </p:cTn>
                              </p:par>
                              <p:par>
                                <p:cTn id="569" presetID="8" presetClass="emph" presetSubtype="0" fill="hold" grpId="1" nodeType="withEffect">
                                  <p:stCondLst>
                                    <p:cond delay="0"/>
                                  </p:stCondLst>
                                  <p:childTnLst>
                                    <p:animRot by="21600000">
                                      <p:cBhvr>
                                        <p:cTn id="570" dur="3000" fill="hold"/>
                                        <p:tgtEl>
                                          <p:spTgt spid="190"/>
                                        </p:tgtEl>
                                        <p:attrNameLst>
                                          <p:attrName>r</p:attrName>
                                        </p:attrNameLst>
                                      </p:cBhvr>
                                    </p:animRot>
                                  </p:childTnLst>
                                </p:cTn>
                              </p:par>
                              <p:par>
                                <p:cTn id="571" presetID="8" presetClass="emph" presetSubtype="0" fill="hold" grpId="1" nodeType="withEffect">
                                  <p:stCondLst>
                                    <p:cond delay="0"/>
                                  </p:stCondLst>
                                  <p:childTnLst>
                                    <p:animRot by="21600000">
                                      <p:cBhvr>
                                        <p:cTn id="572" dur="3000" fill="hold"/>
                                        <p:tgtEl>
                                          <p:spTgt spid="191"/>
                                        </p:tgtEl>
                                        <p:attrNameLst>
                                          <p:attrName>r</p:attrName>
                                        </p:attrNameLst>
                                      </p:cBhvr>
                                    </p:animRot>
                                  </p:childTnLst>
                                </p:cTn>
                              </p:par>
                              <p:par>
                                <p:cTn id="573" presetID="8" presetClass="emph" presetSubtype="0" fill="hold" grpId="1" nodeType="withEffect">
                                  <p:stCondLst>
                                    <p:cond delay="0"/>
                                  </p:stCondLst>
                                  <p:childTnLst>
                                    <p:animRot by="21600000">
                                      <p:cBhvr>
                                        <p:cTn id="574" dur="3000" fill="hold"/>
                                        <p:tgtEl>
                                          <p:spTgt spid="192"/>
                                        </p:tgtEl>
                                        <p:attrNameLst>
                                          <p:attrName>r</p:attrName>
                                        </p:attrNameLst>
                                      </p:cBhvr>
                                    </p:animRot>
                                  </p:childTnLst>
                                </p:cTn>
                              </p:par>
                              <p:par>
                                <p:cTn id="575" presetID="8" presetClass="emph" presetSubtype="0" fill="hold" grpId="1" nodeType="withEffect">
                                  <p:stCondLst>
                                    <p:cond delay="0"/>
                                  </p:stCondLst>
                                  <p:childTnLst>
                                    <p:animRot by="21600000">
                                      <p:cBhvr>
                                        <p:cTn id="576" dur="3000" fill="hold"/>
                                        <p:tgtEl>
                                          <p:spTgt spid="193"/>
                                        </p:tgtEl>
                                        <p:attrNameLst>
                                          <p:attrName>r</p:attrName>
                                        </p:attrNameLst>
                                      </p:cBhvr>
                                    </p:animRot>
                                  </p:childTnLst>
                                </p:cTn>
                              </p:par>
                              <p:par>
                                <p:cTn id="577" presetID="8" presetClass="emph" presetSubtype="0" fill="hold" grpId="1" nodeType="withEffect">
                                  <p:stCondLst>
                                    <p:cond delay="0"/>
                                  </p:stCondLst>
                                  <p:childTnLst>
                                    <p:animRot by="21600000">
                                      <p:cBhvr>
                                        <p:cTn id="578" dur="3000" fill="hold"/>
                                        <p:tgtEl>
                                          <p:spTgt spid="194"/>
                                        </p:tgtEl>
                                        <p:attrNameLst>
                                          <p:attrName>r</p:attrName>
                                        </p:attrNameLst>
                                      </p:cBhvr>
                                    </p:animRot>
                                  </p:childTnLst>
                                </p:cTn>
                              </p:par>
                              <p:par>
                                <p:cTn id="579" presetID="8" presetClass="emph" presetSubtype="0" fill="hold" grpId="1" nodeType="withEffect">
                                  <p:stCondLst>
                                    <p:cond delay="0"/>
                                  </p:stCondLst>
                                  <p:childTnLst>
                                    <p:animRot by="21600000">
                                      <p:cBhvr>
                                        <p:cTn id="580" dur="3000" fill="hold"/>
                                        <p:tgtEl>
                                          <p:spTgt spid="195"/>
                                        </p:tgtEl>
                                        <p:attrNameLst>
                                          <p:attrName>r</p:attrName>
                                        </p:attrNameLst>
                                      </p:cBhvr>
                                    </p:animRot>
                                  </p:childTnLst>
                                </p:cTn>
                              </p:par>
                              <p:par>
                                <p:cTn id="581" presetID="8" presetClass="emph" presetSubtype="0" fill="hold" grpId="1" nodeType="withEffect">
                                  <p:stCondLst>
                                    <p:cond delay="0"/>
                                  </p:stCondLst>
                                  <p:childTnLst>
                                    <p:animRot by="21600000">
                                      <p:cBhvr>
                                        <p:cTn id="582" dur="3000" fill="hold"/>
                                        <p:tgtEl>
                                          <p:spTgt spid="196"/>
                                        </p:tgtEl>
                                        <p:attrNameLst>
                                          <p:attrName>r</p:attrName>
                                        </p:attrNameLst>
                                      </p:cBhvr>
                                    </p:animRot>
                                  </p:childTnLst>
                                </p:cTn>
                              </p:par>
                              <p:par>
                                <p:cTn id="583" presetID="8" presetClass="emph" presetSubtype="0" fill="hold" grpId="1" nodeType="withEffect">
                                  <p:stCondLst>
                                    <p:cond delay="0"/>
                                  </p:stCondLst>
                                  <p:childTnLst>
                                    <p:animRot by="21600000">
                                      <p:cBhvr>
                                        <p:cTn id="584" dur="3000" fill="hold"/>
                                        <p:tgtEl>
                                          <p:spTgt spid="197"/>
                                        </p:tgtEl>
                                        <p:attrNameLst>
                                          <p:attrName>r</p:attrName>
                                        </p:attrNameLst>
                                      </p:cBhvr>
                                    </p:animRot>
                                  </p:childTnLst>
                                </p:cTn>
                              </p:par>
                              <p:par>
                                <p:cTn id="585" presetID="8" presetClass="emph" presetSubtype="0" fill="hold" grpId="1" nodeType="withEffect">
                                  <p:stCondLst>
                                    <p:cond delay="0"/>
                                  </p:stCondLst>
                                  <p:childTnLst>
                                    <p:animRot by="21600000">
                                      <p:cBhvr>
                                        <p:cTn id="586" dur="3000" fill="hold"/>
                                        <p:tgtEl>
                                          <p:spTgt spid="198"/>
                                        </p:tgtEl>
                                        <p:attrNameLst>
                                          <p:attrName>r</p:attrName>
                                        </p:attrNameLst>
                                      </p:cBhvr>
                                    </p:animRot>
                                  </p:childTnLst>
                                </p:cTn>
                              </p:par>
                              <p:par>
                                <p:cTn id="587" presetID="8" presetClass="emph" presetSubtype="0" fill="hold" grpId="1" nodeType="withEffect">
                                  <p:stCondLst>
                                    <p:cond delay="0"/>
                                  </p:stCondLst>
                                  <p:childTnLst>
                                    <p:animRot by="21600000">
                                      <p:cBhvr>
                                        <p:cTn id="588" dur="3000" fill="hold"/>
                                        <p:tgtEl>
                                          <p:spTgt spid="199"/>
                                        </p:tgtEl>
                                        <p:attrNameLst>
                                          <p:attrName>r</p:attrName>
                                        </p:attrNameLst>
                                      </p:cBhvr>
                                    </p:animRot>
                                  </p:childTnLst>
                                </p:cTn>
                              </p:par>
                              <p:par>
                                <p:cTn id="589" presetID="8" presetClass="emph" presetSubtype="0" fill="hold" grpId="1" nodeType="withEffect">
                                  <p:stCondLst>
                                    <p:cond delay="0"/>
                                  </p:stCondLst>
                                  <p:childTnLst>
                                    <p:animRot by="21600000">
                                      <p:cBhvr>
                                        <p:cTn id="590" dur="3000" fill="hold"/>
                                        <p:tgtEl>
                                          <p:spTgt spid="200"/>
                                        </p:tgtEl>
                                        <p:attrNameLst>
                                          <p:attrName>r</p:attrName>
                                        </p:attrNameLst>
                                      </p:cBhvr>
                                    </p:animRot>
                                  </p:childTnLst>
                                </p:cTn>
                              </p:par>
                              <p:par>
                                <p:cTn id="591" presetID="8" presetClass="emph" presetSubtype="0" fill="hold" grpId="1" nodeType="withEffect">
                                  <p:stCondLst>
                                    <p:cond delay="0"/>
                                  </p:stCondLst>
                                  <p:childTnLst>
                                    <p:animRot by="21600000">
                                      <p:cBhvr>
                                        <p:cTn id="592" dur="3000" fill="hold"/>
                                        <p:tgtEl>
                                          <p:spTgt spid="201"/>
                                        </p:tgtEl>
                                        <p:attrNameLst>
                                          <p:attrName>r</p:attrName>
                                        </p:attrNameLst>
                                      </p:cBhvr>
                                    </p:animRot>
                                  </p:childTnLst>
                                </p:cTn>
                              </p:par>
                              <p:par>
                                <p:cTn id="593" presetID="8" presetClass="emph" presetSubtype="0" fill="hold" grpId="1" nodeType="withEffect">
                                  <p:stCondLst>
                                    <p:cond delay="0"/>
                                  </p:stCondLst>
                                  <p:childTnLst>
                                    <p:animRot by="21600000">
                                      <p:cBhvr>
                                        <p:cTn id="594" dur="3000" fill="hold"/>
                                        <p:tgtEl>
                                          <p:spTgt spid="202"/>
                                        </p:tgtEl>
                                        <p:attrNameLst>
                                          <p:attrName>r</p:attrName>
                                        </p:attrNameLst>
                                      </p:cBhvr>
                                    </p:animRot>
                                  </p:childTnLst>
                                </p:cTn>
                              </p:par>
                              <p:par>
                                <p:cTn id="595" presetID="8" presetClass="emph" presetSubtype="0" fill="hold" grpId="1" nodeType="withEffect">
                                  <p:stCondLst>
                                    <p:cond delay="0"/>
                                  </p:stCondLst>
                                  <p:childTnLst>
                                    <p:animRot by="21600000">
                                      <p:cBhvr>
                                        <p:cTn id="596" dur="3000" fill="hold"/>
                                        <p:tgtEl>
                                          <p:spTgt spid="203"/>
                                        </p:tgtEl>
                                        <p:attrNameLst>
                                          <p:attrName>r</p:attrName>
                                        </p:attrNameLst>
                                      </p:cBhvr>
                                    </p:animRot>
                                  </p:childTnLst>
                                </p:cTn>
                              </p:par>
                              <p:par>
                                <p:cTn id="597" presetID="8" presetClass="emph" presetSubtype="0" fill="hold" grpId="1" nodeType="withEffect">
                                  <p:stCondLst>
                                    <p:cond delay="0"/>
                                  </p:stCondLst>
                                  <p:childTnLst>
                                    <p:animRot by="21600000">
                                      <p:cBhvr>
                                        <p:cTn id="598" dur="3000" fill="hold"/>
                                        <p:tgtEl>
                                          <p:spTgt spid="204"/>
                                        </p:tgtEl>
                                        <p:attrNameLst>
                                          <p:attrName>r</p:attrName>
                                        </p:attrNameLst>
                                      </p:cBhvr>
                                    </p:animRot>
                                  </p:childTnLst>
                                </p:cTn>
                              </p:par>
                              <p:par>
                                <p:cTn id="599" presetID="8" presetClass="emph" presetSubtype="0" fill="hold" grpId="1" nodeType="withEffect">
                                  <p:stCondLst>
                                    <p:cond delay="0"/>
                                  </p:stCondLst>
                                  <p:childTnLst>
                                    <p:animRot by="21600000">
                                      <p:cBhvr>
                                        <p:cTn id="600" dur="3000" fill="hold"/>
                                        <p:tgtEl>
                                          <p:spTgt spid="205"/>
                                        </p:tgtEl>
                                        <p:attrNameLst>
                                          <p:attrName>r</p:attrName>
                                        </p:attrNameLst>
                                      </p:cBhvr>
                                    </p:animRot>
                                  </p:childTnLst>
                                </p:cTn>
                              </p:par>
                              <p:par>
                                <p:cTn id="601" presetID="8" presetClass="emph" presetSubtype="0" fill="hold" grpId="1" nodeType="withEffect">
                                  <p:stCondLst>
                                    <p:cond delay="0"/>
                                  </p:stCondLst>
                                  <p:childTnLst>
                                    <p:animRot by="21600000">
                                      <p:cBhvr>
                                        <p:cTn id="602" dur="3000" fill="hold"/>
                                        <p:tgtEl>
                                          <p:spTgt spid="206"/>
                                        </p:tgtEl>
                                        <p:attrNameLst>
                                          <p:attrName>r</p:attrName>
                                        </p:attrNameLst>
                                      </p:cBhvr>
                                    </p:animRot>
                                  </p:childTnLst>
                                </p:cTn>
                              </p:par>
                              <p:par>
                                <p:cTn id="603" presetID="8" presetClass="emph" presetSubtype="0" fill="hold" grpId="1" nodeType="withEffect">
                                  <p:stCondLst>
                                    <p:cond delay="0"/>
                                  </p:stCondLst>
                                  <p:childTnLst>
                                    <p:animRot by="21600000">
                                      <p:cBhvr>
                                        <p:cTn id="604" dur="3000" fill="hold"/>
                                        <p:tgtEl>
                                          <p:spTgt spid="207"/>
                                        </p:tgtEl>
                                        <p:attrNameLst>
                                          <p:attrName>r</p:attrName>
                                        </p:attrNameLst>
                                      </p:cBhvr>
                                    </p:animRot>
                                  </p:childTnLst>
                                </p:cTn>
                              </p:par>
                              <p:par>
                                <p:cTn id="605" presetID="8" presetClass="emph" presetSubtype="0" fill="hold" grpId="1" nodeType="withEffect">
                                  <p:stCondLst>
                                    <p:cond delay="0"/>
                                  </p:stCondLst>
                                  <p:childTnLst>
                                    <p:animRot by="21600000">
                                      <p:cBhvr>
                                        <p:cTn id="606" dur="3000" fill="hold"/>
                                        <p:tgtEl>
                                          <p:spTgt spid="208"/>
                                        </p:tgtEl>
                                        <p:attrNameLst>
                                          <p:attrName>r</p:attrName>
                                        </p:attrNameLst>
                                      </p:cBhvr>
                                    </p:animRot>
                                  </p:childTnLst>
                                </p:cTn>
                              </p:par>
                              <p:par>
                                <p:cTn id="607" presetID="42" presetClass="entr" presetSubtype="0" fill="hold" grpId="0" nodeType="withEffect">
                                  <p:stCondLst>
                                    <p:cond delay="3400"/>
                                  </p:stCondLst>
                                  <p:childTnLst>
                                    <p:set>
                                      <p:cBhvr>
                                        <p:cTn id="608" dur="1" fill="hold">
                                          <p:stCondLst>
                                            <p:cond delay="0"/>
                                          </p:stCondLst>
                                        </p:cTn>
                                        <p:tgtEl>
                                          <p:spTgt spid="316"/>
                                        </p:tgtEl>
                                        <p:attrNameLst>
                                          <p:attrName>style.visibility</p:attrName>
                                        </p:attrNameLst>
                                      </p:cBhvr>
                                      <p:to>
                                        <p:strVal val="visible"/>
                                      </p:to>
                                    </p:set>
                                    <p:animEffect transition="in" filter="fade">
                                      <p:cBhvr>
                                        <p:cTn id="609" dur="1000"/>
                                        <p:tgtEl>
                                          <p:spTgt spid="316"/>
                                        </p:tgtEl>
                                      </p:cBhvr>
                                    </p:animEffect>
                                    <p:anim calcmode="lin" valueType="num">
                                      <p:cBhvr>
                                        <p:cTn id="610" dur="1000" fill="hold"/>
                                        <p:tgtEl>
                                          <p:spTgt spid="316"/>
                                        </p:tgtEl>
                                        <p:attrNameLst>
                                          <p:attrName>ppt_x</p:attrName>
                                        </p:attrNameLst>
                                      </p:cBhvr>
                                      <p:tavLst>
                                        <p:tav tm="0">
                                          <p:val>
                                            <p:strVal val="#ppt_x"/>
                                          </p:val>
                                        </p:tav>
                                        <p:tav tm="100000">
                                          <p:val>
                                            <p:strVal val="#ppt_x"/>
                                          </p:val>
                                        </p:tav>
                                      </p:tavLst>
                                    </p:anim>
                                    <p:anim calcmode="lin" valueType="num">
                                      <p:cBhvr>
                                        <p:cTn id="611" dur="1000" fill="hold"/>
                                        <p:tgtEl>
                                          <p:spTgt spid="316"/>
                                        </p:tgtEl>
                                        <p:attrNameLst>
                                          <p:attrName>ppt_y</p:attrName>
                                        </p:attrNameLst>
                                      </p:cBhvr>
                                      <p:tavLst>
                                        <p:tav tm="0">
                                          <p:val>
                                            <p:strVal val="#ppt_y+.1"/>
                                          </p:val>
                                        </p:tav>
                                        <p:tav tm="100000">
                                          <p:val>
                                            <p:strVal val="#ppt_y"/>
                                          </p:val>
                                        </p:tav>
                                      </p:tavLst>
                                    </p:anim>
                                  </p:childTnLst>
                                </p:cTn>
                              </p:par>
                              <p:par>
                                <p:cTn id="612" presetID="41" presetClass="entr" presetSubtype="0" fill="hold" grpId="0" nodeType="withEffect">
                                  <p:stCondLst>
                                    <p:cond delay="4300"/>
                                  </p:stCondLst>
                                  <p:iterate type="lt">
                                    <p:tmPct val="10000"/>
                                  </p:iterate>
                                  <p:childTnLst>
                                    <p:set>
                                      <p:cBhvr>
                                        <p:cTn id="613" dur="1" fill="hold">
                                          <p:stCondLst>
                                            <p:cond delay="0"/>
                                          </p:stCondLst>
                                        </p:cTn>
                                        <p:tgtEl>
                                          <p:spTgt spid="315"/>
                                        </p:tgtEl>
                                        <p:attrNameLst>
                                          <p:attrName>style.visibility</p:attrName>
                                        </p:attrNameLst>
                                      </p:cBhvr>
                                      <p:to>
                                        <p:strVal val="visible"/>
                                      </p:to>
                                    </p:set>
                                    <p:anim calcmode="lin" valueType="num">
                                      <p:cBhvr>
                                        <p:cTn id="614" dur="300" fill="hold"/>
                                        <p:tgtEl>
                                          <p:spTgt spid="315"/>
                                        </p:tgtEl>
                                        <p:attrNameLst>
                                          <p:attrName>ppt_x</p:attrName>
                                        </p:attrNameLst>
                                      </p:cBhvr>
                                      <p:tavLst>
                                        <p:tav tm="0">
                                          <p:val>
                                            <p:strVal val="#ppt_x"/>
                                          </p:val>
                                        </p:tav>
                                        <p:tav tm="50000">
                                          <p:val>
                                            <p:strVal val="#ppt_x+.1"/>
                                          </p:val>
                                        </p:tav>
                                        <p:tav tm="100000">
                                          <p:val>
                                            <p:strVal val="#ppt_x"/>
                                          </p:val>
                                        </p:tav>
                                      </p:tavLst>
                                    </p:anim>
                                    <p:anim calcmode="lin" valueType="num">
                                      <p:cBhvr>
                                        <p:cTn id="615" dur="300" fill="hold"/>
                                        <p:tgtEl>
                                          <p:spTgt spid="315"/>
                                        </p:tgtEl>
                                        <p:attrNameLst>
                                          <p:attrName>ppt_y</p:attrName>
                                        </p:attrNameLst>
                                      </p:cBhvr>
                                      <p:tavLst>
                                        <p:tav tm="0">
                                          <p:val>
                                            <p:strVal val="#ppt_y"/>
                                          </p:val>
                                        </p:tav>
                                        <p:tav tm="100000">
                                          <p:val>
                                            <p:strVal val="#ppt_y"/>
                                          </p:val>
                                        </p:tav>
                                      </p:tavLst>
                                    </p:anim>
                                    <p:anim calcmode="lin" valueType="num">
                                      <p:cBhvr>
                                        <p:cTn id="616" dur="300" fill="hold"/>
                                        <p:tgtEl>
                                          <p:spTgt spid="315"/>
                                        </p:tgtEl>
                                        <p:attrNameLst>
                                          <p:attrName>ppt_h</p:attrName>
                                        </p:attrNameLst>
                                      </p:cBhvr>
                                      <p:tavLst>
                                        <p:tav tm="0">
                                          <p:val>
                                            <p:strVal val="#ppt_h/10"/>
                                          </p:val>
                                        </p:tav>
                                        <p:tav tm="50000">
                                          <p:val>
                                            <p:strVal val="#ppt_h+.01"/>
                                          </p:val>
                                        </p:tav>
                                        <p:tav tm="100000">
                                          <p:val>
                                            <p:strVal val="#ppt_h"/>
                                          </p:val>
                                        </p:tav>
                                      </p:tavLst>
                                    </p:anim>
                                    <p:anim calcmode="lin" valueType="num">
                                      <p:cBhvr>
                                        <p:cTn id="617" dur="300" fill="hold"/>
                                        <p:tgtEl>
                                          <p:spTgt spid="315"/>
                                        </p:tgtEl>
                                        <p:attrNameLst>
                                          <p:attrName>ppt_w</p:attrName>
                                        </p:attrNameLst>
                                      </p:cBhvr>
                                      <p:tavLst>
                                        <p:tav tm="0">
                                          <p:val>
                                            <p:strVal val="#ppt_w/10"/>
                                          </p:val>
                                        </p:tav>
                                        <p:tav tm="50000">
                                          <p:val>
                                            <p:strVal val="#ppt_w+.01"/>
                                          </p:val>
                                        </p:tav>
                                        <p:tav tm="100000">
                                          <p:val>
                                            <p:strVal val="#ppt_w"/>
                                          </p:val>
                                        </p:tav>
                                      </p:tavLst>
                                    </p:anim>
                                    <p:animEffect transition="in" filter="fade">
                                      <p:cBhvr>
                                        <p:cTn id="618" dur="300" tmFilter="0,0; .5, 1; 1, 1"/>
                                        <p:tgtEl>
                                          <p:spTgt spid="315"/>
                                        </p:tgtEl>
                                      </p:cBhvr>
                                    </p:animEffect>
                                  </p:childTnLst>
                                </p:cTn>
                              </p:par>
                              <p:par>
                                <p:cTn id="619" presetID="10" presetClass="entr" presetSubtype="0" fill="hold" grpId="0" nodeType="withEffect">
                                  <p:stCondLst>
                                    <p:cond delay="0"/>
                                  </p:stCondLst>
                                  <p:childTnLst>
                                    <p:set>
                                      <p:cBhvr>
                                        <p:cTn id="620" dur="1" fill="hold">
                                          <p:stCondLst>
                                            <p:cond delay="0"/>
                                          </p:stCondLst>
                                        </p:cTn>
                                        <p:tgtEl>
                                          <p:spTgt spid="209"/>
                                        </p:tgtEl>
                                        <p:attrNameLst>
                                          <p:attrName>style.visibility</p:attrName>
                                        </p:attrNameLst>
                                      </p:cBhvr>
                                      <p:to>
                                        <p:strVal val="visible"/>
                                      </p:to>
                                    </p:set>
                                    <p:animEffect transition="in" filter="fade">
                                      <p:cBhvr>
                                        <p:cTn id="621" dur="2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5" grpId="0"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206" grpId="0" animBg="1"/>
      <p:bldP spid="206" grpId="1" animBg="1"/>
      <p:bldP spid="207" grpId="0" animBg="1"/>
      <p:bldP spid="207" grpId="1" animBg="1"/>
      <p:bldP spid="208" grpId="0" animBg="1"/>
      <p:bldP spid="208" grpId="1" animBg="1"/>
      <p:bldP spid="315" grpId="0"/>
      <p:bldP spid="3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5" name="矩形 4"/>
          <p:cNvSpPr/>
          <p:nvPr/>
        </p:nvSpPr>
        <p:spPr>
          <a:xfrm>
            <a:off x="-2877164" y="0"/>
            <a:ext cx="15706196" cy="970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 name="矩形 5"/>
          <p:cNvSpPr/>
          <p:nvPr/>
        </p:nvSpPr>
        <p:spPr>
          <a:xfrm>
            <a:off x="-2877164" y="0"/>
            <a:ext cx="15706196" cy="71546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6" name="自由: 形状 125"/>
          <p:cNvSpPr/>
          <p:nvPr/>
        </p:nvSpPr>
        <p:spPr>
          <a:xfrm>
            <a:off x="-2203662" y="3151836"/>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7" name="自由: 形状 126"/>
          <p:cNvSpPr/>
          <p:nvPr/>
        </p:nvSpPr>
        <p:spPr>
          <a:xfrm>
            <a:off x="-2202550" y="3097410"/>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8" name="自由: 形状 127"/>
          <p:cNvSpPr/>
          <p:nvPr/>
        </p:nvSpPr>
        <p:spPr>
          <a:xfrm>
            <a:off x="-2199216" y="3043074"/>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9" name="自由: 形状 128"/>
          <p:cNvSpPr/>
          <p:nvPr/>
        </p:nvSpPr>
        <p:spPr>
          <a:xfrm>
            <a:off x="-2193666" y="2988921"/>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0" name="自由: 形状 129"/>
          <p:cNvSpPr/>
          <p:nvPr/>
        </p:nvSpPr>
        <p:spPr>
          <a:xfrm>
            <a:off x="-2185909" y="2935038"/>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1" name="自由: 形状 130"/>
          <p:cNvSpPr/>
          <p:nvPr/>
        </p:nvSpPr>
        <p:spPr>
          <a:xfrm>
            <a:off x="-2175958" y="2881518"/>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2" name="自由: 形状 131"/>
          <p:cNvSpPr/>
          <p:nvPr/>
        </p:nvSpPr>
        <p:spPr>
          <a:xfrm>
            <a:off x="-2163829" y="2828449"/>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8" name="自由: 形状 137"/>
          <p:cNvSpPr/>
          <p:nvPr/>
        </p:nvSpPr>
        <p:spPr>
          <a:xfrm>
            <a:off x="-2149543" y="2775919"/>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9" name="自由: 形状 138"/>
          <p:cNvSpPr/>
          <p:nvPr/>
        </p:nvSpPr>
        <p:spPr>
          <a:xfrm>
            <a:off x="-2133124" y="2724018"/>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0" name="自由: 形状 139"/>
          <p:cNvSpPr/>
          <p:nvPr/>
        </p:nvSpPr>
        <p:spPr>
          <a:xfrm>
            <a:off x="-2114598" y="2672829"/>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1" name="自由: 形状 140"/>
          <p:cNvSpPr/>
          <p:nvPr/>
        </p:nvSpPr>
        <p:spPr>
          <a:xfrm>
            <a:off x="-2093998" y="2622440"/>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2" name="自由: 形状 141"/>
          <p:cNvSpPr/>
          <p:nvPr/>
        </p:nvSpPr>
        <p:spPr>
          <a:xfrm>
            <a:off x="-2071357" y="2572935"/>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3" name="自由: 形状 142"/>
          <p:cNvSpPr/>
          <p:nvPr/>
        </p:nvSpPr>
        <p:spPr>
          <a:xfrm>
            <a:off x="-2046712" y="2524395"/>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4" name="自由: 形状 143"/>
          <p:cNvSpPr/>
          <p:nvPr/>
        </p:nvSpPr>
        <p:spPr>
          <a:xfrm>
            <a:off x="-2020106" y="2476902"/>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5" name="自由: 形状 144"/>
          <p:cNvSpPr/>
          <p:nvPr/>
        </p:nvSpPr>
        <p:spPr>
          <a:xfrm>
            <a:off x="-1991582" y="2430536"/>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6" name="自由: 形状 145"/>
          <p:cNvSpPr/>
          <p:nvPr/>
        </p:nvSpPr>
        <p:spPr>
          <a:xfrm>
            <a:off x="-1961189" y="2385372"/>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7" name="自由: 形状 146"/>
          <p:cNvSpPr/>
          <p:nvPr/>
        </p:nvSpPr>
        <p:spPr>
          <a:xfrm>
            <a:off x="-1928976" y="2341489"/>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8" name="自由: 形状 147"/>
          <p:cNvSpPr/>
          <p:nvPr/>
        </p:nvSpPr>
        <p:spPr>
          <a:xfrm>
            <a:off x="-1894998" y="2298957"/>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9" name="自由: 形状 148"/>
          <p:cNvSpPr/>
          <p:nvPr/>
        </p:nvSpPr>
        <p:spPr>
          <a:xfrm>
            <a:off x="-1859312" y="2257848"/>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0" name="自由: 形状 149"/>
          <p:cNvSpPr/>
          <p:nvPr/>
        </p:nvSpPr>
        <p:spPr>
          <a:xfrm>
            <a:off x="-1821976" y="2218232"/>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1" name="自由: 形状 150"/>
          <p:cNvSpPr/>
          <p:nvPr/>
        </p:nvSpPr>
        <p:spPr>
          <a:xfrm>
            <a:off x="-1783054" y="2180173"/>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2" name="自由: 形状 151"/>
          <p:cNvSpPr/>
          <p:nvPr/>
        </p:nvSpPr>
        <p:spPr>
          <a:xfrm>
            <a:off x="-1742609" y="2143736"/>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3" name="自由: 形状 152"/>
          <p:cNvSpPr/>
          <p:nvPr/>
        </p:nvSpPr>
        <p:spPr>
          <a:xfrm>
            <a:off x="-1700710" y="2108981"/>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4" name="自由: 形状 153"/>
          <p:cNvSpPr/>
          <p:nvPr/>
        </p:nvSpPr>
        <p:spPr>
          <a:xfrm>
            <a:off x="-1657427" y="2075965"/>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5" name="自由: 形状 154"/>
          <p:cNvSpPr/>
          <p:nvPr/>
        </p:nvSpPr>
        <p:spPr>
          <a:xfrm>
            <a:off x="-1612831" y="2044745"/>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6" name="自由: 形状 155"/>
          <p:cNvSpPr/>
          <p:nvPr/>
        </p:nvSpPr>
        <p:spPr>
          <a:xfrm>
            <a:off x="-1566997" y="2015374"/>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7" name="自由: 形状 156"/>
          <p:cNvSpPr/>
          <p:nvPr/>
        </p:nvSpPr>
        <p:spPr>
          <a:xfrm>
            <a:off x="-1520003" y="1987898"/>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31" name="自由: 形状 230"/>
          <p:cNvSpPr/>
          <p:nvPr/>
        </p:nvSpPr>
        <p:spPr>
          <a:xfrm>
            <a:off x="-1471925" y="1962363"/>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32" name="自由: 形状 231"/>
          <p:cNvSpPr/>
          <p:nvPr/>
        </p:nvSpPr>
        <p:spPr>
          <a:xfrm>
            <a:off x="-1422845" y="1938815"/>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33" name="自由: 形状 232"/>
          <p:cNvSpPr/>
          <p:nvPr/>
        </p:nvSpPr>
        <p:spPr>
          <a:xfrm>
            <a:off x="-1372844" y="1917290"/>
            <a:ext cx="16898591" cy="2600793"/>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a:gradFill>
              <a:gsLst>
                <a:gs pos="0">
                  <a:srgbClr val="C784BF"/>
                </a:gs>
                <a:gs pos="68000">
                  <a:srgbClr val="612748"/>
                </a:gs>
                <a:gs pos="43000">
                  <a:srgbClr val="381929"/>
                </a:gs>
                <a:gs pos="100000">
                  <a:srgbClr val="BB5B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nvGrpSpPr>
          <p:cNvPr id="9" name="组合 8"/>
          <p:cNvGrpSpPr/>
          <p:nvPr/>
        </p:nvGrpSpPr>
        <p:grpSpPr>
          <a:xfrm>
            <a:off x="4634958" y="3866534"/>
            <a:ext cx="2984500" cy="1142258"/>
            <a:chOff x="436563" y="1622386"/>
            <a:chExt cx="2984500" cy="1142258"/>
          </a:xfrm>
        </p:grpSpPr>
        <p:sp>
          <p:nvSpPr>
            <p:cNvPr id="235" name="文本框 234"/>
            <p:cNvSpPr txBox="1"/>
            <p:nvPr/>
          </p:nvSpPr>
          <p:spPr>
            <a:xfrm>
              <a:off x="436563" y="1933647"/>
              <a:ext cx="2984500" cy="830997"/>
            </a:xfrm>
            <a:prstGeom prst="rect">
              <a:avLst/>
            </a:prstGeom>
            <a:noFill/>
          </p:spPr>
          <p:txBody>
            <a:bodyPr wrap="square" rtlCol="0">
              <a:spAutoFit/>
            </a:bodyPr>
            <a:lstStyle/>
            <a:p>
              <a:r>
                <a:rPr lang="zh-CN" altLang="zh-CN" sz="1200" dirty="0">
                  <a:solidFill>
                    <a:schemeClr val="bg1"/>
                  </a:solidFill>
                </a:rPr>
                <a:t>零知识证明的应用，将彻底保护个人的隐私安全，通过</a:t>
              </a:r>
              <a:r>
                <a:rPr lang="en-US" altLang="zh-CN" sz="1200" dirty="0">
                  <a:solidFill>
                    <a:schemeClr val="bg1"/>
                  </a:solidFill>
                </a:rPr>
                <a:t>NSC</a:t>
              </a:r>
              <a:r>
                <a:rPr lang="zh-CN" altLang="zh-CN" sz="1200" dirty="0">
                  <a:solidFill>
                    <a:schemeClr val="bg1"/>
                  </a:solidFill>
                </a:rPr>
                <a:t>网络传输的任何数据，只有在文件接收双方知晓，其他人将彻底不能知道任何信息</a:t>
              </a:r>
              <a:endParaRPr lang="en-US" altLang="zh-CN" sz="1200" dirty="0">
                <a:solidFill>
                  <a:schemeClr val="bg1">
                    <a:lumMod val="95000"/>
                  </a:schemeClr>
                </a:solidFill>
                <a:latin typeface="Source Han Sans SC"/>
                <a:cs typeface="+mn-ea"/>
                <a:sym typeface="Source Han Sans SC"/>
              </a:endParaRPr>
            </a:p>
          </p:txBody>
        </p:sp>
        <p:sp>
          <p:nvSpPr>
            <p:cNvPr id="236" name="文本框 235"/>
            <p:cNvSpPr txBox="1"/>
            <p:nvPr/>
          </p:nvSpPr>
          <p:spPr>
            <a:xfrm>
              <a:off x="436563" y="1622386"/>
              <a:ext cx="1880509" cy="338554"/>
            </a:xfrm>
            <a:prstGeom prst="rect">
              <a:avLst/>
            </a:prstGeom>
            <a:noFill/>
          </p:spPr>
          <p:txBody>
            <a:bodyPr wrap="square" rtlCol="0">
              <a:spAutoFit/>
            </a:bodyPr>
            <a:lstStyle/>
            <a:p>
              <a:r>
                <a:rPr lang="en-US" altLang="zh-CN" sz="1600" b="1" dirty="0">
                  <a:solidFill>
                    <a:srgbClr val="DBAFD6"/>
                  </a:solidFill>
                  <a:latin typeface="Source Han Sans SC"/>
                  <a:cs typeface="+mn-ea"/>
                  <a:sym typeface="Source Han Sans SC"/>
                </a:rPr>
                <a:t>NSC-</a:t>
              </a:r>
              <a:r>
                <a:rPr lang="zh-CN" altLang="en-US" sz="1600" b="1" dirty="0">
                  <a:solidFill>
                    <a:srgbClr val="DBAFD6"/>
                  </a:solidFill>
                  <a:latin typeface="Source Han Sans SC"/>
                  <a:cs typeface="+mn-ea"/>
                  <a:sym typeface="Source Han Sans SC"/>
                </a:rPr>
                <a:t>零知识证明</a:t>
              </a:r>
              <a:endParaRPr lang="en-US" altLang="zh-CN" sz="1600" b="1" dirty="0">
                <a:solidFill>
                  <a:srgbClr val="DBAFD6"/>
                </a:solidFill>
                <a:latin typeface="Source Han Sans SC"/>
                <a:cs typeface="+mn-ea"/>
                <a:sym typeface="Source Han Sans SC"/>
              </a:endParaRPr>
            </a:p>
          </p:txBody>
        </p:sp>
      </p:grpSp>
      <p:grpSp>
        <p:nvGrpSpPr>
          <p:cNvPr id="10" name="组合 9"/>
          <p:cNvGrpSpPr/>
          <p:nvPr/>
        </p:nvGrpSpPr>
        <p:grpSpPr>
          <a:xfrm>
            <a:off x="8821312" y="914521"/>
            <a:ext cx="2954549" cy="1326572"/>
            <a:chOff x="8821312" y="914521"/>
            <a:chExt cx="2954549" cy="1326572"/>
          </a:xfrm>
        </p:grpSpPr>
        <p:sp>
          <p:nvSpPr>
            <p:cNvPr id="50" name="文本框 49"/>
            <p:cNvSpPr txBox="1"/>
            <p:nvPr/>
          </p:nvSpPr>
          <p:spPr>
            <a:xfrm>
              <a:off x="8821314" y="1225430"/>
              <a:ext cx="2954547" cy="1015663"/>
            </a:xfrm>
            <a:prstGeom prst="rect">
              <a:avLst/>
            </a:prstGeom>
            <a:noFill/>
          </p:spPr>
          <p:txBody>
            <a:bodyPr wrap="square" rtlCol="0">
              <a:spAutoFit/>
            </a:bodyPr>
            <a:lstStyle/>
            <a:p>
              <a:r>
                <a:rPr lang="en-US" altLang="zh-CN" sz="1200" dirty="0">
                  <a:solidFill>
                    <a:schemeClr val="bg1"/>
                  </a:solidFill>
                  <a:latin typeface="Source Han Sans SC"/>
                  <a:cs typeface="+mn-ea"/>
                  <a:sym typeface="Source Han Sans SC"/>
                </a:rPr>
                <a:t>NSC</a:t>
              </a:r>
              <a:r>
                <a:rPr lang="zh-CN" altLang="en-US" sz="1200" dirty="0">
                  <a:solidFill>
                    <a:schemeClr val="bg1"/>
                  </a:solidFill>
                  <a:latin typeface="Source Han Sans SC"/>
                  <a:cs typeface="+mn-ea"/>
                  <a:sym typeface="Source Han Sans SC"/>
                </a:rPr>
                <a:t>量子级全息文件分片技术，可以将一个完整文件分片为上万个碎片，在将所有的碎片进行非对成加密，储存到星际网络之中，将全面用于文件的加密储存方面，保证数据隐私安全</a:t>
              </a:r>
              <a:endParaRPr lang="en-US" altLang="zh-CN" sz="1200" dirty="0">
                <a:solidFill>
                  <a:schemeClr val="bg1"/>
                </a:solidFill>
                <a:latin typeface="Source Han Sans SC"/>
                <a:cs typeface="+mn-ea"/>
                <a:sym typeface="Source Han Sans SC"/>
              </a:endParaRPr>
            </a:p>
          </p:txBody>
        </p:sp>
        <p:sp>
          <p:nvSpPr>
            <p:cNvPr id="52" name="文本框 51"/>
            <p:cNvSpPr txBox="1"/>
            <p:nvPr/>
          </p:nvSpPr>
          <p:spPr>
            <a:xfrm flipH="1">
              <a:off x="8821312" y="914521"/>
              <a:ext cx="2636119" cy="338554"/>
            </a:xfrm>
            <a:prstGeom prst="rect">
              <a:avLst/>
            </a:prstGeom>
            <a:noFill/>
          </p:spPr>
          <p:txBody>
            <a:bodyPr wrap="square" rtlCol="0">
              <a:spAutoFit/>
            </a:bodyPr>
            <a:lstStyle/>
            <a:p>
              <a:r>
                <a:rPr lang="zh-CN" altLang="en-US" sz="1600" b="1" dirty="0">
                  <a:solidFill>
                    <a:srgbClr val="DBAFD6"/>
                  </a:solidFill>
                  <a:latin typeface="Source Han Sans SC"/>
                  <a:cs typeface="+mn-ea"/>
                  <a:sym typeface="Source Han Sans SC"/>
                </a:rPr>
                <a:t>量子级全息文件分片技术</a:t>
              </a:r>
              <a:endParaRPr lang="en-US" altLang="zh-CN" sz="1600" b="1" dirty="0">
                <a:solidFill>
                  <a:srgbClr val="DBAFD6"/>
                </a:solidFill>
                <a:latin typeface="Source Han Sans SC"/>
                <a:cs typeface="+mn-ea"/>
                <a:sym typeface="Source Han Sans SC"/>
              </a:endParaRPr>
            </a:p>
          </p:txBody>
        </p:sp>
      </p:grpSp>
      <p:grpSp>
        <p:nvGrpSpPr>
          <p:cNvPr id="8" name="组合 7"/>
          <p:cNvGrpSpPr/>
          <p:nvPr/>
        </p:nvGrpSpPr>
        <p:grpSpPr>
          <a:xfrm>
            <a:off x="7765754" y="1016586"/>
            <a:ext cx="1060322" cy="1092395"/>
            <a:chOff x="7765754" y="1016586"/>
            <a:chExt cx="1060322" cy="1092395"/>
          </a:xfrm>
        </p:grpSpPr>
        <p:cxnSp>
          <p:nvCxnSpPr>
            <p:cNvPr id="66" name="直接连接符 65"/>
            <p:cNvCxnSpPr/>
            <p:nvPr/>
          </p:nvCxnSpPr>
          <p:spPr>
            <a:xfrm flipV="1">
              <a:off x="7765754" y="1141461"/>
              <a:ext cx="1037405" cy="952770"/>
            </a:xfrm>
            <a:prstGeom prst="line">
              <a:avLst/>
            </a:prstGeom>
            <a:noFill/>
            <a:ln>
              <a:gradFill>
                <a:gsLst>
                  <a:gs pos="9000">
                    <a:schemeClr val="bg1">
                      <a:lumMod val="95000"/>
                      <a:alpha val="10000"/>
                    </a:schemeClr>
                  </a:gs>
                  <a:gs pos="68000">
                    <a:srgbClr val="BB5BA0">
                      <a:alpha val="50000"/>
                    </a:srgbClr>
                  </a:gs>
                  <a:gs pos="43000">
                    <a:srgbClr val="C784B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8826076" y="1016586"/>
              <a:ext cx="0" cy="1092395"/>
            </a:xfrm>
            <a:prstGeom prst="line">
              <a:avLst/>
            </a:prstGeom>
            <a:noFill/>
            <a:ln w="12700">
              <a:solidFill>
                <a:srgbClr val="DBAFD6"/>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 name="组合 10"/>
          <p:cNvGrpSpPr/>
          <p:nvPr/>
        </p:nvGrpSpPr>
        <p:grpSpPr>
          <a:xfrm>
            <a:off x="4130613" y="3376361"/>
            <a:ext cx="834673" cy="982972"/>
            <a:chOff x="4130613" y="3376361"/>
            <a:chExt cx="834673" cy="982972"/>
          </a:xfrm>
        </p:grpSpPr>
        <p:grpSp>
          <p:nvGrpSpPr>
            <p:cNvPr id="2" name="组合 1"/>
            <p:cNvGrpSpPr/>
            <p:nvPr/>
          </p:nvGrpSpPr>
          <p:grpSpPr>
            <a:xfrm>
              <a:off x="4130613" y="3962193"/>
              <a:ext cx="397140" cy="397140"/>
              <a:chOff x="3527288" y="1017989"/>
              <a:chExt cx="397140" cy="397140"/>
            </a:xfrm>
          </p:grpSpPr>
          <p:sp>
            <p:nvSpPr>
              <p:cNvPr id="24" name="椭圆 23"/>
              <p:cNvSpPr/>
              <p:nvPr/>
            </p:nvSpPr>
            <p:spPr>
              <a:xfrm>
                <a:off x="3527288" y="1017989"/>
                <a:ext cx="397140" cy="397140"/>
              </a:xfrm>
              <a:prstGeom prst="ellipse">
                <a:avLst/>
              </a:prstGeom>
              <a:noFill/>
              <a:ln>
                <a:gradFill>
                  <a:gsLst>
                    <a:gs pos="0">
                      <a:schemeClr val="bg1">
                        <a:lumMod val="95000"/>
                      </a:schemeClr>
                    </a:gs>
                    <a:gs pos="68000">
                      <a:srgbClr val="BB5BA0"/>
                    </a:gs>
                    <a:gs pos="43000">
                      <a:srgbClr val="C784BF"/>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47" name="KSO_Shape"/>
              <p:cNvSpPr/>
              <p:nvPr/>
            </p:nvSpPr>
            <p:spPr bwMode="auto">
              <a:xfrm>
                <a:off x="3591254" y="1100184"/>
                <a:ext cx="269209" cy="199414"/>
              </a:xfrm>
              <a:custGeom>
                <a:avLst/>
                <a:gdLst>
                  <a:gd name="T0" fmla="*/ 186223 w 4950"/>
                  <a:gd name="T1" fmla="*/ 870396 h 3662"/>
                  <a:gd name="T2" fmla="*/ 534663 w 4950"/>
                  <a:gd name="T3" fmla="*/ 870396 h 3662"/>
                  <a:gd name="T4" fmla="*/ 74926 w 4950"/>
                  <a:gd name="T5" fmla="*/ 586935 h 3662"/>
                  <a:gd name="T6" fmla="*/ 1246820 w 4950"/>
                  <a:gd name="T7" fmla="*/ 965004 h 3662"/>
                  <a:gd name="T8" fmla="*/ 1479235 w 4950"/>
                  <a:gd name="T9" fmla="*/ 1007578 h 3662"/>
                  <a:gd name="T10" fmla="*/ 1651637 w 4950"/>
                  <a:gd name="T11" fmla="*/ 896595 h 3662"/>
                  <a:gd name="T12" fmla="*/ 1800397 w 4950"/>
                  <a:gd name="T13" fmla="*/ 1147671 h 3662"/>
                  <a:gd name="T14" fmla="*/ 1397763 w 4950"/>
                  <a:gd name="T15" fmla="*/ 1332521 h 3662"/>
                  <a:gd name="T16" fmla="*/ 446644 w 4950"/>
                  <a:gd name="T17" fmla="*/ 1137119 h 3662"/>
                  <a:gd name="T18" fmla="*/ 63650 w 4950"/>
                  <a:gd name="T19" fmla="*/ 955907 h 3662"/>
                  <a:gd name="T20" fmla="*/ 420093 w 4950"/>
                  <a:gd name="T21" fmla="*/ 955907 h 3662"/>
                  <a:gd name="T22" fmla="*/ 542665 w 4950"/>
                  <a:gd name="T23" fmla="*/ 997026 h 3662"/>
                  <a:gd name="T24" fmla="*/ 863827 w 4950"/>
                  <a:gd name="T25" fmla="*/ 1099639 h 3662"/>
                  <a:gd name="T26" fmla="*/ 872920 w 4950"/>
                  <a:gd name="T27" fmla="*/ 950813 h 3662"/>
                  <a:gd name="T28" fmla="*/ 974397 w 4950"/>
                  <a:gd name="T29" fmla="*/ 910423 h 3662"/>
                  <a:gd name="T30" fmla="*/ 976943 w 4950"/>
                  <a:gd name="T31" fmla="*/ 985745 h 3662"/>
                  <a:gd name="T32" fmla="*/ 1150435 w 4950"/>
                  <a:gd name="T33" fmla="*/ 914789 h 3662"/>
                  <a:gd name="T34" fmla="*/ 1706194 w 4950"/>
                  <a:gd name="T35" fmla="*/ 590210 h 3662"/>
                  <a:gd name="T36" fmla="*/ 1343205 w 4950"/>
                  <a:gd name="T37" fmla="*/ 590210 h 3662"/>
                  <a:gd name="T38" fmla="*/ 1337386 w 4950"/>
                  <a:gd name="T39" fmla="*/ 639697 h 3662"/>
                  <a:gd name="T40" fmla="*/ 1369029 w 4950"/>
                  <a:gd name="T41" fmla="*/ 783793 h 3662"/>
                  <a:gd name="T42" fmla="*/ 1376303 w 4950"/>
                  <a:gd name="T43" fmla="*/ 799440 h 3662"/>
                  <a:gd name="T44" fmla="*/ 1678552 w 4950"/>
                  <a:gd name="T45" fmla="*/ 793982 h 3662"/>
                  <a:gd name="T46" fmla="*/ 1688736 w 4950"/>
                  <a:gd name="T47" fmla="*/ 657891 h 3662"/>
                  <a:gd name="T48" fmla="*/ 1706558 w 4950"/>
                  <a:gd name="T49" fmla="*/ 594577 h 3662"/>
                  <a:gd name="T50" fmla="*/ 1215904 w 4950"/>
                  <a:gd name="T51" fmla="*/ 467583 h 3662"/>
                  <a:gd name="T52" fmla="*/ 627411 w 4950"/>
                  <a:gd name="T53" fmla="*/ 270725 h 3662"/>
                  <a:gd name="T54" fmla="*/ 693244 w 4950"/>
                  <a:gd name="T55" fmla="*/ 640425 h 3662"/>
                  <a:gd name="T56" fmla="*/ 804541 w 4950"/>
                  <a:gd name="T57" fmla="*/ 842014 h 3662"/>
                  <a:gd name="T58" fmla="*/ 934388 w 4950"/>
                  <a:gd name="T59" fmla="*/ 851838 h 3662"/>
                  <a:gd name="T60" fmla="*/ 1064235 w 4950"/>
                  <a:gd name="T61" fmla="*/ 842014 h 3662"/>
                  <a:gd name="T62" fmla="*/ 1179533 w 4950"/>
                  <a:gd name="T63" fmla="*/ 647339 h 36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50" h="3662">
                    <a:moveTo>
                      <a:pt x="134" y="2392"/>
                    </a:moveTo>
                    <a:cubicBezTo>
                      <a:pt x="512" y="2392"/>
                      <a:pt x="512" y="2392"/>
                      <a:pt x="512" y="2392"/>
                    </a:cubicBezTo>
                    <a:cubicBezTo>
                      <a:pt x="677" y="2556"/>
                      <a:pt x="901" y="2556"/>
                      <a:pt x="1065" y="2392"/>
                    </a:cubicBezTo>
                    <a:cubicBezTo>
                      <a:pt x="1470" y="2392"/>
                      <a:pt x="1470" y="2392"/>
                      <a:pt x="1470" y="2392"/>
                    </a:cubicBezTo>
                    <a:cubicBezTo>
                      <a:pt x="1436" y="2126"/>
                      <a:pt x="1402" y="1861"/>
                      <a:pt x="1368" y="1595"/>
                    </a:cubicBezTo>
                    <a:cubicBezTo>
                      <a:pt x="1161" y="1029"/>
                      <a:pt x="375" y="1059"/>
                      <a:pt x="206" y="1613"/>
                    </a:cubicBezTo>
                    <a:cubicBezTo>
                      <a:pt x="134" y="2392"/>
                      <a:pt x="134" y="2392"/>
                      <a:pt x="134" y="2392"/>
                    </a:cubicBezTo>
                    <a:close/>
                    <a:moveTo>
                      <a:pt x="3428" y="2652"/>
                    </a:moveTo>
                    <a:cubicBezTo>
                      <a:pt x="3827" y="2460"/>
                      <a:pt x="3827" y="2460"/>
                      <a:pt x="3827" y="2460"/>
                    </a:cubicBezTo>
                    <a:cubicBezTo>
                      <a:pt x="4067" y="2769"/>
                      <a:pt x="4067" y="2769"/>
                      <a:pt x="4067" y="2769"/>
                    </a:cubicBezTo>
                    <a:cubicBezTo>
                      <a:pt x="4312" y="2773"/>
                      <a:pt x="4312" y="2773"/>
                      <a:pt x="4312" y="2773"/>
                    </a:cubicBezTo>
                    <a:cubicBezTo>
                      <a:pt x="4541" y="2464"/>
                      <a:pt x="4541" y="2464"/>
                      <a:pt x="4541" y="2464"/>
                    </a:cubicBezTo>
                    <a:cubicBezTo>
                      <a:pt x="4950" y="2676"/>
                      <a:pt x="4950" y="2676"/>
                      <a:pt x="4950" y="2676"/>
                    </a:cubicBezTo>
                    <a:cubicBezTo>
                      <a:pt x="4950" y="3154"/>
                      <a:pt x="4950" y="3154"/>
                      <a:pt x="4950" y="3154"/>
                    </a:cubicBezTo>
                    <a:cubicBezTo>
                      <a:pt x="3843" y="3154"/>
                      <a:pt x="3843" y="3154"/>
                      <a:pt x="3843" y="3154"/>
                    </a:cubicBezTo>
                    <a:cubicBezTo>
                      <a:pt x="3843" y="3662"/>
                      <a:pt x="3843" y="3662"/>
                      <a:pt x="3843" y="3662"/>
                    </a:cubicBezTo>
                    <a:cubicBezTo>
                      <a:pt x="1228" y="3662"/>
                      <a:pt x="1228" y="3662"/>
                      <a:pt x="1228" y="3662"/>
                    </a:cubicBezTo>
                    <a:cubicBezTo>
                      <a:pt x="1228" y="3125"/>
                      <a:pt x="1228" y="3125"/>
                      <a:pt x="1228" y="3125"/>
                    </a:cubicBezTo>
                    <a:cubicBezTo>
                      <a:pt x="0" y="3125"/>
                      <a:pt x="0" y="3125"/>
                      <a:pt x="0" y="3125"/>
                    </a:cubicBezTo>
                    <a:cubicBezTo>
                      <a:pt x="2" y="2943"/>
                      <a:pt x="57" y="2776"/>
                      <a:pt x="175" y="2627"/>
                    </a:cubicBezTo>
                    <a:cubicBezTo>
                      <a:pt x="263" y="2627"/>
                      <a:pt x="350" y="2627"/>
                      <a:pt x="437" y="2627"/>
                    </a:cubicBezTo>
                    <a:cubicBezTo>
                      <a:pt x="677" y="2890"/>
                      <a:pt x="916" y="2884"/>
                      <a:pt x="1155" y="2627"/>
                    </a:cubicBezTo>
                    <a:cubicBezTo>
                      <a:pt x="1240" y="2627"/>
                      <a:pt x="1325" y="2627"/>
                      <a:pt x="1409" y="2627"/>
                    </a:cubicBezTo>
                    <a:cubicBezTo>
                      <a:pt x="1441" y="2663"/>
                      <a:pt x="1469" y="2701"/>
                      <a:pt x="1492" y="2740"/>
                    </a:cubicBezTo>
                    <a:cubicBezTo>
                      <a:pt x="1975" y="2508"/>
                      <a:pt x="1975" y="2508"/>
                      <a:pt x="1975" y="2508"/>
                    </a:cubicBezTo>
                    <a:cubicBezTo>
                      <a:pt x="2375" y="3022"/>
                      <a:pt x="2375" y="3022"/>
                      <a:pt x="2375" y="3022"/>
                    </a:cubicBezTo>
                    <a:cubicBezTo>
                      <a:pt x="2477" y="2709"/>
                      <a:pt x="2477" y="2709"/>
                      <a:pt x="2477" y="2709"/>
                    </a:cubicBezTo>
                    <a:cubicBezTo>
                      <a:pt x="2400" y="2613"/>
                      <a:pt x="2400" y="2613"/>
                      <a:pt x="2400" y="2613"/>
                    </a:cubicBezTo>
                    <a:cubicBezTo>
                      <a:pt x="2485" y="2502"/>
                      <a:pt x="2485" y="2502"/>
                      <a:pt x="2485" y="2502"/>
                    </a:cubicBezTo>
                    <a:cubicBezTo>
                      <a:pt x="2679" y="2502"/>
                      <a:pt x="2679" y="2502"/>
                      <a:pt x="2679" y="2502"/>
                    </a:cubicBezTo>
                    <a:cubicBezTo>
                      <a:pt x="2763" y="2613"/>
                      <a:pt x="2763" y="2613"/>
                      <a:pt x="2763" y="2613"/>
                    </a:cubicBezTo>
                    <a:cubicBezTo>
                      <a:pt x="2686" y="2709"/>
                      <a:pt x="2686" y="2709"/>
                      <a:pt x="2686" y="2709"/>
                    </a:cubicBezTo>
                    <a:cubicBezTo>
                      <a:pt x="2782" y="3000"/>
                      <a:pt x="2782" y="3000"/>
                      <a:pt x="2782" y="3000"/>
                    </a:cubicBezTo>
                    <a:cubicBezTo>
                      <a:pt x="3163" y="2514"/>
                      <a:pt x="3163" y="2514"/>
                      <a:pt x="3163" y="2514"/>
                    </a:cubicBezTo>
                    <a:cubicBezTo>
                      <a:pt x="3428" y="2652"/>
                      <a:pt x="3428" y="2652"/>
                      <a:pt x="3428" y="2652"/>
                    </a:cubicBezTo>
                    <a:close/>
                    <a:moveTo>
                      <a:pt x="4691" y="1622"/>
                    </a:moveTo>
                    <a:cubicBezTo>
                      <a:pt x="4686" y="1278"/>
                      <a:pt x="4503" y="1107"/>
                      <a:pt x="4175" y="1103"/>
                    </a:cubicBezTo>
                    <a:cubicBezTo>
                      <a:pt x="3896" y="1099"/>
                      <a:pt x="3687" y="1274"/>
                      <a:pt x="3693" y="1622"/>
                    </a:cubicBezTo>
                    <a:cubicBezTo>
                      <a:pt x="3674" y="1622"/>
                      <a:pt x="3674" y="1622"/>
                      <a:pt x="3674" y="1622"/>
                    </a:cubicBezTo>
                    <a:cubicBezTo>
                      <a:pt x="3672" y="1669"/>
                      <a:pt x="3671" y="1736"/>
                      <a:pt x="3677" y="1758"/>
                    </a:cubicBezTo>
                    <a:cubicBezTo>
                      <a:pt x="3681" y="1773"/>
                      <a:pt x="3701" y="1792"/>
                      <a:pt x="3722" y="1808"/>
                    </a:cubicBezTo>
                    <a:cubicBezTo>
                      <a:pt x="3764" y="2154"/>
                      <a:pt x="3764" y="2154"/>
                      <a:pt x="3764" y="2154"/>
                    </a:cubicBezTo>
                    <a:cubicBezTo>
                      <a:pt x="3764" y="2180"/>
                      <a:pt x="3764" y="2180"/>
                      <a:pt x="3764" y="2180"/>
                    </a:cubicBezTo>
                    <a:cubicBezTo>
                      <a:pt x="3784" y="2197"/>
                      <a:pt x="3784" y="2197"/>
                      <a:pt x="3784" y="2197"/>
                    </a:cubicBezTo>
                    <a:cubicBezTo>
                      <a:pt x="4074" y="2430"/>
                      <a:pt x="4297" y="2414"/>
                      <a:pt x="4593" y="2198"/>
                    </a:cubicBezTo>
                    <a:cubicBezTo>
                      <a:pt x="4615" y="2182"/>
                      <a:pt x="4615" y="2182"/>
                      <a:pt x="4615" y="2182"/>
                    </a:cubicBezTo>
                    <a:cubicBezTo>
                      <a:pt x="4615" y="2154"/>
                      <a:pt x="4615" y="2154"/>
                      <a:pt x="4615" y="2154"/>
                    </a:cubicBezTo>
                    <a:cubicBezTo>
                      <a:pt x="4643" y="1808"/>
                      <a:pt x="4643" y="1808"/>
                      <a:pt x="4643" y="1808"/>
                    </a:cubicBezTo>
                    <a:cubicBezTo>
                      <a:pt x="4664" y="1792"/>
                      <a:pt x="4685" y="1773"/>
                      <a:pt x="4689" y="1758"/>
                    </a:cubicBezTo>
                    <a:cubicBezTo>
                      <a:pt x="4694" y="1738"/>
                      <a:pt x="4693" y="1680"/>
                      <a:pt x="4692" y="1634"/>
                    </a:cubicBezTo>
                    <a:cubicBezTo>
                      <a:pt x="4691" y="1622"/>
                      <a:pt x="4691" y="1622"/>
                      <a:pt x="4691" y="1622"/>
                    </a:cubicBezTo>
                    <a:close/>
                    <a:moveTo>
                      <a:pt x="3343" y="1285"/>
                    </a:moveTo>
                    <a:cubicBezTo>
                      <a:pt x="3468" y="744"/>
                      <a:pt x="3468" y="744"/>
                      <a:pt x="3468" y="744"/>
                    </a:cubicBezTo>
                    <a:cubicBezTo>
                      <a:pt x="3122" y="701"/>
                      <a:pt x="2501" y="0"/>
                      <a:pt x="1725" y="744"/>
                    </a:cubicBezTo>
                    <a:cubicBezTo>
                      <a:pt x="1825" y="1266"/>
                      <a:pt x="1825" y="1266"/>
                      <a:pt x="1825" y="1266"/>
                    </a:cubicBezTo>
                    <a:cubicBezTo>
                      <a:pt x="1838" y="1443"/>
                      <a:pt x="1864" y="1609"/>
                      <a:pt x="1906" y="1760"/>
                    </a:cubicBezTo>
                    <a:cubicBezTo>
                      <a:pt x="1965" y="1970"/>
                      <a:pt x="2055" y="2150"/>
                      <a:pt x="2190" y="2291"/>
                    </a:cubicBezTo>
                    <a:cubicBezTo>
                      <a:pt x="2212" y="2314"/>
                      <a:pt x="2212" y="2314"/>
                      <a:pt x="2212" y="2314"/>
                    </a:cubicBezTo>
                    <a:cubicBezTo>
                      <a:pt x="2244" y="2318"/>
                      <a:pt x="2244" y="2318"/>
                      <a:pt x="2244" y="2318"/>
                    </a:cubicBezTo>
                    <a:cubicBezTo>
                      <a:pt x="2354" y="2334"/>
                      <a:pt x="2462" y="2341"/>
                      <a:pt x="2569" y="2341"/>
                    </a:cubicBezTo>
                    <a:cubicBezTo>
                      <a:pt x="2677" y="2341"/>
                      <a:pt x="2784" y="2334"/>
                      <a:pt x="2895" y="2318"/>
                    </a:cubicBezTo>
                    <a:cubicBezTo>
                      <a:pt x="2926" y="2314"/>
                      <a:pt x="2926" y="2314"/>
                      <a:pt x="2926" y="2314"/>
                    </a:cubicBezTo>
                    <a:cubicBezTo>
                      <a:pt x="2948" y="2291"/>
                      <a:pt x="2948" y="2291"/>
                      <a:pt x="2948" y="2291"/>
                    </a:cubicBezTo>
                    <a:cubicBezTo>
                      <a:pt x="3078" y="2155"/>
                      <a:pt x="3176" y="1981"/>
                      <a:pt x="3243" y="1779"/>
                    </a:cubicBezTo>
                    <a:cubicBezTo>
                      <a:pt x="3292" y="1629"/>
                      <a:pt x="3326" y="1462"/>
                      <a:pt x="3343" y="1285"/>
                    </a:cubicBezTo>
                    <a:close/>
                  </a:path>
                </a:pathLst>
              </a:custGeom>
              <a:solidFill>
                <a:schemeClr val="bg1">
                  <a:lumMod val="9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Source Han Sans SC"/>
                  <a:ea typeface="+mn-ea"/>
                  <a:cs typeface="+mn-ea"/>
                  <a:sym typeface="Source Han Sans SC"/>
                </a:endParaRPr>
              </a:p>
            </p:txBody>
          </p:sp>
        </p:grpSp>
        <p:cxnSp>
          <p:nvCxnSpPr>
            <p:cNvPr id="78" name="直接连接符 77"/>
            <p:cNvCxnSpPr/>
            <p:nvPr/>
          </p:nvCxnSpPr>
          <p:spPr>
            <a:xfrm flipH="1">
              <a:off x="4428257" y="3376361"/>
              <a:ext cx="537029" cy="610572"/>
            </a:xfrm>
            <a:prstGeom prst="line">
              <a:avLst/>
            </a:prstGeom>
            <a:noFill/>
            <a:ln>
              <a:gradFill>
                <a:gsLst>
                  <a:gs pos="9000">
                    <a:schemeClr val="bg1">
                      <a:lumMod val="95000"/>
                      <a:alpha val="10000"/>
                    </a:schemeClr>
                  </a:gs>
                  <a:gs pos="68000">
                    <a:srgbClr val="BB5BA0">
                      <a:alpha val="50000"/>
                    </a:srgbClr>
                  </a:gs>
                  <a:gs pos="43000">
                    <a:srgbClr val="C784B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p:cNvGrpSpPr/>
          <p:nvPr/>
        </p:nvGrpSpPr>
        <p:grpSpPr>
          <a:xfrm>
            <a:off x="463089" y="1848335"/>
            <a:ext cx="2954547" cy="1510637"/>
            <a:chOff x="463089" y="1848335"/>
            <a:chExt cx="2954547" cy="1510637"/>
          </a:xfrm>
        </p:grpSpPr>
        <p:sp>
          <p:nvSpPr>
            <p:cNvPr id="88" name="文本框 87"/>
            <p:cNvSpPr txBox="1"/>
            <p:nvPr/>
          </p:nvSpPr>
          <p:spPr>
            <a:xfrm>
              <a:off x="463089" y="2158643"/>
              <a:ext cx="2954547" cy="1200329"/>
            </a:xfrm>
            <a:prstGeom prst="rect">
              <a:avLst/>
            </a:prstGeom>
            <a:noFill/>
          </p:spPr>
          <p:txBody>
            <a:bodyPr wrap="square" rtlCol="0">
              <a:spAutoFit/>
            </a:bodyPr>
            <a:lstStyle/>
            <a:p>
              <a:pPr algn="r"/>
              <a:r>
                <a:rPr lang="en-US" altLang="zh-CN" sz="1200" dirty="0">
                  <a:solidFill>
                    <a:schemeClr val="bg1"/>
                  </a:solidFill>
                  <a:latin typeface="+mn-ea"/>
                </a:rPr>
                <a:t>NSC</a:t>
              </a:r>
              <a:r>
                <a:rPr lang="zh-CN" altLang="zh-CN" sz="1200" dirty="0">
                  <a:solidFill>
                    <a:schemeClr val="bg1"/>
                  </a:solidFill>
                  <a:latin typeface="+mn-ea"/>
                </a:rPr>
                <a:t>为链接区块文明而生，</a:t>
              </a:r>
              <a:r>
                <a:rPr lang="en-US" altLang="zh-CN" sz="1200" dirty="0">
                  <a:solidFill>
                    <a:schemeClr val="bg1"/>
                  </a:solidFill>
                  <a:latin typeface="+mn-ea"/>
                </a:rPr>
                <a:t>NSC</a:t>
              </a:r>
              <a:r>
                <a:rPr lang="zh-CN" altLang="zh-CN" sz="1200" dirty="0">
                  <a:solidFill>
                    <a:schemeClr val="bg1"/>
                  </a:solidFill>
                  <a:latin typeface="+mn-ea"/>
                </a:rPr>
                <a:t>通过北斗跨链协议（</a:t>
              </a:r>
              <a:r>
                <a:rPr lang="en-US" altLang="zh-CN" sz="1200" dirty="0">
                  <a:solidFill>
                    <a:schemeClr val="bg1"/>
                  </a:solidFill>
                  <a:latin typeface="+mn-ea"/>
                </a:rPr>
                <a:t>Polaris Cross-Chain Protocol</a:t>
              </a:r>
              <a:r>
                <a:rPr lang="zh-CN" altLang="zh-CN" sz="1200" dirty="0">
                  <a:solidFill>
                    <a:schemeClr val="bg1"/>
                  </a:solidFill>
                  <a:latin typeface="+mn-ea"/>
                </a:rPr>
                <a:t>）</a:t>
              </a:r>
              <a:r>
                <a:rPr lang="en-US" altLang="zh-CN" sz="1200" dirty="0">
                  <a:solidFill>
                    <a:schemeClr val="bg1"/>
                  </a:solidFill>
                  <a:latin typeface="+mn-ea"/>
                </a:rPr>
                <a:t> </a:t>
              </a:r>
              <a:r>
                <a:rPr lang="zh-CN" altLang="zh-CN" sz="1200" dirty="0">
                  <a:solidFill>
                    <a:schemeClr val="bg1"/>
                  </a:solidFill>
                  <a:latin typeface="+mn-ea"/>
                </a:rPr>
                <a:t>用异步数据同步和中继节点的思路将不同区块网络之间形成兼容传输协议，将不同的区块链网络互联，使得区块链网络从局域网从此向互联网的转变</a:t>
              </a:r>
              <a:endParaRPr lang="en-US" altLang="zh-CN" sz="1200" dirty="0">
                <a:solidFill>
                  <a:schemeClr val="bg1"/>
                </a:solidFill>
                <a:latin typeface="+mn-ea"/>
                <a:cs typeface="+mn-ea"/>
                <a:sym typeface="Source Han Sans SC"/>
              </a:endParaRPr>
            </a:p>
          </p:txBody>
        </p:sp>
        <p:sp>
          <p:nvSpPr>
            <p:cNvPr id="89" name="文本框 88"/>
            <p:cNvSpPr txBox="1"/>
            <p:nvPr/>
          </p:nvSpPr>
          <p:spPr>
            <a:xfrm flipH="1">
              <a:off x="1737360" y="1848335"/>
              <a:ext cx="1680276" cy="338554"/>
            </a:xfrm>
            <a:prstGeom prst="rect">
              <a:avLst/>
            </a:prstGeom>
            <a:noFill/>
          </p:spPr>
          <p:txBody>
            <a:bodyPr wrap="square" rtlCol="0">
              <a:spAutoFit/>
            </a:bodyPr>
            <a:lstStyle/>
            <a:p>
              <a:pPr algn="r"/>
              <a:r>
                <a:rPr lang="zh-CN" altLang="en-US" sz="1600" b="1" dirty="0">
                  <a:solidFill>
                    <a:srgbClr val="DBAFD6"/>
                  </a:solidFill>
                  <a:latin typeface="Source Han Sans SC"/>
                  <a:cs typeface="+mn-ea"/>
                  <a:sym typeface="Source Han Sans SC"/>
                </a:rPr>
                <a:t>北斗跨链协议</a:t>
              </a:r>
              <a:endParaRPr lang="en-US" altLang="zh-CN" sz="1600" b="1" dirty="0">
                <a:solidFill>
                  <a:srgbClr val="DBAFD6"/>
                </a:solidFill>
                <a:latin typeface="Source Han Sans SC"/>
                <a:cs typeface="+mn-ea"/>
                <a:sym typeface="Source Han Sans SC"/>
              </a:endParaRPr>
            </a:p>
          </p:txBody>
        </p:sp>
      </p:grpSp>
      <p:grpSp>
        <p:nvGrpSpPr>
          <p:cNvPr id="29" name="组合 28"/>
          <p:cNvGrpSpPr/>
          <p:nvPr/>
        </p:nvGrpSpPr>
        <p:grpSpPr>
          <a:xfrm>
            <a:off x="504412" y="272161"/>
            <a:ext cx="6181189" cy="657416"/>
            <a:chOff x="504412" y="272161"/>
            <a:chExt cx="6181189" cy="657416"/>
          </a:xfrm>
        </p:grpSpPr>
        <p:grpSp>
          <p:nvGrpSpPr>
            <p:cNvPr id="19" name="组合 18"/>
            <p:cNvGrpSpPr/>
            <p:nvPr/>
          </p:nvGrpSpPr>
          <p:grpSpPr>
            <a:xfrm>
              <a:off x="1058641" y="272161"/>
              <a:ext cx="5626960" cy="534844"/>
              <a:chOff x="964340" y="302641"/>
              <a:chExt cx="5626960" cy="534844"/>
            </a:xfrm>
          </p:grpSpPr>
          <p:sp>
            <p:nvSpPr>
              <p:cNvPr id="69" name="矩形 68"/>
              <p:cNvSpPr/>
              <p:nvPr/>
            </p:nvSpPr>
            <p:spPr>
              <a:xfrm>
                <a:off x="964340" y="302641"/>
                <a:ext cx="2571538" cy="400110"/>
              </a:xfrm>
              <a:prstGeom prst="rect">
                <a:avLst/>
              </a:prstGeom>
            </p:spPr>
            <p:txBody>
              <a:bodyPr wrap="none">
                <a:spAutoFit/>
              </a:bodyPr>
              <a:lstStyle/>
              <a:p>
                <a:pPr algn="ctr"/>
                <a:r>
                  <a:rPr lang="zh-CN" altLang="en-US" sz="2000" b="1" dirty="0">
                    <a:solidFill>
                      <a:schemeClr val="bg1"/>
                    </a:solidFill>
                    <a:latin typeface="Source Han Sans SC"/>
                    <a:cs typeface="+mn-ea"/>
                    <a:sym typeface="Source Han Sans SC"/>
                  </a:rPr>
                  <a:t>链接区块信仰的力量</a:t>
                </a:r>
              </a:p>
            </p:txBody>
          </p:sp>
          <p:sp>
            <p:nvSpPr>
              <p:cNvPr id="70" name="文本框 69"/>
              <p:cNvSpPr txBox="1"/>
              <p:nvPr/>
            </p:nvSpPr>
            <p:spPr>
              <a:xfrm>
                <a:off x="1009850" y="591264"/>
                <a:ext cx="5581450" cy="246221"/>
              </a:xfrm>
              <a:prstGeom prst="rect">
                <a:avLst/>
              </a:prstGeom>
              <a:noFill/>
            </p:spPr>
            <p:txBody>
              <a:bodyPr wrap="square" rtlCol="0">
                <a:spAutoFit/>
              </a:bodyPr>
              <a:lstStyle/>
              <a:p>
                <a:r>
                  <a:rPr lang="en-US" altLang="zh-CN" sz="1000" dirty="0">
                    <a:solidFill>
                      <a:schemeClr val="bg1"/>
                    </a:solidFill>
                  </a:rPr>
                  <a:t>The Power of Belief in Link Block Chain</a:t>
                </a:r>
                <a:endParaRPr lang="en-US" altLang="zh-CN" sz="1000" dirty="0">
                  <a:solidFill>
                    <a:schemeClr val="bg1"/>
                  </a:solidFill>
                  <a:latin typeface="Source Han Sans SC"/>
                  <a:cs typeface="+mn-ea"/>
                  <a:sym typeface="Source Han Sans SC"/>
                </a:endParaRPr>
              </a:p>
            </p:txBody>
          </p:sp>
        </p:grpSp>
        <p:grpSp>
          <p:nvGrpSpPr>
            <p:cNvPr id="22" name="组合 21"/>
            <p:cNvGrpSpPr/>
            <p:nvPr/>
          </p:nvGrpSpPr>
          <p:grpSpPr>
            <a:xfrm>
              <a:off x="504412" y="344802"/>
              <a:ext cx="598727" cy="584775"/>
              <a:chOff x="502031" y="325753"/>
              <a:chExt cx="598727" cy="584775"/>
            </a:xfrm>
          </p:grpSpPr>
          <p:sp>
            <p:nvSpPr>
              <p:cNvPr id="68" name="矩形 67"/>
              <p:cNvSpPr/>
              <p:nvPr/>
            </p:nvSpPr>
            <p:spPr>
              <a:xfrm>
                <a:off x="502031" y="325753"/>
                <a:ext cx="598727" cy="584775"/>
              </a:xfrm>
              <a:prstGeom prst="rect">
                <a:avLst/>
              </a:prstGeom>
            </p:spPr>
            <p:txBody>
              <a:bodyPr wrap="square">
                <a:spAutoFit/>
              </a:bodyPr>
              <a:lstStyle/>
              <a:p>
                <a:pPr algn="ctr"/>
                <a:r>
                  <a:rPr lang="en-US" altLang="zh-CN" sz="3200" b="1" dirty="0">
                    <a:solidFill>
                      <a:srgbClr val="ECD4E9"/>
                    </a:solidFill>
                    <a:latin typeface="Source Han Sans SC"/>
                    <a:cs typeface="+mn-ea"/>
                    <a:sym typeface="Source Han Sans SC"/>
                  </a:rPr>
                  <a:t>1</a:t>
                </a:r>
                <a:endParaRPr lang="zh-CN" altLang="en-US" sz="3200" b="1" dirty="0">
                  <a:solidFill>
                    <a:srgbClr val="ECD4E9"/>
                  </a:solidFill>
                  <a:latin typeface="Source Han Sans SC"/>
                  <a:cs typeface="+mn-ea"/>
                  <a:sym typeface="Source Han Sans SC"/>
                </a:endParaRPr>
              </a:p>
            </p:txBody>
          </p:sp>
          <p:sp>
            <p:nvSpPr>
              <p:cNvPr id="20" name="矩形: 圆角 19"/>
              <p:cNvSpPr/>
              <p:nvPr/>
            </p:nvSpPr>
            <p:spPr>
              <a:xfrm>
                <a:off x="547792" y="368256"/>
                <a:ext cx="494505" cy="499768"/>
              </a:xfrm>
              <a:prstGeom prst="roundRect">
                <a:avLst/>
              </a:prstGeom>
              <a:noFill/>
              <a:ln>
                <a:gradFill>
                  <a:gsLst>
                    <a:gs pos="0">
                      <a:srgbClr val="ECD4E9"/>
                    </a:gs>
                    <a:gs pos="68000">
                      <a:srgbClr val="BB5BA0"/>
                    </a:gs>
                    <a:gs pos="43000">
                      <a:srgbClr val="B04787"/>
                    </a:gs>
                    <a:gs pos="100000">
                      <a:srgbClr val="ECD4E9"/>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grpSp>
      </p:grpSp>
      <p:grpSp>
        <p:nvGrpSpPr>
          <p:cNvPr id="4" name="组合 3"/>
          <p:cNvGrpSpPr/>
          <p:nvPr/>
        </p:nvGrpSpPr>
        <p:grpSpPr>
          <a:xfrm>
            <a:off x="3417636" y="1953143"/>
            <a:ext cx="477240" cy="981169"/>
            <a:chOff x="3417636" y="1953143"/>
            <a:chExt cx="477240" cy="981169"/>
          </a:xfrm>
        </p:grpSpPr>
        <p:cxnSp>
          <p:nvCxnSpPr>
            <p:cNvPr id="74" name="直接连接符 73"/>
            <p:cNvCxnSpPr/>
            <p:nvPr/>
          </p:nvCxnSpPr>
          <p:spPr>
            <a:xfrm flipH="1" flipV="1">
              <a:off x="3425393" y="2028472"/>
              <a:ext cx="469483" cy="905840"/>
            </a:xfrm>
            <a:prstGeom prst="line">
              <a:avLst/>
            </a:prstGeom>
            <a:noFill/>
            <a:ln>
              <a:gradFill>
                <a:gsLst>
                  <a:gs pos="9000">
                    <a:schemeClr val="bg1">
                      <a:lumMod val="95000"/>
                      <a:alpha val="10000"/>
                    </a:schemeClr>
                  </a:gs>
                  <a:gs pos="68000">
                    <a:srgbClr val="BB5BA0">
                      <a:alpha val="50000"/>
                    </a:srgbClr>
                  </a:gs>
                  <a:gs pos="43000">
                    <a:srgbClr val="C784B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3417636" y="1953143"/>
              <a:ext cx="0" cy="477393"/>
            </a:xfrm>
            <a:prstGeom prst="line">
              <a:avLst/>
            </a:prstGeom>
            <a:noFill/>
            <a:ln w="12700">
              <a:solidFill>
                <a:srgbClr val="DBAFD6"/>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62" name="图片 61">
            <a:extLst>
              <a:ext uri="{FF2B5EF4-FFF2-40B4-BE49-F238E27FC236}">
                <a16:creationId xmlns:a16="http://schemas.microsoft.com/office/drawing/2014/main" id="{EE7DF7A8-BC1B-4A53-BD02-78C231C5FD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5284" y="-343862"/>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5E-6 2.59259E-6 L 5E-6 -0.25 " pathEditMode="relative" rAng="0" ptsTypes="AA">
                                      <p:cBhvr>
                                        <p:cTn id="6" dur="2000" fill="hold"/>
                                        <p:tgtEl>
                                          <p:spTgt spid="5"/>
                                        </p:tgtEl>
                                        <p:attrNameLst>
                                          <p:attrName>ppt_x</p:attrName>
                                          <p:attrName>ppt_y</p:attrName>
                                        </p:attrNameLst>
                                      </p:cBhvr>
                                      <p:rCtr x="0" y="-12500"/>
                                    </p:animMotion>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childTnLst>
                                </p:cTn>
                              </p:par>
                              <p:par>
                                <p:cTn id="10" presetID="22" presetClass="entr" presetSubtype="8" fill="hold" grpId="0" nodeType="withEffect">
                                  <p:stCondLst>
                                    <p:cond delay="20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1000"/>
                                        <p:tgtEl>
                                          <p:spTgt spid="126"/>
                                        </p:tgtEl>
                                      </p:cBhvr>
                                    </p:animEffect>
                                  </p:childTnLst>
                                </p:cTn>
                              </p:par>
                              <p:par>
                                <p:cTn id="13" presetID="22" presetClass="entr" presetSubtype="8" fill="hold" grpId="0" nodeType="withEffect">
                                  <p:stCondLst>
                                    <p:cond delay="400"/>
                                  </p:stCondLst>
                                  <p:childTnLst>
                                    <p:set>
                                      <p:cBhvr>
                                        <p:cTn id="14" dur="1" fill="hold">
                                          <p:stCondLst>
                                            <p:cond delay="0"/>
                                          </p:stCondLst>
                                        </p:cTn>
                                        <p:tgtEl>
                                          <p:spTgt spid="127"/>
                                        </p:tgtEl>
                                        <p:attrNameLst>
                                          <p:attrName>style.visibility</p:attrName>
                                        </p:attrNameLst>
                                      </p:cBhvr>
                                      <p:to>
                                        <p:strVal val="visible"/>
                                      </p:to>
                                    </p:set>
                                    <p:animEffect transition="in" filter="wipe(left)">
                                      <p:cBhvr>
                                        <p:cTn id="15" dur="1000"/>
                                        <p:tgtEl>
                                          <p:spTgt spid="127"/>
                                        </p:tgtEl>
                                      </p:cBhvr>
                                    </p:animEffect>
                                  </p:childTnLst>
                                </p:cTn>
                              </p:par>
                              <p:par>
                                <p:cTn id="16" presetID="22" presetClass="entr" presetSubtype="8" fill="hold" grpId="0" nodeType="withEffect">
                                  <p:stCondLst>
                                    <p:cond delay="600"/>
                                  </p:stCondLst>
                                  <p:childTnLst>
                                    <p:set>
                                      <p:cBhvr>
                                        <p:cTn id="17" dur="1" fill="hold">
                                          <p:stCondLst>
                                            <p:cond delay="0"/>
                                          </p:stCondLst>
                                        </p:cTn>
                                        <p:tgtEl>
                                          <p:spTgt spid="128"/>
                                        </p:tgtEl>
                                        <p:attrNameLst>
                                          <p:attrName>style.visibility</p:attrName>
                                        </p:attrNameLst>
                                      </p:cBhvr>
                                      <p:to>
                                        <p:strVal val="visible"/>
                                      </p:to>
                                    </p:set>
                                    <p:animEffect transition="in" filter="wipe(left)">
                                      <p:cBhvr>
                                        <p:cTn id="18" dur="1000"/>
                                        <p:tgtEl>
                                          <p:spTgt spid="128"/>
                                        </p:tgtEl>
                                      </p:cBhvr>
                                    </p:animEffect>
                                  </p:childTnLst>
                                </p:cTn>
                              </p:par>
                              <p:par>
                                <p:cTn id="19" presetID="22" presetClass="entr" presetSubtype="8" fill="hold" grpId="0" nodeType="withEffect">
                                  <p:stCondLst>
                                    <p:cond delay="800"/>
                                  </p:stCondLst>
                                  <p:childTnLst>
                                    <p:set>
                                      <p:cBhvr>
                                        <p:cTn id="20" dur="1" fill="hold">
                                          <p:stCondLst>
                                            <p:cond delay="0"/>
                                          </p:stCondLst>
                                        </p:cTn>
                                        <p:tgtEl>
                                          <p:spTgt spid="129"/>
                                        </p:tgtEl>
                                        <p:attrNameLst>
                                          <p:attrName>style.visibility</p:attrName>
                                        </p:attrNameLst>
                                      </p:cBhvr>
                                      <p:to>
                                        <p:strVal val="visible"/>
                                      </p:to>
                                    </p:set>
                                    <p:animEffect transition="in" filter="wipe(left)">
                                      <p:cBhvr>
                                        <p:cTn id="21" dur="1000"/>
                                        <p:tgtEl>
                                          <p:spTgt spid="129"/>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130"/>
                                        </p:tgtEl>
                                        <p:attrNameLst>
                                          <p:attrName>style.visibility</p:attrName>
                                        </p:attrNameLst>
                                      </p:cBhvr>
                                      <p:to>
                                        <p:strVal val="visible"/>
                                      </p:to>
                                    </p:set>
                                    <p:animEffect transition="in" filter="wipe(left)">
                                      <p:cBhvr>
                                        <p:cTn id="24" dur="1000"/>
                                        <p:tgtEl>
                                          <p:spTgt spid="13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wipe(left)">
                                      <p:cBhvr>
                                        <p:cTn id="27" dur="1000"/>
                                        <p:tgtEl>
                                          <p:spTgt spid="131"/>
                                        </p:tgtEl>
                                      </p:cBhvr>
                                    </p:animEffect>
                                  </p:childTnLst>
                                </p:cTn>
                              </p:par>
                              <p:par>
                                <p:cTn id="28" presetID="22" presetClass="entr" presetSubtype="8" fill="hold" grpId="0" nodeType="withEffect">
                                  <p:stCondLst>
                                    <p:cond delay="200"/>
                                  </p:stCondLst>
                                  <p:childTnLst>
                                    <p:set>
                                      <p:cBhvr>
                                        <p:cTn id="29" dur="1" fill="hold">
                                          <p:stCondLst>
                                            <p:cond delay="0"/>
                                          </p:stCondLst>
                                        </p:cTn>
                                        <p:tgtEl>
                                          <p:spTgt spid="132"/>
                                        </p:tgtEl>
                                        <p:attrNameLst>
                                          <p:attrName>style.visibility</p:attrName>
                                        </p:attrNameLst>
                                      </p:cBhvr>
                                      <p:to>
                                        <p:strVal val="visible"/>
                                      </p:to>
                                    </p:set>
                                    <p:animEffect transition="in" filter="wipe(left)">
                                      <p:cBhvr>
                                        <p:cTn id="30" dur="1000"/>
                                        <p:tgtEl>
                                          <p:spTgt spid="132"/>
                                        </p:tgtEl>
                                      </p:cBhvr>
                                    </p:animEffect>
                                  </p:childTnLst>
                                </p:cTn>
                              </p:par>
                              <p:par>
                                <p:cTn id="31" presetID="22" presetClass="entr" presetSubtype="8" fill="hold" grpId="0" nodeType="withEffect">
                                  <p:stCondLst>
                                    <p:cond delay="40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1000"/>
                                        <p:tgtEl>
                                          <p:spTgt spid="138"/>
                                        </p:tgtEl>
                                      </p:cBhvr>
                                    </p:animEffect>
                                  </p:childTnLst>
                                </p:cTn>
                              </p:par>
                              <p:par>
                                <p:cTn id="34" presetID="22" presetClass="entr" presetSubtype="8" fill="hold" grpId="0" nodeType="withEffect">
                                  <p:stCondLst>
                                    <p:cond delay="600"/>
                                  </p:stCondLst>
                                  <p:childTnLst>
                                    <p:set>
                                      <p:cBhvr>
                                        <p:cTn id="35" dur="1" fill="hold">
                                          <p:stCondLst>
                                            <p:cond delay="0"/>
                                          </p:stCondLst>
                                        </p:cTn>
                                        <p:tgtEl>
                                          <p:spTgt spid="139"/>
                                        </p:tgtEl>
                                        <p:attrNameLst>
                                          <p:attrName>style.visibility</p:attrName>
                                        </p:attrNameLst>
                                      </p:cBhvr>
                                      <p:to>
                                        <p:strVal val="visible"/>
                                      </p:to>
                                    </p:set>
                                    <p:animEffect transition="in" filter="wipe(left)">
                                      <p:cBhvr>
                                        <p:cTn id="36" dur="1000"/>
                                        <p:tgtEl>
                                          <p:spTgt spid="139"/>
                                        </p:tgtEl>
                                      </p:cBhvr>
                                    </p:animEffect>
                                  </p:childTnLst>
                                </p:cTn>
                              </p:par>
                              <p:par>
                                <p:cTn id="37" presetID="22" presetClass="entr" presetSubtype="8" fill="hold" grpId="0" nodeType="withEffect">
                                  <p:stCondLst>
                                    <p:cond delay="800"/>
                                  </p:stCondLst>
                                  <p:childTnLst>
                                    <p:set>
                                      <p:cBhvr>
                                        <p:cTn id="38" dur="1" fill="hold">
                                          <p:stCondLst>
                                            <p:cond delay="0"/>
                                          </p:stCondLst>
                                        </p:cTn>
                                        <p:tgtEl>
                                          <p:spTgt spid="140"/>
                                        </p:tgtEl>
                                        <p:attrNameLst>
                                          <p:attrName>style.visibility</p:attrName>
                                        </p:attrNameLst>
                                      </p:cBhvr>
                                      <p:to>
                                        <p:strVal val="visible"/>
                                      </p:to>
                                    </p:set>
                                    <p:animEffect transition="in" filter="wipe(left)">
                                      <p:cBhvr>
                                        <p:cTn id="39" dur="1000"/>
                                        <p:tgtEl>
                                          <p:spTgt spid="140"/>
                                        </p:tgtEl>
                                      </p:cBhvr>
                                    </p:animEffect>
                                  </p:childTnLst>
                                </p:cTn>
                              </p:par>
                              <p:par>
                                <p:cTn id="40" presetID="22" presetClass="entr" presetSubtype="8" fill="hold" grpId="0" nodeType="withEffect">
                                  <p:stCondLst>
                                    <p:cond delay="1000"/>
                                  </p:stCondLst>
                                  <p:childTnLst>
                                    <p:set>
                                      <p:cBhvr>
                                        <p:cTn id="41" dur="1" fill="hold">
                                          <p:stCondLst>
                                            <p:cond delay="0"/>
                                          </p:stCondLst>
                                        </p:cTn>
                                        <p:tgtEl>
                                          <p:spTgt spid="141"/>
                                        </p:tgtEl>
                                        <p:attrNameLst>
                                          <p:attrName>style.visibility</p:attrName>
                                        </p:attrNameLst>
                                      </p:cBhvr>
                                      <p:to>
                                        <p:strVal val="visible"/>
                                      </p:to>
                                    </p:set>
                                    <p:animEffect transition="in" filter="wipe(left)">
                                      <p:cBhvr>
                                        <p:cTn id="42" dur="1000"/>
                                        <p:tgtEl>
                                          <p:spTgt spid="14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2"/>
                                        </p:tgtEl>
                                        <p:attrNameLst>
                                          <p:attrName>style.visibility</p:attrName>
                                        </p:attrNameLst>
                                      </p:cBhvr>
                                      <p:to>
                                        <p:strVal val="visible"/>
                                      </p:to>
                                    </p:set>
                                    <p:animEffect transition="in" filter="wipe(left)">
                                      <p:cBhvr>
                                        <p:cTn id="45" dur="1000"/>
                                        <p:tgtEl>
                                          <p:spTgt spid="14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43"/>
                                        </p:tgtEl>
                                        <p:attrNameLst>
                                          <p:attrName>style.visibility</p:attrName>
                                        </p:attrNameLst>
                                      </p:cBhvr>
                                      <p:to>
                                        <p:strVal val="visible"/>
                                      </p:to>
                                    </p:set>
                                    <p:animEffect transition="in" filter="wipe(left)">
                                      <p:cBhvr>
                                        <p:cTn id="48" dur="1000"/>
                                        <p:tgtEl>
                                          <p:spTgt spid="143"/>
                                        </p:tgtEl>
                                      </p:cBhvr>
                                    </p:animEffect>
                                  </p:childTnLst>
                                </p:cTn>
                              </p:par>
                              <p:par>
                                <p:cTn id="49" presetID="22" presetClass="entr" presetSubtype="8" fill="hold" grpId="0" nodeType="withEffect">
                                  <p:stCondLst>
                                    <p:cond delay="200"/>
                                  </p:stCondLst>
                                  <p:childTnLst>
                                    <p:set>
                                      <p:cBhvr>
                                        <p:cTn id="50" dur="1" fill="hold">
                                          <p:stCondLst>
                                            <p:cond delay="0"/>
                                          </p:stCondLst>
                                        </p:cTn>
                                        <p:tgtEl>
                                          <p:spTgt spid="144"/>
                                        </p:tgtEl>
                                        <p:attrNameLst>
                                          <p:attrName>style.visibility</p:attrName>
                                        </p:attrNameLst>
                                      </p:cBhvr>
                                      <p:to>
                                        <p:strVal val="visible"/>
                                      </p:to>
                                    </p:set>
                                    <p:animEffect transition="in" filter="wipe(left)">
                                      <p:cBhvr>
                                        <p:cTn id="51" dur="1000"/>
                                        <p:tgtEl>
                                          <p:spTgt spid="144"/>
                                        </p:tgtEl>
                                      </p:cBhvr>
                                    </p:animEffect>
                                  </p:childTnLst>
                                </p:cTn>
                              </p:par>
                              <p:par>
                                <p:cTn id="52" presetID="22" presetClass="entr" presetSubtype="8" fill="hold" grpId="0" nodeType="withEffect">
                                  <p:stCondLst>
                                    <p:cond delay="400"/>
                                  </p:stCondLst>
                                  <p:childTnLst>
                                    <p:set>
                                      <p:cBhvr>
                                        <p:cTn id="53" dur="1" fill="hold">
                                          <p:stCondLst>
                                            <p:cond delay="0"/>
                                          </p:stCondLst>
                                        </p:cTn>
                                        <p:tgtEl>
                                          <p:spTgt spid="145"/>
                                        </p:tgtEl>
                                        <p:attrNameLst>
                                          <p:attrName>style.visibility</p:attrName>
                                        </p:attrNameLst>
                                      </p:cBhvr>
                                      <p:to>
                                        <p:strVal val="visible"/>
                                      </p:to>
                                    </p:set>
                                    <p:animEffect transition="in" filter="wipe(left)">
                                      <p:cBhvr>
                                        <p:cTn id="54" dur="1000"/>
                                        <p:tgtEl>
                                          <p:spTgt spid="145"/>
                                        </p:tgtEl>
                                      </p:cBhvr>
                                    </p:animEffect>
                                  </p:childTnLst>
                                </p:cTn>
                              </p:par>
                              <p:par>
                                <p:cTn id="55" presetID="22" presetClass="entr" presetSubtype="8" fill="hold" grpId="0" nodeType="withEffect">
                                  <p:stCondLst>
                                    <p:cond delay="600"/>
                                  </p:stCondLst>
                                  <p:childTnLst>
                                    <p:set>
                                      <p:cBhvr>
                                        <p:cTn id="56" dur="1" fill="hold">
                                          <p:stCondLst>
                                            <p:cond delay="0"/>
                                          </p:stCondLst>
                                        </p:cTn>
                                        <p:tgtEl>
                                          <p:spTgt spid="146"/>
                                        </p:tgtEl>
                                        <p:attrNameLst>
                                          <p:attrName>style.visibility</p:attrName>
                                        </p:attrNameLst>
                                      </p:cBhvr>
                                      <p:to>
                                        <p:strVal val="visible"/>
                                      </p:to>
                                    </p:set>
                                    <p:animEffect transition="in" filter="wipe(left)">
                                      <p:cBhvr>
                                        <p:cTn id="57" dur="1000"/>
                                        <p:tgtEl>
                                          <p:spTgt spid="146"/>
                                        </p:tgtEl>
                                      </p:cBhvr>
                                    </p:animEffect>
                                  </p:childTnLst>
                                </p:cTn>
                              </p:par>
                              <p:par>
                                <p:cTn id="58" presetID="22" presetClass="entr" presetSubtype="8" fill="hold" grpId="0" nodeType="withEffect">
                                  <p:stCondLst>
                                    <p:cond delay="800"/>
                                  </p:stCondLst>
                                  <p:childTnLst>
                                    <p:set>
                                      <p:cBhvr>
                                        <p:cTn id="59" dur="1" fill="hold">
                                          <p:stCondLst>
                                            <p:cond delay="0"/>
                                          </p:stCondLst>
                                        </p:cTn>
                                        <p:tgtEl>
                                          <p:spTgt spid="147"/>
                                        </p:tgtEl>
                                        <p:attrNameLst>
                                          <p:attrName>style.visibility</p:attrName>
                                        </p:attrNameLst>
                                      </p:cBhvr>
                                      <p:to>
                                        <p:strVal val="visible"/>
                                      </p:to>
                                    </p:set>
                                    <p:animEffect transition="in" filter="wipe(left)">
                                      <p:cBhvr>
                                        <p:cTn id="60" dur="1000"/>
                                        <p:tgtEl>
                                          <p:spTgt spid="14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wipe(left)">
                                      <p:cBhvr>
                                        <p:cTn id="63" dur="1000"/>
                                        <p:tgtEl>
                                          <p:spTgt spid="148"/>
                                        </p:tgtEl>
                                      </p:cBhvr>
                                    </p:animEffect>
                                  </p:childTnLst>
                                </p:cTn>
                              </p:par>
                              <p:par>
                                <p:cTn id="64" presetID="22" presetClass="entr" presetSubtype="8" fill="hold" grpId="0" nodeType="withEffect">
                                  <p:stCondLst>
                                    <p:cond delay="200"/>
                                  </p:stCondLst>
                                  <p:childTnLst>
                                    <p:set>
                                      <p:cBhvr>
                                        <p:cTn id="65" dur="1" fill="hold">
                                          <p:stCondLst>
                                            <p:cond delay="0"/>
                                          </p:stCondLst>
                                        </p:cTn>
                                        <p:tgtEl>
                                          <p:spTgt spid="149"/>
                                        </p:tgtEl>
                                        <p:attrNameLst>
                                          <p:attrName>style.visibility</p:attrName>
                                        </p:attrNameLst>
                                      </p:cBhvr>
                                      <p:to>
                                        <p:strVal val="visible"/>
                                      </p:to>
                                    </p:set>
                                    <p:animEffect transition="in" filter="wipe(left)">
                                      <p:cBhvr>
                                        <p:cTn id="66" dur="1000"/>
                                        <p:tgtEl>
                                          <p:spTgt spid="149"/>
                                        </p:tgtEl>
                                      </p:cBhvr>
                                    </p:animEffect>
                                  </p:childTnLst>
                                </p:cTn>
                              </p:par>
                              <p:par>
                                <p:cTn id="67" presetID="22" presetClass="entr" presetSubtype="8" fill="hold" grpId="0" nodeType="withEffect">
                                  <p:stCondLst>
                                    <p:cond delay="400"/>
                                  </p:stCondLst>
                                  <p:childTnLst>
                                    <p:set>
                                      <p:cBhvr>
                                        <p:cTn id="68" dur="1" fill="hold">
                                          <p:stCondLst>
                                            <p:cond delay="0"/>
                                          </p:stCondLst>
                                        </p:cTn>
                                        <p:tgtEl>
                                          <p:spTgt spid="150"/>
                                        </p:tgtEl>
                                        <p:attrNameLst>
                                          <p:attrName>style.visibility</p:attrName>
                                        </p:attrNameLst>
                                      </p:cBhvr>
                                      <p:to>
                                        <p:strVal val="visible"/>
                                      </p:to>
                                    </p:set>
                                    <p:animEffect transition="in" filter="wipe(left)">
                                      <p:cBhvr>
                                        <p:cTn id="69" dur="1000"/>
                                        <p:tgtEl>
                                          <p:spTgt spid="150"/>
                                        </p:tgtEl>
                                      </p:cBhvr>
                                    </p:animEffect>
                                  </p:childTnLst>
                                </p:cTn>
                              </p:par>
                              <p:par>
                                <p:cTn id="70" presetID="22" presetClass="entr" presetSubtype="8" fill="hold" grpId="0" nodeType="withEffect">
                                  <p:stCondLst>
                                    <p:cond delay="600"/>
                                  </p:stCondLst>
                                  <p:childTnLst>
                                    <p:set>
                                      <p:cBhvr>
                                        <p:cTn id="71" dur="1" fill="hold">
                                          <p:stCondLst>
                                            <p:cond delay="0"/>
                                          </p:stCondLst>
                                        </p:cTn>
                                        <p:tgtEl>
                                          <p:spTgt spid="151"/>
                                        </p:tgtEl>
                                        <p:attrNameLst>
                                          <p:attrName>style.visibility</p:attrName>
                                        </p:attrNameLst>
                                      </p:cBhvr>
                                      <p:to>
                                        <p:strVal val="visible"/>
                                      </p:to>
                                    </p:set>
                                    <p:animEffect transition="in" filter="wipe(left)">
                                      <p:cBhvr>
                                        <p:cTn id="72" dur="1000"/>
                                        <p:tgtEl>
                                          <p:spTgt spid="151"/>
                                        </p:tgtEl>
                                      </p:cBhvr>
                                    </p:animEffect>
                                  </p:childTnLst>
                                </p:cTn>
                              </p:par>
                              <p:par>
                                <p:cTn id="73" presetID="22" presetClass="entr" presetSubtype="8" fill="hold" grpId="0" nodeType="withEffect">
                                  <p:stCondLst>
                                    <p:cond delay="800"/>
                                  </p:stCondLst>
                                  <p:childTnLst>
                                    <p:set>
                                      <p:cBhvr>
                                        <p:cTn id="74" dur="1" fill="hold">
                                          <p:stCondLst>
                                            <p:cond delay="0"/>
                                          </p:stCondLst>
                                        </p:cTn>
                                        <p:tgtEl>
                                          <p:spTgt spid="152"/>
                                        </p:tgtEl>
                                        <p:attrNameLst>
                                          <p:attrName>style.visibility</p:attrName>
                                        </p:attrNameLst>
                                      </p:cBhvr>
                                      <p:to>
                                        <p:strVal val="visible"/>
                                      </p:to>
                                    </p:set>
                                    <p:animEffect transition="in" filter="wipe(left)">
                                      <p:cBhvr>
                                        <p:cTn id="75" dur="1000"/>
                                        <p:tgtEl>
                                          <p:spTgt spid="152"/>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wipe(left)">
                                      <p:cBhvr>
                                        <p:cTn id="78" dur="1000"/>
                                        <p:tgtEl>
                                          <p:spTgt spid="153"/>
                                        </p:tgtEl>
                                      </p:cBhvr>
                                    </p:animEffect>
                                  </p:childTnLst>
                                </p:cTn>
                              </p:par>
                              <p:par>
                                <p:cTn id="79" presetID="22" presetClass="entr" presetSubtype="8" fill="hold" grpId="0" nodeType="withEffect">
                                  <p:stCondLst>
                                    <p:cond delay="1000"/>
                                  </p:stCondLst>
                                  <p:childTnLst>
                                    <p:set>
                                      <p:cBhvr>
                                        <p:cTn id="80" dur="1" fill="hold">
                                          <p:stCondLst>
                                            <p:cond delay="0"/>
                                          </p:stCondLst>
                                        </p:cTn>
                                        <p:tgtEl>
                                          <p:spTgt spid="154"/>
                                        </p:tgtEl>
                                        <p:attrNameLst>
                                          <p:attrName>style.visibility</p:attrName>
                                        </p:attrNameLst>
                                      </p:cBhvr>
                                      <p:to>
                                        <p:strVal val="visible"/>
                                      </p:to>
                                    </p:set>
                                    <p:animEffect transition="in" filter="wipe(left)">
                                      <p:cBhvr>
                                        <p:cTn id="81" dur="1000"/>
                                        <p:tgtEl>
                                          <p:spTgt spid="154"/>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55"/>
                                        </p:tgtEl>
                                        <p:attrNameLst>
                                          <p:attrName>style.visibility</p:attrName>
                                        </p:attrNameLst>
                                      </p:cBhvr>
                                      <p:to>
                                        <p:strVal val="visible"/>
                                      </p:to>
                                    </p:set>
                                    <p:animEffect transition="in" filter="wipe(left)">
                                      <p:cBhvr>
                                        <p:cTn id="84" dur="1000"/>
                                        <p:tgtEl>
                                          <p:spTgt spid="155"/>
                                        </p:tgtEl>
                                      </p:cBhvr>
                                    </p:animEffect>
                                  </p:childTnLst>
                                </p:cTn>
                              </p:par>
                              <p:par>
                                <p:cTn id="85" presetID="22" presetClass="entr" presetSubtype="8" fill="hold" grpId="0" nodeType="withEffect">
                                  <p:stCondLst>
                                    <p:cond delay="200"/>
                                  </p:stCondLst>
                                  <p:childTnLst>
                                    <p:set>
                                      <p:cBhvr>
                                        <p:cTn id="86" dur="1" fill="hold">
                                          <p:stCondLst>
                                            <p:cond delay="0"/>
                                          </p:stCondLst>
                                        </p:cTn>
                                        <p:tgtEl>
                                          <p:spTgt spid="156"/>
                                        </p:tgtEl>
                                        <p:attrNameLst>
                                          <p:attrName>style.visibility</p:attrName>
                                        </p:attrNameLst>
                                      </p:cBhvr>
                                      <p:to>
                                        <p:strVal val="visible"/>
                                      </p:to>
                                    </p:set>
                                    <p:animEffect transition="in" filter="wipe(left)">
                                      <p:cBhvr>
                                        <p:cTn id="87" dur="1000"/>
                                        <p:tgtEl>
                                          <p:spTgt spid="156"/>
                                        </p:tgtEl>
                                      </p:cBhvr>
                                    </p:animEffect>
                                  </p:childTnLst>
                                </p:cTn>
                              </p:par>
                              <p:par>
                                <p:cTn id="88" presetID="22" presetClass="entr" presetSubtype="8" fill="hold" grpId="0" nodeType="withEffect">
                                  <p:stCondLst>
                                    <p:cond delay="400"/>
                                  </p:stCondLst>
                                  <p:childTnLst>
                                    <p:set>
                                      <p:cBhvr>
                                        <p:cTn id="89" dur="1" fill="hold">
                                          <p:stCondLst>
                                            <p:cond delay="0"/>
                                          </p:stCondLst>
                                        </p:cTn>
                                        <p:tgtEl>
                                          <p:spTgt spid="157"/>
                                        </p:tgtEl>
                                        <p:attrNameLst>
                                          <p:attrName>style.visibility</p:attrName>
                                        </p:attrNameLst>
                                      </p:cBhvr>
                                      <p:to>
                                        <p:strVal val="visible"/>
                                      </p:to>
                                    </p:set>
                                    <p:animEffect transition="in" filter="wipe(left)">
                                      <p:cBhvr>
                                        <p:cTn id="90" dur="1000"/>
                                        <p:tgtEl>
                                          <p:spTgt spid="157"/>
                                        </p:tgtEl>
                                      </p:cBhvr>
                                    </p:animEffect>
                                  </p:childTnLst>
                                </p:cTn>
                              </p:par>
                              <p:par>
                                <p:cTn id="91" presetID="22" presetClass="entr" presetSubtype="8" fill="hold" grpId="0" nodeType="withEffect">
                                  <p:stCondLst>
                                    <p:cond delay="600"/>
                                  </p:stCondLst>
                                  <p:childTnLst>
                                    <p:set>
                                      <p:cBhvr>
                                        <p:cTn id="92" dur="1" fill="hold">
                                          <p:stCondLst>
                                            <p:cond delay="0"/>
                                          </p:stCondLst>
                                        </p:cTn>
                                        <p:tgtEl>
                                          <p:spTgt spid="231"/>
                                        </p:tgtEl>
                                        <p:attrNameLst>
                                          <p:attrName>style.visibility</p:attrName>
                                        </p:attrNameLst>
                                      </p:cBhvr>
                                      <p:to>
                                        <p:strVal val="visible"/>
                                      </p:to>
                                    </p:set>
                                    <p:animEffect transition="in" filter="wipe(left)">
                                      <p:cBhvr>
                                        <p:cTn id="93" dur="1000"/>
                                        <p:tgtEl>
                                          <p:spTgt spid="231"/>
                                        </p:tgtEl>
                                      </p:cBhvr>
                                    </p:animEffect>
                                  </p:childTnLst>
                                </p:cTn>
                              </p:par>
                              <p:par>
                                <p:cTn id="94" presetID="22" presetClass="entr" presetSubtype="8" fill="hold" grpId="0" nodeType="withEffect">
                                  <p:stCondLst>
                                    <p:cond delay="800"/>
                                  </p:stCondLst>
                                  <p:childTnLst>
                                    <p:set>
                                      <p:cBhvr>
                                        <p:cTn id="95" dur="1" fill="hold">
                                          <p:stCondLst>
                                            <p:cond delay="0"/>
                                          </p:stCondLst>
                                        </p:cTn>
                                        <p:tgtEl>
                                          <p:spTgt spid="232"/>
                                        </p:tgtEl>
                                        <p:attrNameLst>
                                          <p:attrName>style.visibility</p:attrName>
                                        </p:attrNameLst>
                                      </p:cBhvr>
                                      <p:to>
                                        <p:strVal val="visible"/>
                                      </p:to>
                                    </p:set>
                                    <p:animEffect transition="in" filter="wipe(left)">
                                      <p:cBhvr>
                                        <p:cTn id="96" dur="1000"/>
                                        <p:tgtEl>
                                          <p:spTgt spid="232"/>
                                        </p:tgtEl>
                                      </p:cBhvr>
                                    </p:animEffect>
                                  </p:childTnLst>
                                </p:cTn>
                              </p:par>
                              <p:par>
                                <p:cTn id="97" presetID="22" presetClass="entr" presetSubtype="8" fill="hold" grpId="0" nodeType="withEffect">
                                  <p:stCondLst>
                                    <p:cond delay="1700"/>
                                  </p:stCondLst>
                                  <p:childTnLst>
                                    <p:set>
                                      <p:cBhvr>
                                        <p:cTn id="98" dur="1" fill="hold">
                                          <p:stCondLst>
                                            <p:cond delay="0"/>
                                          </p:stCondLst>
                                        </p:cTn>
                                        <p:tgtEl>
                                          <p:spTgt spid="233"/>
                                        </p:tgtEl>
                                        <p:attrNameLst>
                                          <p:attrName>style.visibility</p:attrName>
                                        </p:attrNameLst>
                                      </p:cBhvr>
                                      <p:to>
                                        <p:strVal val="visible"/>
                                      </p:to>
                                    </p:set>
                                    <p:animEffect transition="in" filter="wipe(left)">
                                      <p:cBhvr>
                                        <p:cTn id="99" dur="1000"/>
                                        <p:tgtEl>
                                          <p:spTgt spid="233"/>
                                        </p:tgtEl>
                                      </p:cBhvr>
                                    </p:animEffect>
                                  </p:childTnLst>
                                </p:cTn>
                              </p:par>
                              <p:par>
                                <p:cTn id="100" presetID="22" presetClass="entr" presetSubtype="2" fill="hold" nodeType="withEffect">
                                  <p:stCondLst>
                                    <p:cond delay="2600"/>
                                  </p:stCondLst>
                                  <p:childTnLst>
                                    <p:set>
                                      <p:cBhvr>
                                        <p:cTn id="101" dur="1" fill="hold">
                                          <p:stCondLst>
                                            <p:cond delay="0"/>
                                          </p:stCondLst>
                                        </p:cTn>
                                        <p:tgtEl>
                                          <p:spTgt spid="4"/>
                                        </p:tgtEl>
                                        <p:attrNameLst>
                                          <p:attrName>style.visibility</p:attrName>
                                        </p:attrNameLst>
                                      </p:cBhvr>
                                      <p:to>
                                        <p:strVal val="visible"/>
                                      </p:to>
                                    </p:set>
                                    <p:animEffect transition="in" filter="wipe(right)">
                                      <p:cBhvr>
                                        <p:cTn id="102" dur="500"/>
                                        <p:tgtEl>
                                          <p:spTgt spid="4"/>
                                        </p:tgtEl>
                                      </p:cBhvr>
                                    </p:animEffect>
                                  </p:childTnLst>
                                </p:cTn>
                              </p:par>
                              <p:par>
                                <p:cTn id="103" presetID="42" presetClass="entr" presetSubtype="0" fill="hold" nodeType="withEffect">
                                  <p:stCondLst>
                                    <p:cond delay="3000"/>
                                  </p:stCondLst>
                                  <p:childTnLst>
                                    <p:set>
                                      <p:cBhvr>
                                        <p:cTn id="104" dur="1" fill="hold">
                                          <p:stCondLst>
                                            <p:cond delay="0"/>
                                          </p:stCondLst>
                                        </p:cTn>
                                        <p:tgtEl>
                                          <p:spTgt spid="7"/>
                                        </p:tgtEl>
                                        <p:attrNameLst>
                                          <p:attrName>style.visibility</p:attrName>
                                        </p:attrNameLst>
                                      </p:cBhvr>
                                      <p:to>
                                        <p:strVal val="visible"/>
                                      </p:to>
                                    </p:set>
                                    <p:animEffect transition="in" filter="fade">
                                      <p:cBhvr>
                                        <p:cTn id="105" dur="1000"/>
                                        <p:tgtEl>
                                          <p:spTgt spid="7"/>
                                        </p:tgtEl>
                                      </p:cBhvr>
                                    </p:animEffect>
                                    <p:anim calcmode="lin" valueType="num">
                                      <p:cBhvr>
                                        <p:cTn id="106" dur="1000" fill="hold"/>
                                        <p:tgtEl>
                                          <p:spTgt spid="7"/>
                                        </p:tgtEl>
                                        <p:attrNameLst>
                                          <p:attrName>ppt_x</p:attrName>
                                        </p:attrNameLst>
                                      </p:cBhvr>
                                      <p:tavLst>
                                        <p:tav tm="0">
                                          <p:val>
                                            <p:strVal val="#ppt_x"/>
                                          </p:val>
                                        </p:tav>
                                        <p:tav tm="100000">
                                          <p:val>
                                            <p:strVal val="#ppt_x"/>
                                          </p:val>
                                        </p:tav>
                                      </p:tavLst>
                                    </p:anim>
                                    <p:anim calcmode="lin" valueType="num">
                                      <p:cBhvr>
                                        <p:cTn id="107" dur="1000" fill="hold"/>
                                        <p:tgtEl>
                                          <p:spTgt spid="7"/>
                                        </p:tgtEl>
                                        <p:attrNameLst>
                                          <p:attrName>ppt_y</p:attrName>
                                        </p:attrNameLst>
                                      </p:cBhvr>
                                      <p:tavLst>
                                        <p:tav tm="0">
                                          <p:val>
                                            <p:strVal val="#ppt_y+.1"/>
                                          </p:val>
                                        </p:tav>
                                        <p:tav tm="100000">
                                          <p:val>
                                            <p:strVal val="#ppt_y"/>
                                          </p:val>
                                        </p:tav>
                                      </p:tavLst>
                                    </p:anim>
                                  </p:childTnLst>
                                </p:cTn>
                              </p:par>
                              <p:par>
                                <p:cTn id="108" presetID="22" presetClass="entr" presetSubtype="8" fill="hold" nodeType="withEffect">
                                  <p:stCondLst>
                                    <p:cond delay="3900"/>
                                  </p:stCondLst>
                                  <p:childTnLst>
                                    <p:set>
                                      <p:cBhvr>
                                        <p:cTn id="109" dur="1" fill="hold">
                                          <p:stCondLst>
                                            <p:cond delay="0"/>
                                          </p:stCondLst>
                                        </p:cTn>
                                        <p:tgtEl>
                                          <p:spTgt spid="8"/>
                                        </p:tgtEl>
                                        <p:attrNameLst>
                                          <p:attrName>style.visibility</p:attrName>
                                        </p:attrNameLst>
                                      </p:cBhvr>
                                      <p:to>
                                        <p:strVal val="visible"/>
                                      </p:to>
                                    </p:set>
                                    <p:animEffect transition="in" filter="wipe(left)">
                                      <p:cBhvr>
                                        <p:cTn id="110" dur="500"/>
                                        <p:tgtEl>
                                          <p:spTgt spid="8"/>
                                        </p:tgtEl>
                                      </p:cBhvr>
                                    </p:animEffect>
                                  </p:childTnLst>
                                </p:cTn>
                              </p:par>
                              <p:par>
                                <p:cTn id="111" presetID="42" presetClass="entr" presetSubtype="0" fill="hold" nodeType="withEffect">
                                  <p:stCondLst>
                                    <p:cond delay="4300"/>
                                  </p:stCondLst>
                                  <p:childTnLst>
                                    <p:set>
                                      <p:cBhvr>
                                        <p:cTn id="112" dur="1" fill="hold">
                                          <p:stCondLst>
                                            <p:cond delay="0"/>
                                          </p:stCondLst>
                                        </p:cTn>
                                        <p:tgtEl>
                                          <p:spTgt spid="10"/>
                                        </p:tgtEl>
                                        <p:attrNameLst>
                                          <p:attrName>style.visibility</p:attrName>
                                        </p:attrNameLst>
                                      </p:cBhvr>
                                      <p:to>
                                        <p:strVal val="visible"/>
                                      </p:to>
                                    </p:set>
                                    <p:animEffect transition="in" filter="fade">
                                      <p:cBhvr>
                                        <p:cTn id="113" dur="1000"/>
                                        <p:tgtEl>
                                          <p:spTgt spid="10"/>
                                        </p:tgtEl>
                                      </p:cBhvr>
                                    </p:animEffect>
                                    <p:anim calcmode="lin" valueType="num">
                                      <p:cBhvr>
                                        <p:cTn id="114" dur="1000" fill="hold"/>
                                        <p:tgtEl>
                                          <p:spTgt spid="10"/>
                                        </p:tgtEl>
                                        <p:attrNameLst>
                                          <p:attrName>ppt_x</p:attrName>
                                        </p:attrNameLst>
                                      </p:cBhvr>
                                      <p:tavLst>
                                        <p:tav tm="0">
                                          <p:val>
                                            <p:strVal val="#ppt_x"/>
                                          </p:val>
                                        </p:tav>
                                        <p:tav tm="100000">
                                          <p:val>
                                            <p:strVal val="#ppt_x"/>
                                          </p:val>
                                        </p:tav>
                                      </p:tavLst>
                                    </p:anim>
                                    <p:anim calcmode="lin" valueType="num">
                                      <p:cBhvr>
                                        <p:cTn id="115" dur="1000" fill="hold"/>
                                        <p:tgtEl>
                                          <p:spTgt spid="10"/>
                                        </p:tgtEl>
                                        <p:attrNameLst>
                                          <p:attrName>ppt_y</p:attrName>
                                        </p:attrNameLst>
                                      </p:cBhvr>
                                      <p:tavLst>
                                        <p:tav tm="0">
                                          <p:val>
                                            <p:strVal val="#ppt_y+.1"/>
                                          </p:val>
                                        </p:tav>
                                        <p:tav tm="100000">
                                          <p:val>
                                            <p:strVal val="#ppt_y"/>
                                          </p:val>
                                        </p:tav>
                                      </p:tavLst>
                                    </p:anim>
                                  </p:childTnLst>
                                </p:cTn>
                              </p:par>
                              <p:par>
                                <p:cTn id="116" presetID="22" presetClass="entr" presetSubtype="1" fill="hold" nodeType="withEffect">
                                  <p:stCondLst>
                                    <p:cond delay="5200"/>
                                  </p:stCondLst>
                                  <p:childTnLst>
                                    <p:set>
                                      <p:cBhvr>
                                        <p:cTn id="117" dur="1" fill="hold">
                                          <p:stCondLst>
                                            <p:cond delay="0"/>
                                          </p:stCondLst>
                                        </p:cTn>
                                        <p:tgtEl>
                                          <p:spTgt spid="11"/>
                                        </p:tgtEl>
                                        <p:attrNameLst>
                                          <p:attrName>style.visibility</p:attrName>
                                        </p:attrNameLst>
                                      </p:cBhvr>
                                      <p:to>
                                        <p:strVal val="visible"/>
                                      </p:to>
                                    </p:set>
                                    <p:animEffect transition="in" filter="wipe(up)">
                                      <p:cBhvr>
                                        <p:cTn id="118" dur="800"/>
                                        <p:tgtEl>
                                          <p:spTgt spid="11"/>
                                        </p:tgtEl>
                                      </p:cBhvr>
                                    </p:animEffect>
                                  </p:childTnLst>
                                </p:cTn>
                              </p:par>
                              <p:par>
                                <p:cTn id="119" presetID="42" presetClass="entr" presetSubtype="0" fill="hold" nodeType="withEffect">
                                  <p:stCondLst>
                                    <p:cond delay="5900"/>
                                  </p:stCondLst>
                                  <p:childTnLst>
                                    <p:set>
                                      <p:cBhvr>
                                        <p:cTn id="120" dur="1" fill="hold">
                                          <p:stCondLst>
                                            <p:cond delay="0"/>
                                          </p:stCondLst>
                                        </p:cTn>
                                        <p:tgtEl>
                                          <p:spTgt spid="9"/>
                                        </p:tgtEl>
                                        <p:attrNameLst>
                                          <p:attrName>style.visibility</p:attrName>
                                        </p:attrNameLst>
                                      </p:cBhvr>
                                      <p:to>
                                        <p:strVal val="visible"/>
                                      </p:to>
                                    </p:set>
                                    <p:animEffect transition="in" filter="fade">
                                      <p:cBhvr>
                                        <p:cTn id="121" dur="1000"/>
                                        <p:tgtEl>
                                          <p:spTgt spid="9"/>
                                        </p:tgtEl>
                                      </p:cBhvr>
                                    </p:animEffect>
                                    <p:anim calcmode="lin" valueType="num">
                                      <p:cBhvr>
                                        <p:cTn id="122" dur="1000" fill="hold"/>
                                        <p:tgtEl>
                                          <p:spTgt spid="9"/>
                                        </p:tgtEl>
                                        <p:attrNameLst>
                                          <p:attrName>ppt_x</p:attrName>
                                        </p:attrNameLst>
                                      </p:cBhvr>
                                      <p:tavLst>
                                        <p:tav tm="0">
                                          <p:val>
                                            <p:strVal val="#ppt_x"/>
                                          </p:val>
                                        </p:tav>
                                        <p:tav tm="100000">
                                          <p:val>
                                            <p:strVal val="#ppt_x"/>
                                          </p:val>
                                        </p:tav>
                                      </p:tavLst>
                                    </p:anim>
                                    <p:anim calcmode="lin" valueType="num">
                                      <p:cBhvr>
                                        <p:cTn id="1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6" grpId="0" animBg="1"/>
      <p:bldP spid="127" grpId="0" animBg="1"/>
      <p:bldP spid="128" grpId="0" animBg="1"/>
      <p:bldP spid="129" grpId="0" animBg="1"/>
      <p:bldP spid="130" grpId="0" animBg="1"/>
      <p:bldP spid="131" grpId="0" animBg="1"/>
      <p:bldP spid="132"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231" grpId="0" animBg="1"/>
      <p:bldP spid="232" grpId="0" animBg="1"/>
      <p:bldP spid="2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0309"/>
            </a:gs>
            <a:gs pos="82000">
              <a:srgbClr val="181A42"/>
            </a:gs>
            <a:gs pos="61025">
              <a:srgbClr val="182543"/>
            </a:gs>
            <a:gs pos="42087">
              <a:srgbClr val="13162D"/>
            </a:gs>
            <a:gs pos="21100">
              <a:srgbClr val="090913"/>
            </a:gs>
            <a:gs pos="100000">
              <a:srgbClr val="272D66"/>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5" name="矩形 4"/>
          <p:cNvSpPr/>
          <p:nvPr/>
        </p:nvSpPr>
        <p:spPr>
          <a:xfrm>
            <a:off x="-2877164" y="0"/>
            <a:ext cx="18022528" cy="97044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6" name="矩形 5"/>
          <p:cNvSpPr/>
          <p:nvPr/>
        </p:nvSpPr>
        <p:spPr>
          <a:xfrm>
            <a:off x="0" y="0"/>
            <a:ext cx="12192000" cy="685799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09" name="六边形 108"/>
          <p:cNvSpPr/>
          <p:nvPr/>
        </p:nvSpPr>
        <p:spPr>
          <a:xfrm rot="12320621">
            <a:off x="-580448" y="37820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0" name="六边形 109"/>
          <p:cNvSpPr/>
          <p:nvPr/>
        </p:nvSpPr>
        <p:spPr>
          <a:xfrm rot="12399544">
            <a:off x="-657229" y="374460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1" name="六边形 110"/>
          <p:cNvSpPr/>
          <p:nvPr/>
        </p:nvSpPr>
        <p:spPr>
          <a:xfrm rot="12478467">
            <a:off x="-733128" y="37054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2" name="六边形 111"/>
          <p:cNvSpPr/>
          <p:nvPr/>
        </p:nvSpPr>
        <p:spPr>
          <a:xfrm rot="12557390">
            <a:off x="-808108" y="366447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3" name="六边形 112"/>
          <p:cNvSpPr/>
          <p:nvPr/>
        </p:nvSpPr>
        <p:spPr>
          <a:xfrm rot="12636313">
            <a:off x="-882128" y="362182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4" name="六边形 113"/>
          <p:cNvSpPr/>
          <p:nvPr/>
        </p:nvSpPr>
        <p:spPr>
          <a:xfrm rot="12715236">
            <a:off x="-955151" y="357749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5" name="六边形 114"/>
          <p:cNvSpPr/>
          <p:nvPr/>
        </p:nvSpPr>
        <p:spPr>
          <a:xfrm rot="12794160">
            <a:off x="-1027136" y="353149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6" name="六边形 115"/>
          <p:cNvSpPr/>
          <p:nvPr/>
        </p:nvSpPr>
        <p:spPr>
          <a:xfrm rot="12873083">
            <a:off x="-1098046" y="348385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7" name="六边形 116"/>
          <p:cNvSpPr/>
          <p:nvPr/>
        </p:nvSpPr>
        <p:spPr>
          <a:xfrm rot="12952006">
            <a:off x="-1167844" y="343460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8" name="六边形 117"/>
          <p:cNvSpPr/>
          <p:nvPr/>
        </p:nvSpPr>
        <p:spPr>
          <a:xfrm rot="13030929">
            <a:off x="-1236492" y="338376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19" name="六边形 118"/>
          <p:cNvSpPr/>
          <p:nvPr/>
        </p:nvSpPr>
        <p:spPr>
          <a:xfrm rot="13109852">
            <a:off x="-1303956" y="333135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0" name="六边形 119"/>
          <p:cNvSpPr/>
          <p:nvPr/>
        </p:nvSpPr>
        <p:spPr>
          <a:xfrm rot="13188775">
            <a:off x="-1370199" y="327741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1" name="六边形 120"/>
          <p:cNvSpPr/>
          <p:nvPr/>
        </p:nvSpPr>
        <p:spPr>
          <a:xfrm rot="13267698">
            <a:off x="-1435187" y="322196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2" name="六边形 121"/>
          <p:cNvSpPr/>
          <p:nvPr/>
        </p:nvSpPr>
        <p:spPr>
          <a:xfrm rot="13346621">
            <a:off x="-1498884" y="31650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3" name="六边形 122"/>
          <p:cNvSpPr/>
          <p:nvPr/>
        </p:nvSpPr>
        <p:spPr>
          <a:xfrm rot="13425544">
            <a:off x="-1561257" y="310667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4" name="六边形 123"/>
          <p:cNvSpPr/>
          <p:nvPr/>
        </p:nvSpPr>
        <p:spPr>
          <a:xfrm rot="13504467">
            <a:off x="-1622274" y="304688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5" name="六边形 124"/>
          <p:cNvSpPr/>
          <p:nvPr/>
        </p:nvSpPr>
        <p:spPr>
          <a:xfrm rot="13583390">
            <a:off x="-1681903" y="298571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6" name="六边形 125"/>
          <p:cNvSpPr/>
          <p:nvPr/>
        </p:nvSpPr>
        <p:spPr>
          <a:xfrm rot="13662314">
            <a:off x="-1740112" y="292318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7" name="六边形 126"/>
          <p:cNvSpPr/>
          <p:nvPr/>
        </p:nvSpPr>
        <p:spPr>
          <a:xfrm rot="13741237">
            <a:off x="-1796871" y="285934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8" name="六边形 127"/>
          <p:cNvSpPr/>
          <p:nvPr/>
        </p:nvSpPr>
        <p:spPr>
          <a:xfrm rot="13820160">
            <a:off x="-1852148" y="279421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29" name="六边形 128"/>
          <p:cNvSpPr/>
          <p:nvPr/>
        </p:nvSpPr>
        <p:spPr>
          <a:xfrm rot="13899083">
            <a:off x="-1905916" y="27278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0" name="六边形 129"/>
          <p:cNvSpPr/>
          <p:nvPr/>
        </p:nvSpPr>
        <p:spPr>
          <a:xfrm rot="13978006">
            <a:off x="-1958146" y="26602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1" name="六边形 130"/>
          <p:cNvSpPr/>
          <p:nvPr/>
        </p:nvSpPr>
        <p:spPr>
          <a:xfrm rot="14056929">
            <a:off x="-2008810" y="259144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2" name="六边形 131"/>
          <p:cNvSpPr/>
          <p:nvPr/>
        </p:nvSpPr>
        <p:spPr>
          <a:xfrm rot="14135852">
            <a:off x="-2057882" y="252152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3" name="六边形 132"/>
          <p:cNvSpPr/>
          <p:nvPr/>
        </p:nvSpPr>
        <p:spPr>
          <a:xfrm rot="14214775">
            <a:off x="-2105336" y="24504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4" name="六边形 133"/>
          <p:cNvSpPr/>
          <p:nvPr/>
        </p:nvSpPr>
        <p:spPr>
          <a:xfrm rot="14293698">
            <a:off x="-2151147" y="237838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5" name="六边形 134"/>
          <p:cNvSpPr/>
          <p:nvPr/>
        </p:nvSpPr>
        <p:spPr>
          <a:xfrm rot="14372621">
            <a:off x="-2195290" y="230524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6" name="六边形 135"/>
          <p:cNvSpPr/>
          <p:nvPr/>
        </p:nvSpPr>
        <p:spPr>
          <a:xfrm rot="14451544">
            <a:off x="-2237743" y="22311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7" name="六边形 136"/>
          <p:cNvSpPr/>
          <p:nvPr/>
        </p:nvSpPr>
        <p:spPr>
          <a:xfrm rot="14530467">
            <a:off x="-2278482" y="21560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8" name="六边形 137"/>
          <p:cNvSpPr/>
          <p:nvPr/>
        </p:nvSpPr>
        <p:spPr>
          <a:xfrm rot="14609390">
            <a:off x="-2317488" y="20800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39" name="六边形 138"/>
          <p:cNvSpPr/>
          <p:nvPr/>
        </p:nvSpPr>
        <p:spPr>
          <a:xfrm rot="14688313">
            <a:off x="-2354739" y="20031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0" name="六边形 139"/>
          <p:cNvSpPr/>
          <p:nvPr/>
        </p:nvSpPr>
        <p:spPr>
          <a:xfrm rot="14767236">
            <a:off x="-2390215" y="192544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1" name="六边形 140"/>
          <p:cNvSpPr/>
          <p:nvPr/>
        </p:nvSpPr>
        <p:spPr>
          <a:xfrm rot="14846159">
            <a:off x="-2423898" y="184693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2" name="六边形 141"/>
          <p:cNvSpPr/>
          <p:nvPr/>
        </p:nvSpPr>
        <p:spPr>
          <a:xfrm rot="14925083">
            <a:off x="-2455769" y="176767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3" name="六边形 142"/>
          <p:cNvSpPr/>
          <p:nvPr/>
        </p:nvSpPr>
        <p:spPr>
          <a:xfrm rot="15004006">
            <a:off x="-2485813" y="168770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4" name="六边形 143"/>
          <p:cNvSpPr/>
          <p:nvPr/>
        </p:nvSpPr>
        <p:spPr>
          <a:xfrm rot="15082929">
            <a:off x="-2514014" y="160707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5" name="六边形 144"/>
          <p:cNvSpPr/>
          <p:nvPr/>
        </p:nvSpPr>
        <p:spPr>
          <a:xfrm rot="15161852">
            <a:off x="-2540355" y="15258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6" name="六边形 145"/>
          <p:cNvSpPr/>
          <p:nvPr/>
        </p:nvSpPr>
        <p:spPr>
          <a:xfrm rot="15240775">
            <a:off x="-2564825" y="14439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7" name="六边形 146"/>
          <p:cNvSpPr/>
          <p:nvPr/>
        </p:nvSpPr>
        <p:spPr>
          <a:xfrm rot="15319698">
            <a:off x="-2587409" y="136157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8" name="六边形 147"/>
          <p:cNvSpPr/>
          <p:nvPr/>
        </p:nvSpPr>
        <p:spPr>
          <a:xfrm rot="15398621">
            <a:off x="-2608096" y="12786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49" name="六边形 148"/>
          <p:cNvSpPr/>
          <p:nvPr/>
        </p:nvSpPr>
        <p:spPr>
          <a:xfrm rot="15477544">
            <a:off x="-2626874" y="11953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0" name="六边形 149"/>
          <p:cNvSpPr/>
          <p:nvPr/>
        </p:nvSpPr>
        <p:spPr>
          <a:xfrm rot="15556467">
            <a:off x="-2643735" y="111160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1" name="六边形 150"/>
          <p:cNvSpPr/>
          <p:nvPr/>
        </p:nvSpPr>
        <p:spPr>
          <a:xfrm rot="15635390">
            <a:off x="-2658668" y="102749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2" name="六边形 151"/>
          <p:cNvSpPr/>
          <p:nvPr/>
        </p:nvSpPr>
        <p:spPr>
          <a:xfrm rot="15714313">
            <a:off x="-2671668" y="94306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3" name="六边形 152"/>
          <p:cNvSpPr/>
          <p:nvPr/>
        </p:nvSpPr>
        <p:spPr>
          <a:xfrm rot="15793236">
            <a:off x="-2682725" y="85835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4" name="六边形 153"/>
          <p:cNvSpPr/>
          <p:nvPr/>
        </p:nvSpPr>
        <p:spPr>
          <a:xfrm rot="15872159">
            <a:off x="-2691835" y="7734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5" name="六边形 154"/>
          <p:cNvSpPr/>
          <p:nvPr/>
        </p:nvSpPr>
        <p:spPr>
          <a:xfrm rot="15951083">
            <a:off x="-2698993" y="68829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6" name="六边形 155"/>
          <p:cNvSpPr/>
          <p:nvPr/>
        </p:nvSpPr>
        <p:spPr>
          <a:xfrm rot="16030006">
            <a:off x="-2704194" y="60302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7" name="六边形 156"/>
          <p:cNvSpPr/>
          <p:nvPr/>
        </p:nvSpPr>
        <p:spPr>
          <a:xfrm rot="16108929">
            <a:off x="-2707437" y="51765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8" name="六边形 157"/>
          <p:cNvSpPr/>
          <p:nvPr/>
        </p:nvSpPr>
        <p:spPr>
          <a:xfrm rot="16187852">
            <a:off x="-2708720" y="43224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59" name="六边形 158"/>
          <p:cNvSpPr/>
          <p:nvPr/>
        </p:nvSpPr>
        <p:spPr>
          <a:xfrm rot="16266775">
            <a:off x="-2708041" y="34681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0" name="六边形 159"/>
          <p:cNvSpPr/>
          <p:nvPr/>
        </p:nvSpPr>
        <p:spPr>
          <a:xfrm rot="16345698">
            <a:off x="-2705401" y="26143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1" name="六边形 160"/>
          <p:cNvSpPr/>
          <p:nvPr/>
        </p:nvSpPr>
        <p:spPr>
          <a:xfrm rot="16424621">
            <a:off x="-2700802" y="1761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2" name="六边形 161"/>
          <p:cNvSpPr/>
          <p:nvPr/>
        </p:nvSpPr>
        <p:spPr>
          <a:xfrm rot="16503544">
            <a:off x="-2694246" y="9095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3" name="六边形 162"/>
          <p:cNvSpPr/>
          <p:nvPr/>
        </p:nvSpPr>
        <p:spPr>
          <a:xfrm rot="16582467">
            <a:off x="-2685737" y="595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4" name="六边形 163"/>
          <p:cNvSpPr/>
          <p:nvPr/>
        </p:nvSpPr>
        <p:spPr>
          <a:xfrm rot="16661390">
            <a:off x="-2675279" y="-788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5" name="六边形 164"/>
          <p:cNvSpPr/>
          <p:nvPr/>
        </p:nvSpPr>
        <p:spPr>
          <a:xfrm rot="16740313">
            <a:off x="-2662877" y="-16335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6" name="六边形 165"/>
          <p:cNvSpPr/>
          <p:nvPr/>
        </p:nvSpPr>
        <p:spPr>
          <a:xfrm rot="16819236">
            <a:off x="-2648538" y="-24756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7" name="六边形 166"/>
          <p:cNvSpPr/>
          <p:nvPr/>
        </p:nvSpPr>
        <p:spPr>
          <a:xfrm rot="16898159">
            <a:off x="-2632269" y="-3314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8" name="六边形 167"/>
          <p:cNvSpPr/>
          <p:nvPr/>
        </p:nvSpPr>
        <p:spPr>
          <a:xfrm rot="16977083">
            <a:off x="-2614081" y="-41489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69" name="六边形 168"/>
          <p:cNvSpPr/>
          <p:nvPr/>
        </p:nvSpPr>
        <p:spPr>
          <a:xfrm rot="17056006">
            <a:off x="-2593979" y="-4979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0" name="六边形 169"/>
          <p:cNvSpPr/>
          <p:nvPr/>
        </p:nvSpPr>
        <p:spPr>
          <a:xfrm rot="17134929">
            <a:off x="-2571979" y="-58047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1" name="六边形 170"/>
          <p:cNvSpPr/>
          <p:nvPr/>
        </p:nvSpPr>
        <p:spPr>
          <a:xfrm rot="17213852">
            <a:off x="-2548088" y="-66248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2" name="六边形 171"/>
          <p:cNvSpPr/>
          <p:nvPr/>
        </p:nvSpPr>
        <p:spPr>
          <a:xfrm rot="17292775">
            <a:off x="-2522322" y="-74393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3" name="六边形 172"/>
          <p:cNvSpPr/>
          <p:nvPr/>
        </p:nvSpPr>
        <p:spPr>
          <a:xfrm rot="17371698">
            <a:off x="-2494692" y="-82476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4" name="六边形 173"/>
          <p:cNvSpPr/>
          <p:nvPr/>
        </p:nvSpPr>
        <p:spPr>
          <a:xfrm rot="17450621">
            <a:off x="-2465214" y="-90494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5" name="六边形 174"/>
          <p:cNvSpPr/>
          <p:nvPr/>
        </p:nvSpPr>
        <p:spPr>
          <a:xfrm rot="17529544">
            <a:off x="-2433904" y="-98443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6" name="六边形 175"/>
          <p:cNvSpPr/>
          <p:nvPr/>
        </p:nvSpPr>
        <p:spPr>
          <a:xfrm rot="17608467">
            <a:off x="-2400776" y="-106317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7" name="六边形 176"/>
          <p:cNvSpPr/>
          <p:nvPr/>
        </p:nvSpPr>
        <p:spPr>
          <a:xfrm rot="17687390">
            <a:off x="-2365850" y="-114113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8" name="六边形 177"/>
          <p:cNvSpPr/>
          <p:nvPr/>
        </p:nvSpPr>
        <p:spPr>
          <a:xfrm rot="17766313">
            <a:off x="-2329143" y="-121827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79" name="六边形 178"/>
          <p:cNvSpPr/>
          <p:nvPr/>
        </p:nvSpPr>
        <p:spPr>
          <a:xfrm rot="17845237">
            <a:off x="-2290677" y="-129454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0" name="六边形 179"/>
          <p:cNvSpPr/>
          <p:nvPr/>
        </p:nvSpPr>
        <p:spPr>
          <a:xfrm rot="17924160">
            <a:off x="-2250468" y="-136991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1" name="六边形 180"/>
          <p:cNvSpPr/>
          <p:nvPr/>
        </p:nvSpPr>
        <p:spPr>
          <a:xfrm rot="18003083">
            <a:off x="-2208540" y="-144434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2" name="六边形 181"/>
          <p:cNvSpPr/>
          <p:nvPr/>
        </p:nvSpPr>
        <p:spPr>
          <a:xfrm rot="18082006">
            <a:off x="-2164914" y="-151779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3" name="六边形 182"/>
          <p:cNvSpPr/>
          <p:nvPr/>
        </p:nvSpPr>
        <p:spPr>
          <a:xfrm rot="18160929">
            <a:off x="-2119615" y="-159022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4" name="六边形 183"/>
          <p:cNvSpPr/>
          <p:nvPr/>
        </p:nvSpPr>
        <p:spPr>
          <a:xfrm rot="18239852">
            <a:off x="-2072664" y="-1661588"/>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5" name="六边形 184"/>
          <p:cNvSpPr/>
          <p:nvPr/>
        </p:nvSpPr>
        <p:spPr>
          <a:xfrm rot="18318775">
            <a:off x="-2024088" y="-173185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6" name="六边形 185"/>
          <p:cNvSpPr/>
          <p:nvPr/>
        </p:nvSpPr>
        <p:spPr>
          <a:xfrm rot="18397698">
            <a:off x="-1973911" y="-180099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7" name="六边形 186"/>
          <p:cNvSpPr/>
          <p:nvPr/>
        </p:nvSpPr>
        <p:spPr>
          <a:xfrm rot="18476621">
            <a:off x="-1922160" y="-186896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8" name="六边形 187"/>
          <p:cNvSpPr/>
          <p:nvPr/>
        </p:nvSpPr>
        <p:spPr>
          <a:xfrm rot="18555544">
            <a:off x="-1868863" y="-19357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89" name="六边形 188"/>
          <p:cNvSpPr/>
          <p:nvPr/>
        </p:nvSpPr>
        <p:spPr>
          <a:xfrm rot="18634467">
            <a:off x="-1814046" y="-20012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0" name="六边形 189"/>
          <p:cNvSpPr/>
          <p:nvPr/>
        </p:nvSpPr>
        <p:spPr>
          <a:xfrm rot="18713390">
            <a:off x="-1757741" y="-206548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1" name="六边形 190"/>
          <p:cNvSpPr/>
          <p:nvPr/>
        </p:nvSpPr>
        <p:spPr>
          <a:xfrm rot="18792314">
            <a:off x="-1699976" y="-212842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2" name="六边形 191"/>
          <p:cNvSpPr/>
          <p:nvPr/>
        </p:nvSpPr>
        <p:spPr>
          <a:xfrm rot="18871237">
            <a:off x="-1640780" y="-219001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3" name="六边形 192"/>
          <p:cNvSpPr/>
          <p:nvPr/>
        </p:nvSpPr>
        <p:spPr>
          <a:xfrm rot="18950160">
            <a:off x="-1580188" y="-2250233"/>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4" name="六边形 193"/>
          <p:cNvSpPr/>
          <p:nvPr/>
        </p:nvSpPr>
        <p:spPr>
          <a:xfrm rot="19029083">
            <a:off x="-1518228" y="-23090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5" name="六边形 194"/>
          <p:cNvSpPr/>
          <p:nvPr/>
        </p:nvSpPr>
        <p:spPr>
          <a:xfrm rot="19108006">
            <a:off x="-1454935" y="-2366417"/>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6" name="六边形 195"/>
          <p:cNvSpPr/>
          <p:nvPr/>
        </p:nvSpPr>
        <p:spPr>
          <a:xfrm rot="19186929">
            <a:off x="-1390341" y="-242232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7" name="六边形 196"/>
          <p:cNvSpPr/>
          <p:nvPr/>
        </p:nvSpPr>
        <p:spPr>
          <a:xfrm rot="19265852">
            <a:off x="-1324481" y="-247672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8" name="六边形 197"/>
          <p:cNvSpPr/>
          <p:nvPr/>
        </p:nvSpPr>
        <p:spPr>
          <a:xfrm rot="19344775">
            <a:off x="-1257389" y="-2529610"/>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199" name="六边形 198"/>
          <p:cNvSpPr/>
          <p:nvPr/>
        </p:nvSpPr>
        <p:spPr>
          <a:xfrm rot="19423698">
            <a:off x="-1189101" y="-258093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0" name="六边形 199"/>
          <p:cNvSpPr/>
          <p:nvPr/>
        </p:nvSpPr>
        <p:spPr>
          <a:xfrm rot="19502621">
            <a:off x="-1119654" y="-263068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1" name="六边形 200"/>
          <p:cNvSpPr/>
          <p:nvPr/>
        </p:nvSpPr>
        <p:spPr>
          <a:xfrm rot="19581544">
            <a:off x="-1049081" y="-2678819"/>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2" name="六边形 201"/>
          <p:cNvSpPr/>
          <p:nvPr/>
        </p:nvSpPr>
        <p:spPr>
          <a:xfrm rot="19660467">
            <a:off x="-977423" y="-272532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3" name="六边形 202"/>
          <p:cNvSpPr/>
          <p:nvPr/>
        </p:nvSpPr>
        <p:spPr>
          <a:xfrm rot="19739390">
            <a:off x="-904716" y="-277017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4" name="六边形 203"/>
          <p:cNvSpPr/>
          <p:nvPr/>
        </p:nvSpPr>
        <p:spPr>
          <a:xfrm rot="19818313">
            <a:off x="-830999" y="-2813342"/>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5" name="六边形 204"/>
          <p:cNvSpPr/>
          <p:nvPr/>
        </p:nvSpPr>
        <p:spPr>
          <a:xfrm rot="19897236">
            <a:off x="-756311" y="-2854805"/>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6" name="六边形 205"/>
          <p:cNvSpPr/>
          <p:nvPr/>
        </p:nvSpPr>
        <p:spPr>
          <a:xfrm rot="19976159">
            <a:off x="-680690" y="-2894544"/>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7" name="六边形 206"/>
          <p:cNvSpPr/>
          <p:nvPr/>
        </p:nvSpPr>
        <p:spPr>
          <a:xfrm rot="20055083">
            <a:off x="-604176" y="-2932536"/>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08" name="六边形 207"/>
          <p:cNvSpPr/>
          <p:nvPr/>
        </p:nvSpPr>
        <p:spPr>
          <a:xfrm rot="20134006">
            <a:off x="-526811" y="-2968761"/>
            <a:ext cx="6640691" cy="5724734"/>
          </a:xfrm>
          <a:prstGeom prst="hexagon">
            <a:avLst/>
          </a:prstGeom>
          <a:noFill/>
          <a:ln>
            <a:gradFill>
              <a:gsLst>
                <a:gs pos="0">
                  <a:srgbClr val="C784BF"/>
                </a:gs>
                <a:gs pos="68000">
                  <a:srgbClr val="612748"/>
                </a:gs>
                <a:gs pos="43000">
                  <a:srgbClr val="381929"/>
                </a:gs>
                <a:gs pos="100000">
                  <a:srgbClr val="BB5BA0"/>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ans SC"/>
              <a:cs typeface="+mn-ea"/>
              <a:sym typeface="Source Han Sans SC"/>
            </a:endParaRPr>
          </a:p>
        </p:txBody>
      </p:sp>
      <p:sp>
        <p:nvSpPr>
          <p:cNvPr id="211" name="矩形 210"/>
          <p:cNvSpPr/>
          <p:nvPr/>
        </p:nvSpPr>
        <p:spPr>
          <a:xfrm>
            <a:off x="4192078" y="2304134"/>
            <a:ext cx="1640232" cy="1969770"/>
          </a:xfrm>
          <a:prstGeom prst="rect">
            <a:avLst/>
          </a:prstGeom>
        </p:spPr>
        <p:txBody>
          <a:bodyPr wrap="square">
            <a:spAutoFit/>
          </a:bodyPr>
          <a:lstStyle/>
          <a:p>
            <a:pPr algn="dist"/>
            <a:r>
              <a:rPr lang="en-US" altLang="zh-CN" sz="12200" b="1" dirty="0">
                <a:solidFill>
                  <a:schemeClr val="bg1"/>
                </a:solidFill>
                <a:latin typeface="Source Han Sans SC"/>
                <a:cs typeface="+mn-ea"/>
                <a:sym typeface="Source Han Sans SC"/>
              </a:rPr>
              <a:t>2</a:t>
            </a:r>
            <a:endParaRPr lang="zh-CN" altLang="en-US" sz="12200" b="1" dirty="0">
              <a:solidFill>
                <a:schemeClr val="bg1"/>
              </a:solidFill>
              <a:latin typeface="Source Han Sans SC"/>
              <a:cs typeface="+mn-ea"/>
              <a:sym typeface="Source Han Sans SC"/>
            </a:endParaRPr>
          </a:p>
        </p:txBody>
      </p:sp>
      <p:sp>
        <p:nvSpPr>
          <p:cNvPr id="315" name="文本框 314"/>
          <p:cNvSpPr txBox="1"/>
          <p:nvPr/>
        </p:nvSpPr>
        <p:spPr>
          <a:xfrm>
            <a:off x="6864302" y="3037302"/>
            <a:ext cx="4702857" cy="3572388"/>
          </a:xfrm>
          <a:prstGeom prst="rect">
            <a:avLst/>
          </a:prstGeom>
          <a:noFill/>
        </p:spPr>
        <p:txBody>
          <a:bodyPr wrap="square" rtlCol="0">
            <a:spAutoFit/>
          </a:bodyPr>
          <a:lstStyle/>
          <a:p>
            <a:r>
              <a:rPr lang="en-US" altLang="zh-CN" sz="1400" dirty="0">
                <a:solidFill>
                  <a:schemeClr val="bg1"/>
                </a:solidFill>
              </a:rPr>
              <a:t>NSC Chain</a:t>
            </a:r>
            <a:r>
              <a:rPr lang="zh-CN" altLang="zh-CN" sz="1400" dirty="0">
                <a:solidFill>
                  <a:schemeClr val="bg1"/>
                </a:solidFill>
              </a:rPr>
              <a:t>是全球第一个匿名跨链数据技术平台。</a:t>
            </a:r>
          </a:p>
          <a:p>
            <a:r>
              <a:rPr lang="zh-CN" altLang="zh-CN" sz="1400" dirty="0">
                <a:solidFill>
                  <a:schemeClr val="bg1"/>
                </a:solidFill>
              </a:rPr>
              <a:t>将通过北斗跨链技术和量子文件切片技术，解决目前区块链区块存储成本高、转账成本高、无法去中心化跨链交易、资产无法跨链、数据安全隐患大等问题。</a:t>
            </a:r>
          </a:p>
          <a:p>
            <a:r>
              <a:rPr lang="en-US" altLang="zh-CN" sz="1400" dirty="0">
                <a:solidFill>
                  <a:schemeClr val="bg1"/>
                </a:solidFill>
              </a:rPr>
              <a:t>NSC Chain</a:t>
            </a:r>
            <a:r>
              <a:rPr lang="zh-CN" altLang="zh-CN" sz="1400" dirty="0">
                <a:solidFill>
                  <a:schemeClr val="bg1"/>
                </a:solidFill>
              </a:rPr>
              <a:t>致力于让数据的保存和跨链资产交易变得更安全高效；让更多参与者的隐私的到保护；让跨链应用的开发变得可能。</a:t>
            </a:r>
          </a:p>
          <a:p>
            <a:r>
              <a:rPr lang="zh-CN" altLang="zh-CN" sz="1400" dirty="0">
                <a:solidFill>
                  <a:schemeClr val="bg1"/>
                </a:solidFill>
              </a:rPr>
              <a:t>通过跨平台开发，</a:t>
            </a:r>
            <a:r>
              <a:rPr lang="en-US" altLang="zh-CN" sz="1400" dirty="0">
                <a:solidFill>
                  <a:schemeClr val="bg1"/>
                </a:solidFill>
              </a:rPr>
              <a:t>NSC Chain </a:t>
            </a:r>
            <a:r>
              <a:rPr lang="zh-CN" altLang="zh-CN" sz="1400" dirty="0">
                <a:solidFill>
                  <a:schemeClr val="bg1"/>
                </a:solidFill>
              </a:rPr>
              <a:t>将链接</a:t>
            </a:r>
            <a:r>
              <a:rPr lang="en-US" altLang="zh-CN" sz="1400" dirty="0">
                <a:solidFill>
                  <a:schemeClr val="bg1"/>
                </a:solidFill>
              </a:rPr>
              <a:t>NSC Chain</a:t>
            </a:r>
            <a:r>
              <a:rPr lang="zh-CN" altLang="zh-CN" sz="1400" dirty="0">
                <a:solidFill>
                  <a:schemeClr val="bg1"/>
                </a:solidFill>
              </a:rPr>
              <a:t>和</a:t>
            </a:r>
            <a:r>
              <a:rPr lang="en-US" altLang="zh-CN" sz="1400" dirty="0">
                <a:solidFill>
                  <a:schemeClr val="bg1"/>
                </a:solidFill>
              </a:rPr>
              <a:t>IPFS</a:t>
            </a:r>
            <a:r>
              <a:rPr lang="zh-CN" altLang="zh-CN" sz="1400" dirty="0">
                <a:solidFill>
                  <a:schemeClr val="bg1"/>
                </a:solidFill>
              </a:rPr>
              <a:t>的生态，集中更多优势来解决区块数据存储量的问题。当然，我们不排除未来有可能产生的兼容性问题，所以在未来也不排除共识算法升级的可能性。</a:t>
            </a:r>
          </a:p>
          <a:p>
            <a:r>
              <a:rPr lang="zh-CN" altLang="zh-CN" sz="1400" dirty="0">
                <a:solidFill>
                  <a:schemeClr val="bg1"/>
                </a:solidFill>
              </a:rPr>
              <a:t>在未来，</a:t>
            </a:r>
            <a:r>
              <a:rPr lang="en-US" altLang="zh-CN" sz="1400" dirty="0">
                <a:solidFill>
                  <a:schemeClr val="bg1"/>
                </a:solidFill>
              </a:rPr>
              <a:t>NSC Chain</a:t>
            </a:r>
            <a:r>
              <a:rPr lang="zh-CN" altLang="zh-CN" sz="1400" dirty="0">
                <a:solidFill>
                  <a:schemeClr val="bg1"/>
                </a:solidFill>
              </a:rPr>
              <a:t>将保障每个参与者的数据隐私和安全，帮助更多富有创意的开发者开发例如去中心交易所这样的跨链应用，</a:t>
            </a:r>
            <a:r>
              <a:rPr lang="en-US" altLang="zh-CN" sz="1400" dirty="0">
                <a:solidFill>
                  <a:schemeClr val="bg1"/>
                </a:solidFill>
              </a:rPr>
              <a:t>NSC Chain</a:t>
            </a:r>
            <a:r>
              <a:rPr lang="zh-CN" altLang="zh-CN" sz="1400" dirty="0">
                <a:solidFill>
                  <a:schemeClr val="bg1"/>
                </a:solidFill>
              </a:rPr>
              <a:t>的文件系统也将为更多企业和个人提供服务，保障信息不被恶意第三方盗用和监听。</a:t>
            </a:r>
          </a:p>
          <a:p>
            <a:pPr>
              <a:lnSpc>
                <a:spcPct val="150000"/>
              </a:lnSpc>
            </a:pPr>
            <a:endParaRPr lang="en-US" altLang="zh-CN" sz="1200" dirty="0">
              <a:solidFill>
                <a:schemeClr val="bg1">
                  <a:lumMod val="95000"/>
                </a:schemeClr>
              </a:solidFill>
              <a:latin typeface="Source Han Sans SC"/>
              <a:cs typeface="+mn-ea"/>
              <a:sym typeface="Source Han Sans SC"/>
            </a:endParaRPr>
          </a:p>
        </p:txBody>
      </p:sp>
      <p:sp>
        <p:nvSpPr>
          <p:cNvPr id="316" name="矩形 315"/>
          <p:cNvSpPr/>
          <p:nvPr/>
        </p:nvSpPr>
        <p:spPr>
          <a:xfrm>
            <a:off x="6839082" y="2481304"/>
            <a:ext cx="4071692" cy="461665"/>
          </a:xfrm>
          <a:prstGeom prst="rect">
            <a:avLst/>
          </a:prstGeom>
        </p:spPr>
        <p:txBody>
          <a:bodyPr wrap="none">
            <a:spAutoFit/>
          </a:bodyPr>
          <a:lstStyle/>
          <a:p>
            <a:pPr algn="ctr"/>
            <a:r>
              <a:rPr lang="zh-CN" altLang="en-US" sz="2400" b="1" dirty="0">
                <a:solidFill>
                  <a:srgbClr val="ECD4E9"/>
                </a:solidFill>
                <a:latin typeface="Source Han Sans SC"/>
                <a:cs typeface="+mn-ea"/>
                <a:sym typeface="Source Han Sans SC"/>
              </a:rPr>
              <a:t>技术实现</a:t>
            </a:r>
            <a:r>
              <a:rPr lang="en-US" altLang="zh-CN" sz="2400" b="1" dirty="0">
                <a:solidFill>
                  <a:schemeClr val="bg1"/>
                </a:solidFill>
                <a:cs typeface="+mn-ea"/>
                <a:sym typeface="Source Han Sans SC"/>
              </a:rPr>
              <a:t>LINK TO THE FUTURE</a:t>
            </a:r>
            <a:endParaRPr lang="zh-CN" altLang="en-US" sz="2400" b="1" dirty="0">
              <a:solidFill>
                <a:srgbClr val="ECD4E9"/>
              </a:solidFill>
              <a:latin typeface="Source Han Sans SC"/>
              <a:cs typeface="+mn-ea"/>
              <a:sym typeface="Source Han Sans SC"/>
            </a:endParaRPr>
          </a:p>
        </p:txBody>
      </p:sp>
      <p:pic>
        <p:nvPicPr>
          <p:cNvPr id="209" name="图片 208">
            <a:extLst>
              <a:ext uri="{FF2B5EF4-FFF2-40B4-BE49-F238E27FC236}">
                <a16:creationId xmlns:a16="http://schemas.microsoft.com/office/drawing/2014/main" id="{ED27DCC2-5AC2-41AD-A305-865388B834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2190" y="-318081"/>
            <a:ext cx="3187726" cy="1793096"/>
          </a:xfrm>
          <a:prstGeom prst="rect">
            <a:avLst/>
          </a:prstGeom>
        </p:spPr>
      </p:pic>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0 0 L 0 -0.25 E" pathEditMode="relative" ptsTypes="">
                                      <p:cBhvr>
                                        <p:cTn id="6" dur="2000" fill="hold"/>
                                        <p:tgtEl>
                                          <p:spTgt spid="5"/>
                                        </p:tgtEl>
                                        <p:attrNameLst>
                                          <p:attrName>ppt_x</p:attrName>
                                          <p:attrName>ppt_y</p:attrName>
                                        </p:attrNameLst>
                                      </p:cBhvr>
                                    </p:animMotion>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childTnLst>
                                </p:cTn>
                              </p:par>
                              <p:par>
                                <p:cTn id="10" presetID="19" presetClass="entr" presetSubtype="1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 calcmode="lin" valueType="num">
                                      <p:cBhvr>
                                        <p:cTn id="12" dur="3000" fill="hold"/>
                                        <p:tgtEl>
                                          <p:spTgt spid="109"/>
                                        </p:tgtEl>
                                        <p:attrNameLst>
                                          <p:attrName>ppt_w</p:attrName>
                                        </p:attrNameLst>
                                      </p:cBhvr>
                                      <p:tavLst>
                                        <p:tav tm="0" fmla="#ppt_w*sin(2.5*pi*$)">
                                          <p:val>
                                            <p:fltVal val="0"/>
                                          </p:val>
                                        </p:tav>
                                        <p:tav tm="100000">
                                          <p:val>
                                            <p:fltVal val="1"/>
                                          </p:val>
                                        </p:tav>
                                      </p:tavLst>
                                    </p:anim>
                                    <p:anim calcmode="lin" valueType="num">
                                      <p:cBhvr>
                                        <p:cTn id="13" dur="3000" fill="hold"/>
                                        <p:tgtEl>
                                          <p:spTgt spid="109"/>
                                        </p:tgtEl>
                                        <p:attrNameLst>
                                          <p:attrName>ppt_h</p:attrName>
                                        </p:attrNameLst>
                                      </p:cBhvr>
                                      <p:tavLst>
                                        <p:tav tm="0">
                                          <p:val>
                                            <p:strVal val="#ppt_h"/>
                                          </p:val>
                                        </p:tav>
                                        <p:tav tm="100000">
                                          <p:val>
                                            <p:strVal val="#ppt_h"/>
                                          </p:val>
                                        </p:tav>
                                      </p:tavLst>
                                    </p:anim>
                                  </p:childTnLst>
                                </p:cTn>
                              </p:par>
                              <p:par>
                                <p:cTn id="14" presetID="19" presetClass="entr" presetSubtype="1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 calcmode="lin" valueType="num">
                                      <p:cBhvr>
                                        <p:cTn id="16" dur="3000" fill="hold"/>
                                        <p:tgtEl>
                                          <p:spTgt spid="110"/>
                                        </p:tgtEl>
                                        <p:attrNameLst>
                                          <p:attrName>ppt_w</p:attrName>
                                        </p:attrNameLst>
                                      </p:cBhvr>
                                      <p:tavLst>
                                        <p:tav tm="0" fmla="#ppt_w*sin(2.5*pi*$)">
                                          <p:val>
                                            <p:fltVal val="0"/>
                                          </p:val>
                                        </p:tav>
                                        <p:tav tm="100000">
                                          <p:val>
                                            <p:fltVal val="1"/>
                                          </p:val>
                                        </p:tav>
                                      </p:tavLst>
                                    </p:anim>
                                    <p:anim calcmode="lin" valueType="num">
                                      <p:cBhvr>
                                        <p:cTn id="17" dur="3000" fill="hold"/>
                                        <p:tgtEl>
                                          <p:spTgt spid="110"/>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1"/>
                                        </p:tgtEl>
                                        <p:attrNameLst>
                                          <p:attrName>style.visibility</p:attrName>
                                        </p:attrNameLst>
                                      </p:cBhvr>
                                      <p:to>
                                        <p:strVal val="visible"/>
                                      </p:to>
                                    </p:set>
                                    <p:anim calcmode="lin" valueType="num">
                                      <p:cBhvr>
                                        <p:cTn id="20" dur="3000" fill="hold"/>
                                        <p:tgtEl>
                                          <p:spTgt spid="111"/>
                                        </p:tgtEl>
                                        <p:attrNameLst>
                                          <p:attrName>ppt_w</p:attrName>
                                        </p:attrNameLst>
                                      </p:cBhvr>
                                      <p:tavLst>
                                        <p:tav tm="0" fmla="#ppt_w*sin(2.5*pi*$)">
                                          <p:val>
                                            <p:fltVal val="0"/>
                                          </p:val>
                                        </p:tav>
                                        <p:tav tm="100000">
                                          <p:val>
                                            <p:fltVal val="1"/>
                                          </p:val>
                                        </p:tav>
                                      </p:tavLst>
                                    </p:anim>
                                    <p:anim calcmode="lin" valueType="num">
                                      <p:cBhvr>
                                        <p:cTn id="21" dur="3000" fill="hold"/>
                                        <p:tgtEl>
                                          <p:spTgt spid="111"/>
                                        </p:tgtEl>
                                        <p:attrNameLst>
                                          <p:attrName>ppt_h</p:attrName>
                                        </p:attrNameLst>
                                      </p:cBhvr>
                                      <p:tavLst>
                                        <p:tav tm="0">
                                          <p:val>
                                            <p:strVal val="#ppt_h"/>
                                          </p:val>
                                        </p:tav>
                                        <p:tav tm="100000">
                                          <p:val>
                                            <p:strVal val="#ppt_h"/>
                                          </p:val>
                                        </p:tav>
                                      </p:tavLst>
                                    </p:anim>
                                  </p:childTnLst>
                                </p:cTn>
                              </p:par>
                              <p:par>
                                <p:cTn id="22" presetID="19" presetClass="entr" presetSubtype="10" fill="hold" grpId="0" nodeType="withEffect">
                                  <p:stCondLst>
                                    <p:cond delay="0"/>
                                  </p:stCondLst>
                                  <p:childTnLst>
                                    <p:set>
                                      <p:cBhvr>
                                        <p:cTn id="23" dur="1" fill="hold">
                                          <p:stCondLst>
                                            <p:cond delay="0"/>
                                          </p:stCondLst>
                                        </p:cTn>
                                        <p:tgtEl>
                                          <p:spTgt spid="112"/>
                                        </p:tgtEl>
                                        <p:attrNameLst>
                                          <p:attrName>style.visibility</p:attrName>
                                        </p:attrNameLst>
                                      </p:cBhvr>
                                      <p:to>
                                        <p:strVal val="visible"/>
                                      </p:to>
                                    </p:set>
                                    <p:anim calcmode="lin" valueType="num">
                                      <p:cBhvr>
                                        <p:cTn id="24" dur="3000" fill="hold"/>
                                        <p:tgtEl>
                                          <p:spTgt spid="112"/>
                                        </p:tgtEl>
                                        <p:attrNameLst>
                                          <p:attrName>ppt_w</p:attrName>
                                        </p:attrNameLst>
                                      </p:cBhvr>
                                      <p:tavLst>
                                        <p:tav tm="0" fmla="#ppt_w*sin(2.5*pi*$)">
                                          <p:val>
                                            <p:fltVal val="0"/>
                                          </p:val>
                                        </p:tav>
                                        <p:tav tm="100000">
                                          <p:val>
                                            <p:fltVal val="1"/>
                                          </p:val>
                                        </p:tav>
                                      </p:tavLst>
                                    </p:anim>
                                    <p:anim calcmode="lin" valueType="num">
                                      <p:cBhvr>
                                        <p:cTn id="25" dur="3000" fill="hold"/>
                                        <p:tgtEl>
                                          <p:spTgt spid="112"/>
                                        </p:tgtEl>
                                        <p:attrNameLst>
                                          <p:attrName>ppt_h</p:attrName>
                                        </p:attrNameLst>
                                      </p:cBhvr>
                                      <p:tavLst>
                                        <p:tav tm="0">
                                          <p:val>
                                            <p:strVal val="#ppt_h"/>
                                          </p:val>
                                        </p:tav>
                                        <p:tav tm="100000">
                                          <p:val>
                                            <p:strVal val="#ppt_h"/>
                                          </p:val>
                                        </p:tav>
                                      </p:tavLst>
                                    </p:anim>
                                  </p:childTnLst>
                                </p:cTn>
                              </p:par>
                              <p:par>
                                <p:cTn id="26" presetID="19" presetClass="entr" presetSubtype="10" fill="hold" grpId="0" nodeType="withEffect">
                                  <p:stCondLst>
                                    <p:cond delay="0"/>
                                  </p:stCondLst>
                                  <p:childTnLst>
                                    <p:set>
                                      <p:cBhvr>
                                        <p:cTn id="27" dur="1" fill="hold">
                                          <p:stCondLst>
                                            <p:cond delay="0"/>
                                          </p:stCondLst>
                                        </p:cTn>
                                        <p:tgtEl>
                                          <p:spTgt spid="113"/>
                                        </p:tgtEl>
                                        <p:attrNameLst>
                                          <p:attrName>style.visibility</p:attrName>
                                        </p:attrNameLst>
                                      </p:cBhvr>
                                      <p:to>
                                        <p:strVal val="visible"/>
                                      </p:to>
                                    </p:set>
                                    <p:anim calcmode="lin" valueType="num">
                                      <p:cBhvr>
                                        <p:cTn id="28" dur="3000" fill="hold"/>
                                        <p:tgtEl>
                                          <p:spTgt spid="113"/>
                                        </p:tgtEl>
                                        <p:attrNameLst>
                                          <p:attrName>ppt_w</p:attrName>
                                        </p:attrNameLst>
                                      </p:cBhvr>
                                      <p:tavLst>
                                        <p:tav tm="0" fmla="#ppt_w*sin(2.5*pi*$)">
                                          <p:val>
                                            <p:fltVal val="0"/>
                                          </p:val>
                                        </p:tav>
                                        <p:tav tm="100000">
                                          <p:val>
                                            <p:fltVal val="1"/>
                                          </p:val>
                                        </p:tav>
                                      </p:tavLst>
                                    </p:anim>
                                    <p:anim calcmode="lin" valueType="num">
                                      <p:cBhvr>
                                        <p:cTn id="29" dur="3000" fill="hold"/>
                                        <p:tgtEl>
                                          <p:spTgt spid="113"/>
                                        </p:tgtEl>
                                        <p:attrNameLst>
                                          <p:attrName>ppt_h</p:attrName>
                                        </p:attrNameLst>
                                      </p:cBhvr>
                                      <p:tavLst>
                                        <p:tav tm="0">
                                          <p:val>
                                            <p:strVal val="#ppt_h"/>
                                          </p:val>
                                        </p:tav>
                                        <p:tav tm="100000">
                                          <p:val>
                                            <p:strVal val="#ppt_h"/>
                                          </p:val>
                                        </p:tav>
                                      </p:tavLst>
                                    </p:anim>
                                  </p:childTnLst>
                                </p:cTn>
                              </p:par>
                              <p:par>
                                <p:cTn id="30" presetID="19" presetClass="entr" presetSubtype="10" fill="hold" grpId="0" nodeType="withEffect">
                                  <p:stCondLst>
                                    <p:cond delay="0"/>
                                  </p:stCondLst>
                                  <p:childTnLst>
                                    <p:set>
                                      <p:cBhvr>
                                        <p:cTn id="31" dur="1" fill="hold">
                                          <p:stCondLst>
                                            <p:cond delay="0"/>
                                          </p:stCondLst>
                                        </p:cTn>
                                        <p:tgtEl>
                                          <p:spTgt spid="114"/>
                                        </p:tgtEl>
                                        <p:attrNameLst>
                                          <p:attrName>style.visibility</p:attrName>
                                        </p:attrNameLst>
                                      </p:cBhvr>
                                      <p:to>
                                        <p:strVal val="visible"/>
                                      </p:to>
                                    </p:set>
                                    <p:anim calcmode="lin" valueType="num">
                                      <p:cBhvr>
                                        <p:cTn id="32" dur="3000" fill="hold"/>
                                        <p:tgtEl>
                                          <p:spTgt spid="114"/>
                                        </p:tgtEl>
                                        <p:attrNameLst>
                                          <p:attrName>ppt_w</p:attrName>
                                        </p:attrNameLst>
                                      </p:cBhvr>
                                      <p:tavLst>
                                        <p:tav tm="0" fmla="#ppt_w*sin(2.5*pi*$)">
                                          <p:val>
                                            <p:fltVal val="0"/>
                                          </p:val>
                                        </p:tav>
                                        <p:tav tm="100000">
                                          <p:val>
                                            <p:fltVal val="1"/>
                                          </p:val>
                                        </p:tav>
                                      </p:tavLst>
                                    </p:anim>
                                    <p:anim calcmode="lin" valueType="num">
                                      <p:cBhvr>
                                        <p:cTn id="33" dur="3000" fill="hold"/>
                                        <p:tgtEl>
                                          <p:spTgt spid="114"/>
                                        </p:tgtEl>
                                        <p:attrNameLst>
                                          <p:attrName>ppt_h</p:attrName>
                                        </p:attrNameLst>
                                      </p:cBhvr>
                                      <p:tavLst>
                                        <p:tav tm="0">
                                          <p:val>
                                            <p:strVal val="#ppt_h"/>
                                          </p:val>
                                        </p:tav>
                                        <p:tav tm="100000">
                                          <p:val>
                                            <p:strVal val="#ppt_h"/>
                                          </p:val>
                                        </p:tav>
                                      </p:tavLst>
                                    </p:anim>
                                  </p:childTnLst>
                                </p:cTn>
                              </p:par>
                              <p:par>
                                <p:cTn id="34" presetID="19" presetClass="entr" presetSubtype="10" fill="hold" grpId="0" nodeType="with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p:cTn id="36" dur="3000" fill="hold"/>
                                        <p:tgtEl>
                                          <p:spTgt spid="115"/>
                                        </p:tgtEl>
                                        <p:attrNameLst>
                                          <p:attrName>ppt_w</p:attrName>
                                        </p:attrNameLst>
                                      </p:cBhvr>
                                      <p:tavLst>
                                        <p:tav tm="0" fmla="#ppt_w*sin(2.5*pi*$)">
                                          <p:val>
                                            <p:fltVal val="0"/>
                                          </p:val>
                                        </p:tav>
                                        <p:tav tm="100000">
                                          <p:val>
                                            <p:fltVal val="1"/>
                                          </p:val>
                                        </p:tav>
                                      </p:tavLst>
                                    </p:anim>
                                    <p:anim calcmode="lin" valueType="num">
                                      <p:cBhvr>
                                        <p:cTn id="37" dur="3000" fill="hold"/>
                                        <p:tgtEl>
                                          <p:spTgt spid="115"/>
                                        </p:tgtEl>
                                        <p:attrNameLst>
                                          <p:attrName>ppt_h</p:attrName>
                                        </p:attrNameLst>
                                      </p:cBhvr>
                                      <p:tavLst>
                                        <p:tav tm="0">
                                          <p:val>
                                            <p:strVal val="#ppt_h"/>
                                          </p:val>
                                        </p:tav>
                                        <p:tav tm="100000">
                                          <p:val>
                                            <p:strVal val="#ppt_h"/>
                                          </p:val>
                                        </p:tav>
                                      </p:tavLst>
                                    </p:anim>
                                  </p:childTnLst>
                                </p:cTn>
                              </p:par>
                              <p:par>
                                <p:cTn id="38" presetID="19" presetClass="entr" presetSubtype="1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 calcmode="lin" valueType="num">
                                      <p:cBhvr>
                                        <p:cTn id="40" dur="3000" fill="hold"/>
                                        <p:tgtEl>
                                          <p:spTgt spid="116"/>
                                        </p:tgtEl>
                                        <p:attrNameLst>
                                          <p:attrName>ppt_w</p:attrName>
                                        </p:attrNameLst>
                                      </p:cBhvr>
                                      <p:tavLst>
                                        <p:tav tm="0" fmla="#ppt_w*sin(2.5*pi*$)">
                                          <p:val>
                                            <p:fltVal val="0"/>
                                          </p:val>
                                        </p:tav>
                                        <p:tav tm="100000">
                                          <p:val>
                                            <p:fltVal val="1"/>
                                          </p:val>
                                        </p:tav>
                                      </p:tavLst>
                                    </p:anim>
                                    <p:anim calcmode="lin" valueType="num">
                                      <p:cBhvr>
                                        <p:cTn id="41" dur="3000" fill="hold"/>
                                        <p:tgtEl>
                                          <p:spTgt spid="116"/>
                                        </p:tgtEl>
                                        <p:attrNameLst>
                                          <p:attrName>ppt_h</p:attrName>
                                        </p:attrNameLst>
                                      </p:cBhvr>
                                      <p:tavLst>
                                        <p:tav tm="0">
                                          <p:val>
                                            <p:strVal val="#ppt_h"/>
                                          </p:val>
                                        </p:tav>
                                        <p:tav tm="100000">
                                          <p:val>
                                            <p:strVal val="#ppt_h"/>
                                          </p:val>
                                        </p:tav>
                                      </p:tavLst>
                                    </p:anim>
                                  </p:childTnLst>
                                </p:cTn>
                              </p:par>
                              <p:par>
                                <p:cTn id="42" presetID="19" presetClass="entr" presetSubtype="10" fill="hold" grpId="0" nodeType="withEffect">
                                  <p:stCondLst>
                                    <p:cond delay="0"/>
                                  </p:stCondLst>
                                  <p:childTnLst>
                                    <p:set>
                                      <p:cBhvr>
                                        <p:cTn id="43" dur="1" fill="hold">
                                          <p:stCondLst>
                                            <p:cond delay="0"/>
                                          </p:stCondLst>
                                        </p:cTn>
                                        <p:tgtEl>
                                          <p:spTgt spid="117"/>
                                        </p:tgtEl>
                                        <p:attrNameLst>
                                          <p:attrName>style.visibility</p:attrName>
                                        </p:attrNameLst>
                                      </p:cBhvr>
                                      <p:to>
                                        <p:strVal val="visible"/>
                                      </p:to>
                                    </p:set>
                                    <p:anim calcmode="lin" valueType="num">
                                      <p:cBhvr>
                                        <p:cTn id="44" dur="3000" fill="hold"/>
                                        <p:tgtEl>
                                          <p:spTgt spid="117"/>
                                        </p:tgtEl>
                                        <p:attrNameLst>
                                          <p:attrName>ppt_w</p:attrName>
                                        </p:attrNameLst>
                                      </p:cBhvr>
                                      <p:tavLst>
                                        <p:tav tm="0" fmla="#ppt_w*sin(2.5*pi*$)">
                                          <p:val>
                                            <p:fltVal val="0"/>
                                          </p:val>
                                        </p:tav>
                                        <p:tav tm="100000">
                                          <p:val>
                                            <p:fltVal val="1"/>
                                          </p:val>
                                        </p:tav>
                                      </p:tavLst>
                                    </p:anim>
                                    <p:anim calcmode="lin" valueType="num">
                                      <p:cBhvr>
                                        <p:cTn id="45" dur="3000" fill="hold"/>
                                        <p:tgtEl>
                                          <p:spTgt spid="117"/>
                                        </p:tgtEl>
                                        <p:attrNameLst>
                                          <p:attrName>ppt_h</p:attrName>
                                        </p:attrNameLst>
                                      </p:cBhvr>
                                      <p:tavLst>
                                        <p:tav tm="0">
                                          <p:val>
                                            <p:strVal val="#ppt_h"/>
                                          </p:val>
                                        </p:tav>
                                        <p:tav tm="100000">
                                          <p:val>
                                            <p:strVal val="#ppt_h"/>
                                          </p:val>
                                        </p:tav>
                                      </p:tavLst>
                                    </p:anim>
                                  </p:childTnLst>
                                </p:cTn>
                              </p:par>
                              <p:par>
                                <p:cTn id="46" presetID="19" presetClass="entr" presetSubtype="10" fill="hold" grpId="0" nodeType="withEffect">
                                  <p:stCondLst>
                                    <p:cond delay="0"/>
                                  </p:stCondLst>
                                  <p:childTnLst>
                                    <p:set>
                                      <p:cBhvr>
                                        <p:cTn id="47" dur="1" fill="hold">
                                          <p:stCondLst>
                                            <p:cond delay="0"/>
                                          </p:stCondLst>
                                        </p:cTn>
                                        <p:tgtEl>
                                          <p:spTgt spid="118"/>
                                        </p:tgtEl>
                                        <p:attrNameLst>
                                          <p:attrName>style.visibility</p:attrName>
                                        </p:attrNameLst>
                                      </p:cBhvr>
                                      <p:to>
                                        <p:strVal val="visible"/>
                                      </p:to>
                                    </p:set>
                                    <p:anim calcmode="lin" valueType="num">
                                      <p:cBhvr>
                                        <p:cTn id="48" dur="3000" fill="hold"/>
                                        <p:tgtEl>
                                          <p:spTgt spid="118"/>
                                        </p:tgtEl>
                                        <p:attrNameLst>
                                          <p:attrName>ppt_w</p:attrName>
                                        </p:attrNameLst>
                                      </p:cBhvr>
                                      <p:tavLst>
                                        <p:tav tm="0" fmla="#ppt_w*sin(2.5*pi*$)">
                                          <p:val>
                                            <p:fltVal val="0"/>
                                          </p:val>
                                        </p:tav>
                                        <p:tav tm="100000">
                                          <p:val>
                                            <p:fltVal val="1"/>
                                          </p:val>
                                        </p:tav>
                                      </p:tavLst>
                                    </p:anim>
                                    <p:anim calcmode="lin" valueType="num">
                                      <p:cBhvr>
                                        <p:cTn id="49" dur="3000" fill="hold"/>
                                        <p:tgtEl>
                                          <p:spTgt spid="118"/>
                                        </p:tgtEl>
                                        <p:attrNameLst>
                                          <p:attrName>ppt_h</p:attrName>
                                        </p:attrNameLst>
                                      </p:cBhvr>
                                      <p:tavLst>
                                        <p:tav tm="0">
                                          <p:val>
                                            <p:strVal val="#ppt_h"/>
                                          </p:val>
                                        </p:tav>
                                        <p:tav tm="100000">
                                          <p:val>
                                            <p:strVal val="#ppt_h"/>
                                          </p:val>
                                        </p:tav>
                                      </p:tavLst>
                                    </p:anim>
                                  </p:childTnLst>
                                </p:cTn>
                              </p:par>
                              <p:par>
                                <p:cTn id="50" presetID="19" presetClass="entr" presetSubtype="1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 calcmode="lin" valueType="num">
                                      <p:cBhvr>
                                        <p:cTn id="52" dur="3000" fill="hold"/>
                                        <p:tgtEl>
                                          <p:spTgt spid="119"/>
                                        </p:tgtEl>
                                        <p:attrNameLst>
                                          <p:attrName>ppt_w</p:attrName>
                                        </p:attrNameLst>
                                      </p:cBhvr>
                                      <p:tavLst>
                                        <p:tav tm="0" fmla="#ppt_w*sin(2.5*pi*$)">
                                          <p:val>
                                            <p:fltVal val="0"/>
                                          </p:val>
                                        </p:tav>
                                        <p:tav tm="100000">
                                          <p:val>
                                            <p:fltVal val="1"/>
                                          </p:val>
                                        </p:tav>
                                      </p:tavLst>
                                    </p:anim>
                                    <p:anim calcmode="lin" valueType="num">
                                      <p:cBhvr>
                                        <p:cTn id="53" dur="3000" fill="hold"/>
                                        <p:tgtEl>
                                          <p:spTgt spid="119"/>
                                        </p:tgtEl>
                                        <p:attrNameLst>
                                          <p:attrName>ppt_h</p:attrName>
                                        </p:attrNameLst>
                                      </p:cBhvr>
                                      <p:tavLst>
                                        <p:tav tm="0">
                                          <p:val>
                                            <p:strVal val="#ppt_h"/>
                                          </p:val>
                                        </p:tav>
                                        <p:tav tm="100000">
                                          <p:val>
                                            <p:strVal val="#ppt_h"/>
                                          </p:val>
                                        </p:tav>
                                      </p:tavLst>
                                    </p:anim>
                                  </p:childTnLst>
                                </p:cTn>
                              </p:par>
                              <p:par>
                                <p:cTn id="54" presetID="19" presetClass="entr" presetSubtype="10" fill="hold" grpId="0" nodeType="withEffect">
                                  <p:stCondLst>
                                    <p:cond delay="0"/>
                                  </p:stCondLst>
                                  <p:childTnLst>
                                    <p:set>
                                      <p:cBhvr>
                                        <p:cTn id="55" dur="1" fill="hold">
                                          <p:stCondLst>
                                            <p:cond delay="0"/>
                                          </p:stCondLst>
                                        </p:cTn>
                                        <p:tgtEl>
                                          <p:spTgt spid="120"/>
                                        </p:tgtEl>
                                        <p:attrNameLst>
                                          <p:attrName>style.visibility</p:attrName>
                                        </p:attrNameLst>
                                      </p:cBhvr>
                                      <p:to>
                                        <p:strVal val="visible"/>
                                      </p:to>
                                    </p:set>
                                    <p:anim calcmode="lin" valueType="num">
                                      <p:cBhvr>
                                        <p:cTn id="56" dur="3000" fill="hold"/>
                                        <p:tgtEl>
                                          <p:spTgt spid="120"/>
                                        </p:tgtEl>
                                        <p:attrNameLst>
                                          <p:attrName>ppt_w</p:attrName>
                                        </p:attrNameLst>
                                      </p:cBhvr>
                                      <p:tavLst>
                                        <p:tav tm="0" fmla="#ppt_w*sin(2.5*pi*$)">
                                          <p:val>
                                            <p:fltVal val="0"/>
                                          </p:val>
                                        </p:tav>
                                        <p:tav tm="100000">
                                          <p:val>
                                            <p:fltVal val="1"/>
                                          </p:val>
                                        </p:tav>
                                      </p:tavLst>
                                    </p:anim>
                                    <p:anim calcmode="lin" valueType="num">
                                      <p:cBhvr>
                                        <p:cTn id="57" dur="3000" fill="hold"/>
                                        <p:tgtEl>
                                          <p:spTgt spid="120"/>
                                        </p:tgtEl>
                                        <p:attrNameLst>
                                          <p:attrName>ppt_h</p:attrName>
                                        </p:attrNameLst>
                                      </p:cBhvr>
                                      <p:tavLst>
                                        <p:tav tm="0">
                                          <p:val>
                                            <p:strVal val="#ppt_h"/>
                                          </p:val>
                                        </p:tav>
                                        <p:tav tm="100000">
                                          <p:val>
                                            <p:strVal val="#ppt_h"/>
                                          </p:val>
                                        </p:tav>
                                      </p:tavLst>
                                    </p:anim>
                                  </p:childTnLst>
                                </p:cTn>
                              </p:par>
                              <p:par>
                                <p:cTn id="58" presetID="19" presetClass="entr" presetSubtype="10" fill="hold" grpId="0" nodeType="withEffect">
                                  <p:stCondLst>
                                    <p:cond delay="0"/>
                                  </p:stCondLst>
                                  <p:childTnLst>
                                    <p:set>
                                      <p:cBhvr>
                                        <p:cTn id="59" dur="1" fill="hold">
                                          <p:stCondLst>
                                            <p:cond delay="0"/>
                                          </p:stCondLst>
                                        </p:cTn>
                                        <p:tgtEl>
                                          <p:spTgt spid="121"/>
                                        </p:tgtEl>
                                        <p:attrNameLst>
                                          <p:attrName>style.visibility</p:attrName>
                                        </p:attrNameLst>
                                      </p:cBhvr>
                                      <p:to>
                                        <p:strVal val="visible"/>
                                      </p:to>
                                    </p:set>
                                    <p:anim calcmode="lin" valueType="num">
                                      <p:cBhvr>
                                        <p:cTn id="60" dur="3000" fill="hold"/>
                                        <p:tgtEl>
                                          <p:spTgt spid="121"/>
                                        </p:tgtEl>
                                        <p:attrNameLst>
                                          <p:attrName>ppt_w</p:attrName>
                                        </p:attrNameLst>
                                      </p:cBhvr>
                                      <p:tavLst>
                                        <p:tav tm="0" fmla="#ppt_w*sin(2.5*pi*$)">
                                          <p:val>
                                            <p:fltVal val="0"/>
                                          </p:val>
                                        </p:tav>
                                        <p:tav tm="100000">
                                          <p:val>
                                            <p:fltVal val="1"/>
                                          </p:val>
                                        </p:tav>
                                      </p:tavLst>
                                    </p:anim>
                                    <p:anim calcmode="lin" valueType="num">
                                      <p:cBhvr>
                                        <p:cTn id="61" dur="3000" fill="hold"/>
                                        <p:tgtEl>
                                          <p:spTgt spid="121"/>
                                        </p:tgtEl>
                                        <p:attrNameLst>
                                          <p:attrName>ppt_h</p:attrName>
                                        </p:attrNameLst>
                                      </p:cBhvr>
                                      <p:tavLst>
                                        <p:tav tm="0">
                                          <p:val>
                                            <p:strVal val="#ppt_h"/>
                                          </p:val>
                                        </p:tav>
                                        <p:tav tm="100000">
                                          <p:val>
                                            <p:strVal val="#ppt_h"/>
                                          </p:val>
                                        </p:tav>
                                      </p:tavLst>
                                    </p:anim>
                                  </p:childTnLst>
                                </p:cTn>
                              </p:par>
                              <p:par>
                                <p:cTn id="62" presetID="19" presetClass="entr" presetSubtype="10" fill="hold" grpId="0" nodeType="withEffect">
                                  <p:stCondLst>
                                    <p:cond delay="0"/>
                                  </p:stCondLst>
                                  <p:childTnLst>
                                    <p:set>
                                      <p:cBhvr>
                                        <p:cTn id="63" dur="1" fill="hold">
                                          <p:stCondLst>
                                            <p:cond delay="0"/>
                                          </p:stCondLst>
                                        </p:cTn>
                                        <p:tgtEl>
                                          <p:spTgt spid="122"/>
                                        </p:tgtEl>
                                        <p:attrNameLst>
                                          <p:attrName>style.visibility</p:attrName>
                                        </p:attrNameLst>
                                      </p:cBhvr>
                                      <p:to>
                                        <p:strVal val="visible"/>
                                      </p:to>
                                    </p:set>
                                    <p:anim calcmode="lin" valueType="num">
                                      <p:cBhvr>
                                        <p:cTn id="64" dur="3000" fill="hold"/>
                                        <p:tgtEl>
                                          <p:spTgt spid="122"/>
                                        </p:tgtEl>
                                        <p:attrNameLst>
                                          <p:attrName>ppt_w</p:attrName>
                                        </p:attrNameLst>
                                      </p:cBhvr>
                                      <p:tavLst>
                                        <p:tav tm="0" fmla="#ppt_w*sin(2.5*pi*$)">
                                          <p:val>
                                            <p:fltVal val="0"/>
                                          </p:val>
                                        </p:tav>
                                        <p:tav tm="100000">
                                          <p:val>
                                            <p:fltVal val="1"/>
                                          </p:val>
                                        </p:tav>
                                      </p:tavLst>
                                    </p:anim>
                                    <p:anim calcmode="lin" valueType="num">
                                      <p:cBhvr>
                                        <p:cTn id="65" dur="3000" fill="hold"/>
                                        <p:tgtEl>
                                          <p:spTgt spid="122"/>
                                        </p:tgtEl>
                                        <p:attrNameLst>
                                          <p:attrName>ppt_h</p:attrName>
                                        </p:attrNameLst>
                                      </p:cBhvr>
                                      <p:tavLst>
                                        <p:tav tm="0">
                                          <p:val>
                                            <p:strVal val="#ppt_h"/>
                                          </p:val>
                                        </p:tav>
                                        <p:tav tm="100000">
                                          <p:val>
                                            <p:strVal val="#ppt_h"/>
                                          </p:val>
                                        </p:tav>
                                      </p:tavLst>
                                    </p:anim>
                                  </p:childTnLst>
                                </p:cTn>
                              </p:par>
                              <p:par>
                                <p:cTn id="66" presetID="19" presetClass="entr" presetSubtype="10" fill="hold" grpId="0" nodeType="withEffect">
                                  <p:stCondLst>
                                    <p:cond delay="0"/>
                                  </p:stCondLst>
                                  <p:childTnLst>
                                    <p:set>
                                      <p:cBhvr>
                                        <p:cTn id="67" dur="1" fill="hold">
                                          <p:stCondLst>
                                            <p:cond delay="0"/>
                                          </p:stCondLst>
                                        </p:cTn>
                                        <p:tgtEl>
                                          <p:spTgt spid="123"/>
                                        </p:tgtEl>
                                        <p:attrNameLst>
                                          <p:attrName>style.visibility</p:attrName>
                                        </p:attrNameLst>
                                      </p:cBhvr>
                                      <p:to>
                                        <p:strVal val="visible"/>
                                      </p:to>
                                    </p:set>
                                    <p:anim calcmode="lin" valueType="num">
                                      <p:cBhvr>
                                        <p:cTn id="68" dur="3000" fill="hold"/>
                                        <p:tgtEl>
                                          <p:spTgt spid="123"/>
                                        </p:tgtEl>
                                        <p:attrNameLst>
                                          <p:attrName>ppt_w</p:attrName>
                                        </p:attrNameLst>
                                      </p:cBhvr>
                                      <p:tavLst>
                                        <p:tav tm="0" fmla="#ppt_w*sin(2.5*pi*$)">
                                          <p:val>
                                            <p:fltVal val="0"/>
                                          </p:val>
                                        </p:tav>
                                        <p:tav tm="100000">
                                          <p:val>
                                            <p:fltVal val="1"/>
                                          </p:val>
                                        </p:tav>
                                      </p:tavLst>
                                    </p:anim>
                                    <p:anim calcmode="lin" valueType="num">
                                      <p:cBhvr>
                                        <p:cTn id="69" dur="3000" fill="hold"/>
                                        <p:tgtEl>
                                          <p:spTgt spid="123"/>
                                        </p:tgtEl>
                                        <p:attrNameLst>
                                          <p:attrName>ppt_h</p:attrName>
                                        </p:attrNameLst>
                                      </p:cBhvr>
                                      <p:tavLst>
                                        <p:tav tm="0">
                                          <p:val>
                                            <p:strVal val="#ppt_h"/>
                                          </p:val>
                                        </p:tav>
                                        <p:tav tm="100000">
                                          <p:val>
                                            <p:strVal val="#ppt_h"/>
                                          </p:val>
                                        </p:tav>
                                      </p:tavLst>
                                    </p:anim>
                                  </p:childTnLst>
                                </p:cTn>
                              </p:par>
                              <p:par>
                                <p:cTn id="70" presetID="19" presetClass="entr" presetSubtype="10" fill="hold" grpId="0" nodeType="withEffect">
                                  <p:stCondLst>
                                    <p:cond delay="0"/>
                                  </p:stCondLst>
                                  <p:childTnLst>
                                    <p:set>
                                      <p:cBhvr>
                                        <p:cTn id="71" dur="1" fill="hold">
                                          <p:stCondLst>
                                            <p:cond delay="0"/>
                                          </p:stCondLst>
                                        </p:cTn>
                                        <p:tgtEl>
                                          <p:spTgt spid="124"/>
                                        </p:tgtEl>
                                        <p:attrNameLst>
                                          <p:attrName>style.visibility</p:attrName>
                                        </p:attrNameLst>
                                      </p:cBhvr>
                                      <p:to>
                                        <p:strVal val="visible"/>
                                      </p:to>
                                    </p:set>
                                    <p:anim calcmode="lin" valueType="num">
                                      <p:cBhvr>
                                        <p:cTn id="72" dur="3000" fill="hold"/>
                                        <p:tgtEl>
                                          <p:spTgt spid="124"/>
                                        </p:tgtEl>
                                        <p:attrNameLst>
                                          <p:attrName>ppt_w</p:attrName>
                                        </p:attrNameLst>
                                      </p:cBhvr>
                                      <p:tavLst>
                                        <p:tav tm="0" fmla="#ppt_w*sin(2.5*pi*$)">
                                          <p:val>
                                            <p:fltVal val="0"/>
                                          </p:val>
                                        </p:tav>
                                        <p:tav tm="100000">
                                          <p:val>
                                            <p:fltVal val="1"/>
                                          </p:val>
                                        </p:tav>
                                      </p:tavLst>
                                    </p:anim>
                                    <p:anim calcmode="lin" valueType="num">
                                      <p:cBhvr>
                                        <p:cTn id="73" dur="3000" fill="hold"/>
                                        <p:tgtEl>
                                          <p:spTgt spid="124"/>
                                        </p:tgtEl>
                                        <p:attrNameLst>
                                          <p:attrName>ppt_h</p:attrName>
                                        </p:attrNameLst>
                                      </p:cBhvr>
                                      <p:tavLst>
                                        <p:tav tm="0">
                                          <p:val>
                                            <p:strVal val="#ppt_h"/>
                                          </p:val>
                                        </p:tav>
                                        <p:tav tm="100000">
                                          <p:val>
                                            <p:strVal val="#ppt_h"/>
                                          </p:val>
                                        </p:tav>
                                      </p:tavLst>
                                    </p:anim>
                                  </p:childTnLst>
                                </p:cTn>
                              </p:par>
                              <p:par>
                                <p:cTn id="74" presetID="19" presetClass="entr" presetSubtype="1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 calcmode="lin" valueType="num">
                                      <p:cBhvr>
                                        <p:cTn id="76" dur="3000" fill="hold"/>
                                        <p:tgtEl>
                                          <p:spTgt spid="125"/>
                                        </p:tgtEl>
                                        <p:attrNameLst>
                                          <p:attrName>ppt_w</p:attrName>
                                        </p:attrNameLst>
                                      </p:cBhvr>
                                      <p:tavLst>
                                        <p:tav tm="0" fmla="#ppt_w*sin(2.5*pi*$)">
                                          <p:val>
                                            <p:fltVal val="0"/>
                                          </p:val>
                                        </p:tav>
                                        <p:tav tm="100000">
                                          <p:val>
                                            <p:fltVal val="1"/>
                                          </p:val>
                                        </p:tav>
                                      </p:tavLst>
                                    </p:anim>
                                    <p:anim calcmode="lin" valueType="num">
                                      <p:cBhvr>
                                        <p:cTn id="77" dur="3000" fill="hold"/>
                                        <p:tgtEl>
                                          <p:spTgt spid="125"/>
                                        </p:tgtEl>
                                        <p:attrNameLst>
                                          <p:attrName>ppt_h</p:attrName>
                                        </p:attrNameLst>
                                      </p:cBhvr>
                                      <p:tavLst>
                                        <p:tav tm="0">
                                          <p:val>
                                            <p:strVal val="#ppt_h"/>
                                          </p:val>
                                        </p:tav>
                                        <p:tav tm="100000">
                                          <p:val>
                                            <p:strVal val="#ppt_h"/>
                                          </p:val>
                                        </p:tav>
                                      </p:tavLst>
                                    </p:anim>
                                  </p:childTnLst>
                                </p:cTn>
                              </p:par>
                              <p:par>
                                <p:cTn id="78" presetID="19" presetClass="entr" presetSubtype="10" fill="hold" grpId="0" nodeType="withEffect">
                                  <p:stCondLst>
                                    <p:cond delay="0"/>
                                  </p:stCondLst>
                                  <p:childTnLst>
                                    <p:set>
                                      <p:cBhvr>
                                        <p:cTn id="79" dur="1" fill="hold">
                                          <p:stCondLst>
                                            <p:cond delay="0"/>
                                          </p:stCondLst>
                                        </p:cTn>
                                        <p:tgtEl>
                                          <p:spTgt spid="126"/>
                                        </p:tgtEl>
                                        <p:attrNameLst>
                                          <p:attrName>style.visibility</p:attrName>
                                        </p:attrNameLst>
                                      </p:cBhvr>
                                      <p:to>
                                        <p:strVal val="visible"/>
                                      </p:to>
                                    </p:set>
                                    <p:anim calcmode="lin" valueType="num">
                                      <p:cBhvr>
                                        <p:cTn id="80" dur="3000" fill="hold"/>
                                        <p:tgtEl>
                                          <p:spTgt spid="126"/>
                                        </p:tgtEl>
                                        <p:attrNameLst>
                                          <p:attrName>ppt_w</p:attrName>
                                        </p:attrNameLst>
                                      </p:cBhvr>
                                      <p:tavLst>
                                        <p:tav tm="0" fmla="#ppt_w*sin(2.5*pi*$)">
                                          <p:val>
                                            <p:fltVal val="0"/>
                                          </p:val>
                                        </p:tav>
                                        <p:tav tm="100000">
                                          <p:val>
                                            <p:fltVal val="1"/>
                                          </p:val>
                                        </p:tav>
                                      </p:tavLst>
                                    </p:anim>
                                    <p:anim calcmode="lin" valueType="num">
                                      <p:cBhvr>
                                        <p:cTn id="81" dur="3000" fill="hold"/>
                                        <p:tgtEl>
                                          <p:spTgt spid="126"/>
                                        </p:tgtEl>
                                        <p:attrNameLst>
                                          <p:attrName>ppt_h</p:attrName>
                                        </p:attrNameLst>
                                      </p:cBhvr>
                                      <p:tavLst>
                                        <p:tav tm="0">
                                          <p:val>
                                            <p:strVal val="#ppt_h"/>
                                          </p:val>
                                        </p:tav>
                                        <p:tav tm="100000">
                                          <p:val>
                                            <p:strVal val="#ppt_h"/>
                                          </p:val>
                                        </p:tav>
                                      </p:tavLst>
                                    </p:anim>
                                  </p:childTnLst>
                                </p:cTn>
                              </p:par>
                              <p:par>
                                <p:cTn id="82" presetID="19" presetClass="entr" presetSubtype="10" fill="hold" grpId="0" nodeType="withEffect">
                                  <p:stCondLst>
                                    <p:cond delay="0"/>
                                  </p:stCondLst>
                                  <p:childTnLst>
                                    <p:set>
                                      <p:cBhvr>
                                        <p:cTn id="83" dur="1" fill="hold">
                                          <p:stCondLst>
                                            <p:cond delay="0"/>
                                          </p:stCondLst>
                                        </p:cTn>
                                        <p:tgtEl>
                                          <p:spTgt spid="127"/>
                                        </p:tgtEl>
                                        <p:attrNameLst>
                                          <p:attrName>style.visibility</p:attrName>
                                        </p:attrNameLst>
                                      </p:cBhvr>
                                      <p:to>
                                        <p:strVal val="visible"/>
                                      </p:to>
                                    </p:set>
                                    <p:anim calcmode="lin" valueType="num">
                                      <p:cBhvr>
                                        <p:cTn id="84" dur="3000" fill="hold"/>
                                        <p:tgtEl>
                                          <p:spTgt spid="127"/>
                                        </p:tgtEl>
                                        <p:attrNameLst>
                                          <p:attrName>ppt_w</p:attrName>
                                        </p:attrNameLst>
                                      </p:cBhvr>
                                      <p:tavLst>
                                        <p:tav tm="0" fmla="#ppt_w*sin(2.5*pi*$)">
                                          <p:val>
                                            <p:fltVal val="0"/>
                                          </p:val>
                                        </p:tav>
                                        <p:tav tm="100000">
                                          <p:val>
                                            <p:fltVal val="1"/>
                                          </p:val>
                                        </p:tav>
                                      </p:tavLst>
                                    </p:anim>
                                    <p:anim calcmode="lin" valueType="num">
                                      <p:cBhvr>
                                        <p:cTn id="85" dur="3000" fill="hold"/>
                                        <p:tgtEl>
                                          <p:spTgt spid="127"/>
                                        </p:tgtEl>
                                        <p:attrNameLst>
                                          <p:attrName>ppt_h</p:attrName>
                                        </p:attrNameLst>
                                      </p:cBhvr>
                                      <p:tavLst>
                                        <p:tav tm="0">
                                          <p:val>
                                            <p:strVal val="#ppt_h"/>
                                          </p:val>
                                        </p:tav>
                                        <p:tav tm="100000">
                                          <p:val>
                                            <p:strVal val="#ppt_h"/>
                                          </p:val>
                                        </p:tav>
                                      </p:tavLst>
                                    </p:anim>
                                  </p:childTnLst>
                                </p:cTn>
                              </p:par>
                              <p:par>
                                <p:cTn id="86" presetID="19" presetClass="entr" presetSubtype="10" fill="hold" grpId="0" nodeType="withEffect">
                                  <p:stCondLst>
                                    <p:cond delay="0"/>
                                  </p:stCondLst>
                                  <p:childTnLst>
                                    <p:set>
                                      <p:cBhvr>
                                        <p:cTn id="87" dur="1" fill="hold">
                                          <p:stCondLst>
                                            <p:cond delay="0"/>
                                          </p:stCondLst>
                                        </p:cTn>
                                        <p:tgtEl>
                                          <p:spTgt spid="128"/>
                                        </p:tgtEl>
                                        <p:attrNameLst>
                                          <p:attrName>style.visibility</p:attrName>
                                        </p:attrNameLst>
                                      </p:cBhvr>
                                      <p:to>
                                        <p:strVal val="visible"/>
                                      </p:to>
                                    </p:set>
                                    <p:anim calcmode="lin" valueType="num">
                                      <p:cBhvr>
                                        <p:cTn id="88" dur="3000" fill="hold"/>
                                        <p:tgtEl>
                                          <p:spTgt spid="128"/>
                                        </p:tgtEl>
                                        <p:attrNameLst>
                                          <p:attrName>ppt_w</p:attrName>
                                        </p:attrNameLst>
                                      </p:cBhvr>
                                      <p:tavLst>
                                        <p:tav tm="0" fmla="#ppt_w*sin(2.5*pi*$)">
                                          <p:val>
                                            <p:fltVal val="0"/>
                                          </p:val>
                                        </p:tav>
                                        <p:tav tm="100000">
                                          <p:val>
                                            <p:fltVal val="1"/>
                                          </p:val>
                                        </p:tav>
                                      </p:tavLst>
                                    </p:anim>
                                    <p:anim calcmode="lin" valueType="num">
                                      <p:cBhvr>
                                        <p:cTn id="89" dur="3000" fill="hold"/>
                                        <p:tgtEl>
                                          <p:spTgt spid="128"/>
                                        </p:tgtEl>
                                        <p:attrNameLst>
                                          <p:attrName>ppt_h</p:attrName>
                                        </p:attrNameLst>
                                      </p:cBhvr>
                                      <p:tavLst>
                                        <p:tav tm="0">
                                          <p:val>
                                            <p:strVal val="#ppt_h"/>
                                          </p:val>
                                        </p:tav>
                                        <p:tav tm="100000">
                                          <p:val>
                                            <p:strVal val="#ppt_h"/>
                                          </p:val>
                                        </p:tav>
                                      </p:tavLst>
                                    </p:anim>
                                  </p:childTnLst>
                                </p:cTn>
                              </p:par>
                              <p:par>
                                <p:cTn id="90" presetID="19" presetClass="entr" presetSubtype="10" fill="hold" grpId="0" nodeType="withEffect">
                                  <p:stCondLst>
                                    <p:cond delay="0"/>
                                  </p:stCondLst>
                                  <p:childTnLst>
                                    <p:set>
                                      <p:cBhvr>
                                        <p:cTn id="91" dur="1" fill="hold">
                                          <p:stCondLst>
                                            <p:cond delay="0"/>
                                          </p:stCondLst>
                                        </p:cTn>
                                        <p:tgtEl>
                                          <p:spTgt spid="129"/>
                                        </p:tgtEl>
                                        <p:attrNameLst>
                                          <p:attrName>style.visibility</p:attrName>
                                        </p:attrNameLst>
                                      </p:cBhvr>
                                      <p:to>
                                        <p:strVal val="visible"/>
                                      </p:to>
                                    </p:set>
                                    <p:anim calcmode="lin" valueType="num">
                                      <p:cBhvr>
                                        <p:cTn id="92" dur="3000" fill="hold"/>
                                        <p:tgtEl>
                                          <p:spTgt spid="129"/>
                                        </p:tgtEl>
                                        <p:attrNameLst>
                                          <p:attrName>ppt_w</p:attrName>
                                        </p:attrNameLst>
                                      </p:cBhvr>
                                      <p:tavLst>
                                        <p:tav tm="0" fmla="#ppt_w*sin(2.5*pi*$)">
                                          <p:val>
                                            <p:fltVal val="0"/>
                                          </p:val>
                                        </p:tav>
                                        <p:tav tm="100000">
                                          <p:val>
                                            <p:fltVal val="1"/>
                                          </p:val>
                                        </p:tav>
                                      </p:tavLst>
                                    </p:anim>
                                    <p:anim calcmode="lin" valueType="num">
                                      <p:cBhvr>
                                        <p:cTn id="93" dur="3000" fill="hold"/>
                                        <p:tgtEl>
                                          <p:spTgt spid="129"/>
                                        </p:tgtEl>
                                        <p:attrNameLst>
                                          <p:attrName>ppt_h</p:attrName>
                                        </p:attrNameLst>
                                      </p:cBhvr>
                                      <p:tavLst>
                                        <p:tav tm="0">
                                          <p:val>
                                            <p:strVal val="#ppt_h"/>
                                          </p:val>
                                        </p:tav>
                                        <p:tav tm="100000">
                                          <p:val>
                                            <p:strVal val="#ppt_h"/>
                                          </p:val>
                                        </p:tav>
                                      </p:tavLst>
                                    </p:anim>
                                  </p:childTnLst>
                                </p:cTn>
                              </p:par>
                              <p:par>
                                <p:cTn id="94" presetID="19" presetClass="entr" presetSubtype="10" fill="hold" grpId="0" nodeType="withEffect">
                                  <p:stCondLst>
                                    <p:cond delay="0"/>
                                  </p:stCondLst>
                                  <p:childTnLst>
                                    <p:set>
                                      <p:cBhvr>
                                        <p:cTn id="95" dur="1" fill="hold">
                                          <p:stCondLst>
                                            <p:cond delay="0"/>
                                          </p:stCondLst>
                                        </p:cTn>
                                        <p:tgtEl>
                                          <p:spTgt spid="130"/>
                                        </p:tgtEl>
                                        <p:attrNameLst>
                                          <p:attrName>style.visibility</p:attrName>
                                        </p:attrNameLst>
                                      </p:cBhvr>
                                      <p:to>
                                        <p:strVal val="visible"/>
                                      </p:to>
                                    </p:set>
                                    <p:anim calcmode="lin" valueType="num">
                                      <p:cBhvr>
                                        <p:cTn id="96" dur="3000" fill="hold"/>
                                        <p:tgtEl>
                                          <p:spTgt spid="130"/>
                                        </p:tgtEl>
                                        <p:attrNameLst>
                                          <p:attrName>ppt_w</p:attrName>
                                        </p:attrNameLst>
                                      </p:cBhvr>
                                      <p:tavLst>
                                        <p:tav tm="0" fmla="#ppt_w*sin(2.5*pi*$)">
                                          <p:val>
                                            <p:fltVal val="0"/>
                                          </p:val>
                                        </p:tav>
                                        <p:tav tm="100000">
                                          <p:val>
                                            <p:fltVal val="1"/>
                                          </p:val>
                                        </p:tav>
                                      </p:tavLst>
                                    </p:anim>
                                    <p:anim calcmode="lin" valueType="num">
                                      <p:cBhvr>
                                        <p:cTn id="97" dur="3000" fill="hold"/>
                                        <p:tgtEl>
                                          <p:spTgt spid="130"/>
                                        </p:tgtEl>
                                        <p:attrNameLst>
                                          <p:attrName>ppt_h</p:attrName>
                                        </p:attrNameLst>
                                      </p:cBhvr>
                                      <p:tavLst>
                                        <p:tav tm="0">
                                          <p:val>
                                            <p:strVal val="#ppt_h"/>
                                          </p:val>
                                        </p:tav>
                                        <p:tav tm="100000">
                                          <p:val>
                                            <p:strVal val="#ppt_h"/>
                                          </p:val>
                                        </p:tav>
                                      </p:tavLst>
                                    </p:anim>
                                  </p:childTnLst>
                                </p:cTn>
                              </p:par>
                              <p:par>
                                <p:cTn id="98" presetID="19" presetClass="entr" presetSubtype="10" fill="hold" grpId="0" nodeType="withEffect">
                                  <p:stCondLst>
                                    <p:cond delay="0"/>
                                  </p:stCondLst>
                                  <p:childTnLst>
                                    <p:set>
                                      <p:cBhvr>
                                        <p:cTn id="99" dur="1" fill="hold">
                                          <p:stCondLst>
                                            <p:cond delay="0"/>
                                          </p:stCondLst>
                                        </p:cTn>
                                        <p:tgtEl>
                                          <p:spTgt spid="131"/>
                                        </p:tgtEl>
                                        <p:attrNameLst>
                                          <p:attrName>style.visibility</p:attrName>
                                        </p:attrNameLst>
                                      </p:cBhvr>
                                      <p:to>
                                        <p:strVal val="visible"/>
                                      </p:to>
                                    </p:set>
                                    <p:anim calcmode="lin" valueType="num">
                                      <p:cBhvr>
                                        <p:cTn id="100" dur="3000" fill="hold"/>
                                        <p:tgtEl>
                                          <p:spTgt spid="131"/>
                                        </p:tgtEl>
                                        <p:attrNameLst>
                                          <p:attrName>ppt_w</p:attrName>
                                        </p:attrNameLst>
                                      </p:cBhvr>
                                      <p:tavLst>
                                        <p:tav tm="0" fmla="#ppt_w*sin(2.5*pi*$)">
                                          <p:val>
                                            <p:fltVal val="0"/>
                                          </p:val>
                                        </p:tav>
                                        <p:tav tm="100000">
                                          <p:val>
                                            <p:fltVal val="1"/>
                                          </p:val>
                                        </p:tav>
                                      </p:tavLst>
                                    </p:anim>
                                    <p:anim calcmode="lin" valueType="num">
                                      <p:cBhvr>
                                        <p:cTn id="101" dur="3000" fill="hold"/>
                                        <p:tgtEl>
                                          <p:spTgt spid="131"/>
                                        </p:tgtEl>
                                        <p:attrNameLst>
                                          <p:attrName>ppt_h</p:attrName>
                                        </p:attrNameLst>
                                      </p:cBhvr>
                                      <p:tavLst>
                                        <p:tav tm="0">
                                          <p:val>
                                            <p:strVal val="#ppt_h"/>
                                          </p:val>
                                        </p:tav>
                                        <p:tav tm="100000">
                                          <p:val>
                                            <p:strVal val="#ppt_h"/>
                                          </p:val>
                                        </p:tav>
                                      </p:tavLst>
                                    </p:anim>
                                  </p:childTnLst>
                                </p:cTn>
                              </p:par>
                              <p:par>
                                <p:cTn id="102" presetID="19" presetClass="entr" presetSubtype="10" fill="hold" grpId="0" nodeType="withEffect">
                                  <p:stCondLst>
                                    <p:cond delay="0"/>
                                  </p:stCondLst>
                                  <p:childTnLst>
                                    <p:set>
                                      <p:cBhvr>
                                        <p:cTn id="103" dur="1" fill="hold">
                                          <p:stCondLst>
                                            <p:cond delay="0"/>
                                          </p:stCondLst>
                                        </p:cTn>
                                        <p:tgtEl>
                                          <p:spTgt spid="132"/>
                                        </p:tgtEl>
                                        <p:attrNameLst>
                                          <p:attrName>style.visibility</p:attrName>
                                        </p:attrNameLst>
                                      </p:cBhvr>
                                      <p:to>
                                        <p:strVal val="visible"/>
                                      </p:to>
                                    </p:set>
                                    <p:anim calcmode="lin" valueType="num">
                                      <p:cBhvr>
                                        <p:cTn id="104" dur="3000" fill="hold"/>
                                        <p:tgtEl>
                                          <p:spTgt spid="132"/>
                                        </p:tgtEl>
                                        <p:attrNameLst>
                                          <p:attrName>ppt_w</p:attrName>
                                        </p:attrNameLst>
                                      </p:cBhvr>
                                      <p:tavLst>
                                        <p:tav tm="0" fmla="#ppt_w*sin(2.5*pi*$)">
                                          <p:val>
                                            <p:fltVal val="0"/>
                                          </p:val>
                                        </p:tav>
                                        <p:tav tm="100000">
                                          <p:val>
                                            <p:fltVal val="1"/>
                                          </p:val>
                                        </p:tav>
                                      </p:tavLst>
                                    </p:anim>
                                    <p:anim calcmode="lin" valueType="num">
                                      <p:cBhvr>
                                        <p:cTn id="105" dur="3000" fill="hold"/>
                                        <p:tgtEl>
                                          <p:spTgt spid="132"/>
                                        </p:tgtEl>
                                        <p:attrNameLst>
                                          <p:attrName>ppt_h</p:attrName>
                                        </p:attrNameLst>
                                      </p:cBhvr>
                                      <p:tavLst>
                                        <p:tav tm="0">
                                          <p:val>
                                            <p:strVal val="#ppt_h"/>
                                          </p:val>
                                        </p:tav>
                                        <p:tav tm="100000">
                                          <p:val>
                                            <p:strVal val="#ppt_h"/>
                                          </p:val>
                                        </p:tav>
                                      </p:tavLst>
                                    </p:anim>
                                  </p:childTnLst>
                                </p:cTn>
                              </p:par>
                              <p:par>
                                <p:cTn id="106" presetID="19" presetClass="entr" presetSubtype="10" fill="hold" grpId="0" nodeType="withEffect">
                                  <p:stCondLst>
                                    <p:cond delay="0"/>
                                  </p:stCondLst>
                                  <p:childTnLst>
                                    <p:set>
                                      <p:cBhvr>
                                        <p:cTn id="107" dur="1" fill="hold">
                                          <p:stCondLst>
                                            <p:cond delay="0"/>
                                          </p:stCondLst>
                                        </p:cTn>
                                        <p:tgtEl>
                                          <p:spTgt spid="133"/>
                                        </p:tgtEl>
                                        <p:attrNameLst>
                                          <p:attrName>style.visibility</p:attrName>
                                        </p:attrNameLst>
                                      </p:cBhvr>
                                      <p:to>
                                        <p:strVal val="visible"/>
                                      </p:to>
                                    </p:set>
                                    <p:anim calcmode="lin" valueType="num">
                                      <p:cBhvr>
                                        <p:cTn id="108" dur="3000" fill="hold"/>
                                        <p:tgtEl>
                                          <p:spTgt spid="133"/>
                                        </p:tgtEl>
                                        <p:attrNameLst>
                                          <p:attrName>ppt_w</p:attrName>
                                        </p:attrNameLst>
                                      </p:cBhvr>
                                      <p:tavLst>
                                        <p:tav tm="0" fmla="#ppt_w*sin(2.5*pi*$)">
                                          <p:val>
                                            <p:fltVal val="0"/>
                                          </p:val>
                                        </p:tav>
                                        <p:tav tm="100000">
                                          <p:val>
                                            <p:fltVal val="1"/>
                                          </p:val>
                                        </p:tav>
                                      </p:tavLst>
                                    </p:anim>
                                    <p:anim calcmode="lin" valueType="num">
                                      <p:cBhvr>
                                        <p:cTn id="109" dur="3000" fill="hold"/>
                                        <p:tgtEl>
                                          <p:spTgt spid="133"/>
                                        </p:tgtEl>
                                        <p:attrNameLst>
                                          <p:attrName>ppt_h</p:attrName>
                                        </p:attrNameLst>
                                      </p:cBhvr>
                                      <p:tavLst>
                                        <p:tav tm="0">
                                          <p:val>
                                            <p:strVal val="#ppt_h"/>
                                          </p:val>
                                        </p:tav>
                                        <p:tav tm="100000">
                                          <p:val>
                                            <p:strVal val="#ppt_h"/>
                                          </p:val>
                                        </p:tav>
                                      </p:tavLst>
                                    </p:anim>
                                  </p:childTnLst>
                                </p:cTn>
                              </p:par>
                              <p:par>
                                <p:cTn id="110" presetID="19" presetClass="entr" presetSubtype="10" fill="hold" grpId="0" nodeType="withEffect">
                                  <p:stCondLst>
                                    <p:cond delay="0"/>
                                  </p:stCondLst>
                                  <p:childTnLst>
                                    <p:set>
                                      <p:cBhvr>
                                        <p:cTn id="111" dur="1" fill="hold">
                                          <p:stCondLst>
                                            <p:cond delay="0"/>
                                          </p:stCondLst>
                                        </p:cTn>
                                        <p:tgtEl>
                                          <p:spTgt spid="134"/>
                                        </p:tgtEl>
                                        <p:attrNameLst>
                                          <p:attrName>style.visibility</p:attrName>
                                        </p:attrNameLst>
                                      </p:cBhvr>
                                      <p:to>
                                        <p:strVal val="visible"/>
                                      </p:to>
                                    </p:set>
                                    <p:anim calcmode="lin" valueType="num">
                                      <p:cBhvr>
                                        <p:cTn id="112" dur="3000" fill="hold"/>
                                        <p:tgtEl>
                                          <p:spTgt spid="134"/>
                                        </p:tgtEl>
                                        <p:attrNameLst>
                                          <p:attrName>ppt_w</p:attrName>
                                        </p:attrNameLst>
                                      </p:cBhvr>
                                      <p:tavLst>
                                        <p:tav tm="0" fmla="#ppt_w*sin(2.5*pi*$)">
                                          <p:val>
                                            <p:fltVal val="0"/>
                                          </p:val>
                                        </p:tav>
                                        <p:tav tm="100000">
                                          <p:val>
                                            <p:fltVal val="1"/>
                                          </p:val>
                                        </p:tav>
                                      </p:tavLst>
                                    </p:anim>
                                    <p:anim calcmode="lin" valueType="num">
                                      <p:cBhvr>
                                        <p:cTn id="113" dur="3000" fill="hold"/>
                                        <p:tgtEl>
                                          <p:spTgt spid="134"/>
                                        </p:tgtEl>
                                        <p:attrNameLst>
                                          <p:attrName>ppt_h</p:attrName>
                                        </p:attrNameLst>
                                      </p:cBhvr>
                                      <p:tavLst>
                                        <p:tav tm="0">
                                          <p:val>
                                            <p:strVal val="#ppt_h"/>
                                          </p:val>
                                        </p:tav>
                                        <p:tav tm="100000">
                                          <p:val>
                                            <p:strVal val="#ppt_h"/>
                                          </p:val>
                                        </p:tav>
                                      </p:tavLst>
                                    </p:anim>
                                  </p:childTnLst>
                                </p:cTn>
                              </p:par>
                              <p:par>
                                <p:cTn id="114" presetID="19" presetClass="entr" presetSubtype="10" fill="hold" grpId="0" nodeType="withEffect">
                                  <p:stCondLst>
                                    <p:cond delay="0"/>
                                  </p:stCondLst>
                                  <p:childTnLst>
                                    <p:set>
                                      <p:cBhvr>
                                        <p:cTn id="115" dur="1" fill="hold">
                                          <p:stCondLst>
                                            <p:cond delay="0"/>
                                          </p:stCondLst>
                                        </p:cTn>
                                        <p:tgtEl>
                                          <p:spTgt spid="135"/>
                                        </p:tgtEl>
                                        <p:attrNameLst>
                                          <p:attrName>style.visibility</p:attrName>
                                        </p:attrNameLst>
                                      </p:cBhvr>
                                      <p:to>
                                        <p:strVal val="visible"/>
                                      </p:to>
                                    </p:set>
                                    <p:anim calcmode="lin" valueType="num">
                                      <p:cBhvr>
                                        <p:cTn id="116" dur="3000" fill="hold"/>
                                        <p:tgtEl>
                                          <p:spTgt spid="135"/>
                                        </p:tgtEl>
                                        <p:attrNameLst>
                                          <p:attrName>ppt_w</p:attrName>
                                        </p:attrNameLst>
                                      </p:cBhvr>
                                      <p:tavLst>
                                        <p:tav tm="0" fmla="#ppt_w*sin(2.5*pi*$)">
                                          <p:val>
                                            <p:fltVal val="0"/>
                                          </p:val>
                                        </p:tav>
                                        <p:tav tm="100000">
                                          <p:val>
                                            <p:fltVal val="1"/>
                                          </p:val>
                                        </p:tav>
                                      </p:tavLst>
                                    </p:anim>
                                    <p:anim calcmode="lin" valueType="num">
                                      <p:cBhvr>
                                        <p:cTn id="117" dur="3000" fill="hold"/>
                                        <p:tgtEl>
                                          <p:spTgt spid="135"/>
                                        </p:tgtEl>
                                        <p:attrNameLst>
                                          <p:attrName>ppt_h</p:attrName>
                                        </p:attrNameLst>
                                      </p:cBhvr>
                                      <p:tavLst>
                                        <p:tav tm="0">
                                          <p:val>
                                            <p:strVal val="#ppt_h"/>
                                          </p:val>
                                        </p:tav>
                                        <p:tav tm="100000">
                                          <p:val>
                                            <p:strVal val="#ppt_h"/>
                                          </p:val>
                                        </p:tav>
                                      </p:tavLst>
                                    </p:anim>
                                  </p:childTnLst>
                                </p:cTn>
                              </p:par>
                              <p:par>
                                <p:cTn id="118" presetID="19" presetClass="entr" presetSubtype="10" fill="hold" grpId="0" nodeType="withEffect">
                                  <p:stCondLst>
                                    <p:cond delay="0"/>
                                  </p:stCondLst>
                                  <p:childTnLst>
                                    <p:set>
                                      <p:cBhvr>
                                        <p:cTn id="119" dur="1" fill="hold">
                                          <p:stCondLst>
                                            <p:cond delay="0"/>
                                          </p:stCondLst>
                                        </p:cTn>
                                        <p:tgtEl>
                                          <p:spTgt spid="136"/>
                                        </p:tgtEl>
                                        <p:attrNameLst>
                                          <p:attrName>style.visibility</p:attrName>
                                        </p:attrNameLst>
                                      </p:cBhvr>
                                      <p:to>
                                        <p:strVal val="visible"/>
                                      </p:to>
                                    </p:set>
                                    <p:anim calcmode="lin" valueType="num">
                                      <p:cBhvr>
                                        <p:cTn id="120" dur="3000" fill="hold"/>
                                        <p:tgtEl>
                                          <p:spTgt spid="136"/>
                                        </p:tgtEl>
                                        <p:attrNameLst>
                                          <p:attrName>ppt_w</p:attrName>
                                        </p:attrNameLst>
                                      </p:cBhvr>
                                      <p:tavLst>
                                        <p:tav tm="0" fmla="#ppt_w*sin(2.5*pi*$)">
                                          <p:val>
                                            <p:fltVal val="0"/>
                                          </p:val>
                                        </p:tav>
                                        <p:tav tm="100000">
                                          <p:val>
                                            <p:fltVal val="1"/>
                                          </p:val>
                                        </p:tav>
                                      </p:tavLst>
                                    </p:anim>
                                    <p:anim calcmode="lin" valueType="num">
                                      <p:cBhvr>
                                        <p:cTn id="121" dur="3000" fill="hold"/>
                                        <p:tgtEl>
                                          <p:spTgt spid="136"/>
                                        </p:tgtEl>
                                        <p:attrNameLst>
                                          <p:attrName>ppt_h</p:attrName>
                                        </p:attrNameLst>
                                      </p:cBhvr>
                                      <p:tavLst>
                                        <p:tav tm="0">
                                          <p:val>
                                            <p:strVal val="#ppt_h"/>
                                          </p:val>
                                        </p:tav>
                                        <p:tav tm="100000">
                                          <p:val>
                                            <p:strVal val="#ppt_h"/>
                                          </p:val>
                                        </p:tav>
                                      </p:tavLst>
                                    </p:anim>
                                  </p:childTnLst>
                                </p:cTn>
                              </p:par>
                              <p:par>
                                <p:cTn id="122" presetID="19" presetClass="entr" presetSubtype="10" fill="hold" grpId="0" nodeType="withEffect">
                                  <p:stCondLst>
                                    <p:cond delay="0"/>
                                  </p:stCondLst>
                                  <p:childTnLst>
                                    <p:set>
                                      <p:cBhvr>
                                        <p:cTn id="123" dur="1" fill="hold">
                                          <p:stCondLst>
                                            <p:cond delay="0"/>
                                          </p:stCondLst>
                                        </p:cTn>
                                        <p:tgtEl>
                                          <p:spTgt spid="137"/>
                                        </p:tgtEl>
                                        <p:attrNameLst>
                                          <p:attrName>style.visibility</p:attrName>
                                        </p:attrNameLst>
                                      </p:cBhvr>
                                      <p:to>
                                        <p:strVal val="visible"/>
                                      </p:to>
                                    </p:set>
                                    <p:anim calcmode="lin" valueType="num">
                                      <p:cBhvr>
                                        <p:cTn id="124" dur="3000" fill="hold"/>
                                        <p:tgtEl>
                                          <p:spTgt spid="137"/>
                                        </p:tgtEl>
                                        <p:attrNameLst>
                                          <p:attrName>ppt_w</p:attrName>
                                        </p:attrNameLst>
                                      </p:cBhvr>
                                      <p:tavLst>
                                        <p:tav tm="0" fmla="#ppt_w*sin(2.5*pi*$)">
                                          <p:val>
                                            <p:fltVal val="0"/>
                                          </p:val>
                                        </p:tav>
                                        <p:tav tm="100000">
                                          <p:val>
                                            <p:fltVal val="1"/>
                                          </p:val>
                                        </p:tav>
                                      </p:tavLst>
                                    </p:anim>
                                    <p:anim calcmode="lin" valueType="num">
                                      <p:cBhvr>
                                        <p:cTn id="125" dur="3000" fill="hold"/>
                                        <p:tgtEl>
                                          <p:spTgt spid="137"/>
                                        </p:tgtEl>
                                        <p:attrNameLst>
                                          <p:attrName>ppt_h</p:attrName>
                                        </p:attrNameLst>
                                      </p:cBhvr>
                                      <p:tavLst>
                                        <p:tav tm="0">
                                          <p:val>
                                            <p:strVal val="#ppt_h"/>
                                          </p:val>
                                        </p:tav>
                                        <p:tav tm="100000">
                                          <p:val>
                                            <p:strVal val="#ppt_h"/>
                                          </p:val>
                                        </p:tav>
                                      </p:tavLst>
                                    </p:anim>
                                  </p:childTnLst>
                                </p:cTn>
                              </p:par>
                              <p:par>
                                <p:cTn id="126" presetID="19" presetClass="entr" presetSubtype="10" fill="hold" grpId="0" nodeType="withEffect">
                                  <p:stCondLst>
                                    <p:cond delay="0"/>
                                  </p:stCondLst>
                                  <p:childTnLst>
                                    <p:set>
                                      <p:cBhvr>
                                        <p:cTn id="127" dur="1" fill="hold">
                                          <p:stCondLst>
                                            <p:cond delay="0"/>
                                          </p:stCondLst>
                                        </p:cTn>
                                        <p:tgtEl>
                                          <p:spTgt spid="138"/>
                                        </p:tgtEl>
                                        <p:attrNameLst>
                                          <p:attrName>style.visibility</p:attrName>
                                        </p:attrNameLst>
                                      </p:cBhvr>
                                      <p:to>
                                        <p:strVal val="visible"/>
                                      </p:to>
                                    </p:set>
                                    <p:anim calcmode="lin" valueType="num">
                                      <p:cBhvr>
                                        <p:cTn id="128" dur="3000" fill="hold"/>
                                        <p:tgtEl>
                                          <p:spTgt spid="138"/>
                                        </p:tgtEl>
                                        <p:attrNameLst>
                                          <p:attrName>ppt_w</p:attrName>
                                        </p:attrNameLst>
                                      </p:cBhvr>
                                      <p:tavLst>
                                        <p:tav tm="0" fmla="#ppt_w*sin(2.5*pi*$)">
                                          <p:val>
                                            <p:fltVal val="0"/>
                                          </p:val>
                                        </p:tav>
                                        <p:tav tm="100000">
                                          <p:val>
                                            <p:fltVal val="1"/>
                                          </p:val>
                                        </p:tav>
                                      </p:tavLst>
                                    </p:anim>
                                    <p:anim calcmode="lin" valueType="num">
                                      <p:cBhvr>
                                        <p:cTn id="129" dur="3000" fill="hold"/>
                                        <p:tgtEl>
                                          <p:spTgt spid="138"/>
                                        </p:tgtEl>
                                        <p:attrNameLst>
                                          <p:attrName>ppt_h</p:attrName>
                                        </p:attrNameLst>
                                      </p:cBhvr>
                                      <p:tavLst>
                                        <p:tav tm="0">
                                          <p:val>
                                            <p:strVal val="#ppt_h"/>
                                          </p:val>
                                        </p:tav>
                                        <p:tav tm="100000">
                                          <p:val>
                                            <p:strVal val="#ppt_h"/>
                                          </p:val>
                                        </p:tav>
                                      </p:tavLst>
                                    </p:anim>
                                  </p:childTnLst>
                                </p:cTn>
                              </p:par>
                              <p:par>
                                <p:cTn id="130" presetID="19" presetClass="entr" presetSubtype="10" fill="hold" grpId="0" nodeType="withEffect">
                                  <p:stCondLst>
                                    <p:cond delay="0"/>
                                  </p:stCondLst>
                                  <p:childTnLst>
                                    <p:set>
                                      <p:cBhvr>
                                        <p:cTn id="131" dur="1" fill="hold">
                                          <p:stCondLst>
                                            <p:cond delay="0"/>
                                          </p:stCondLst>
                                        </p:cTn>
                                        <p:tgtEl>
                                          <p:spTgt spid="139"/>
                                        </p:tgtEl>
                                        <p:attrNameLst>
                                          <p:attrName>style.visibility</p:attrName>
                                        </p:attrNameLst>
                                      </p:cBhvr>
                                      <p:to>
                                        <p:strVal val="visible"/>
                                      </p:to>
                                    </p:set>
                                    <p:anim calcmode="lin" valueType="num">
                                      <p:cBhvr>
                                        <p:cTn id="132" dur="3000" fill="hold"/>
                                        <p:tgtEl>
                                          <p:spTgt spid="139"/>
                                        </p:tgtEl>
                                        <p:attrNameLst>
                                          <p:attrName>ppt_w</p:attrName>
                                        </p:attrNameLst>
                                      </p:cBhvr>
                                      <p:tavLst>
                                        <p:tav tm="0" fmla="#ppt_w*sin(2.5*pi*$)">
                                          <p:val>
                                            <p:fltVal val="0"/>
                                          </p:val>
                                        </p:tav>
                                        <p:tav tm="100000">
                                          <p:val>
                                            <p:fltVal val="1"/>
                                          </p:val>
                                        </p:tav>
                                      </p:tavLst>
                                    </p:anim>
                                    <p:anim calcmode="lin" valueType="num">
                                      <p:cBhvr>
                                        <p:cTn id="133" dur="3000" fill="hold"/>
                                        <p:tgtEl>
                                          <p:spTgt spid="139"/>
                                        </p:tgtEl>
                                        <p:attrNameLst>
                                          <p:attrName>ppt_h</p:attrName>
                                        </p:attrNameLst>
                                      </p:cBhvr>
                                      <p:tavLst>
                                        <p:tav tm="0">
                                          <p:val>
                                            <p:strVal val="#ppt_h"/>
                                          </p:val>
                                        </p:tav>
                                        <p:tav tm="100000">
                                          <p:val>
                                            <p:strVal val="#ppt_h"/>
                                          </p:val>
                                        </p:tav>
                                      </p:tavLst>
                                    </p:anim>
                                  </p:childTnLst>
                                </p:cTn>
                              </p:par>
                              <p:par>
                                <p:cTn id="134" presetID="19" presetClass="entr" presetSubtype="10" fill="hold" grpId="0" nodeType="withEffect">
                                  <p:stCondLst>
                                    <p:cond delay="0"/>
                                  </p:stCondLst>
                                  <p:childTnLst>
                                    <p:set>
                                      <p:cBhvr>
                                        <p:cTn id="135" dur="1" fill="hold">
                                          <p:stCondLst>
                                            <p:cond delay="0"/>
                                          </p:stCondLst>
                                        </p:cTn>
                                        <p:tgtEl>
                                          <p:spTgt spid="140"/>
                                        </p:tgtEl>
                                        <p:attrNameLst>
                                          <p:attrName>style.visibility</p:attrName>
                                        </p:attrNameLst>
                                      </p:cBhvr>
                                      <p:to>
                                        <p:strVal val="visible"/>
                                      </p:to>
                                    </p:set>
                                    <p:anim calcmode="lin" valueType="num">
                                      <p:cBhvr>
                                        <p:cTn id="136" dur="3000" fill="hold"/>
                                        <p:tgtEl>
                                          <p:spTgt spid="140"/>
                                        </p:tgtEl>
                                        <p:attrNameLst>
                                          <p:attrName>ppt_w</p:attrName>
                                        </p:attrNameLst>
                                      </p:cBhvr>
                                      <p:tavLst>
                                        <p:tav tm="0" fmla="#ppt_w*sin(2.5*pi*$)">
                                          <p:val>
                                            <p:fltVal val="0"/>
                                          </p:val>
                                        </p:tav>
                                        <p:tav tm="100000">
                                          <p:val>
                                            <p:fltVal val="1"/>
                                          </p:val>
                                        </p:tav>
                                      </p:tavLst>
                                    </p:anim>
                                    <p:anim calcmode="lin" valueType="num">
                                      <p:cBhvr>
                                        <p:cTn id="137" dur="3000" fill="hold"/>
                                        <p:tgtEl>
                                          <p:spTgt spid="140"/>
                                        </p:tgtEl>
                                        <p:attrNameLst>
                                          <p:attrName>ppt_h</p:attrName>
                                        </p:attrNameLst>
                                      </p:cBhvr>
                                      <p:tavLst>
                                        <p:tav tm="0">
                                          <p:val>
                                            <p:strVal val="#ppt_h"/>
                                          </p:val>
                                        </p:tav>
                                        <p:tav tm="100000">
                                          <p:val>
                                            <p:strVal val="#ppt_h"/>
                                          </p:val>
                                        </p:tav>
                                      </p:tavLst>
                                    </p:anim>
                                  </p:childTnLst>
                                </p:cTn>
                              </p:par>
                              <p:par>
                                <p:cTn id="138" presetID="19" presetClass="entr" presetSubtype="10" fill="hold" grpId="0" nodeType="withEffect">
                                  <p:stCondLst>
                                    <p:cond delay="0"/>
                                  </p:stCondLst>
                                  <p:childTnLst>
                                    <p:set>
                                      <p:cBhvr>
                                        <p:cTn id="139" dur="1" fill="hold">
                                          <p:stCondLst>
                                            <p:cond delay="0"/>
                                          </p:stCondLst>
                                        </p:cTn>
                                        <p:tgtEl>
                                          <p:spTgt spid="141"/>
                                        </p:tgtEl>
                                        <p:attrNameLst>
                                          <p:attrName>style.visibility</p:attrName>
                                        </p:attrNameLst>
                                      </p:cBhvr>
                                      <p:to>
                                        <p:strVal val="visible"/>
                                      </p:to>
                                    </p:set>
                                    <p:anim calcmode="lin" valueType="num">
                                      <p:cBhvr>
                                        <p:cTn id="140" dur="3000" fill="hold"/>
                                        <p:tgtEl>
                                          <p:spTgt spid="141"/>
                                        </p:tgtEl>
                                        <p:attrNameLst>
                                          <p:attrName>ppt_w</p:attrName>
                                        </p:attrNameLst>
                                      </p:cBhvr>
                                      <p:tavLst>
                                        <p:tav tm="0" fmla="#ppt_w*sin(2.5*pi*$)">
                                          <p:val>
                                            <p:fltVal val="0"/>
                                          </p:val>
                                        </p:tav>
                                        <p:tav tm="100000">
                                          <p:val>
                                            <p:fltVal val="1"/>
                                          </p:val>
                                        </p:tav>
                                      </p:tavLst>
                                    </p:anim>
                                    <p:anim calcmode="lin" valueType="num">
                                      <p:cBhvr>
                                        <p:cTn id="141" dur="3000" fill="hold"/>
                                        <p:tgtEl>
                                          <p:spTgt spid="141"/>
                                        </p:tgtEl>
                                        <p:attrNameLst>
                                          <p:attrName>ppt_h</p:attrName>
                                        </p:attrNameLst>
                                      </p:cBhvr>
                                      <p:tavLst>
                                        <p:tav tm="0">
                                          <p:val>
                                            <p:strVal val="#ppt_h"/>
                                          </p:val>
                                        </p:tav>
                                        <p:tav tm="100000">
                                          <p:val>
                                            <p:strVal val="#ppt_h"/>
                                          </p:val>
                                        </p:tav>
                                      </p:tavLst>
                                    </p:anim>
                                  </p:childTnLst>
                                </p:cTn>
                              </p:par>
                              <p:par>
                                <p:cTn id="142" presetID="19" presetClass="entr" presetSubtype="10" fill="hold" grpId="0" nodeType="withEffect">
                                  <p:stCondLst>
                                    <p:cond delay="0"/>
                                  </p:stCondLst>
                                  <p:childTnLst>
                                    <p:set>
                                      <p:cBhvr>
                                        <p:cTn id="143" dur="1" fill="hold">
                                          <p:stCondLst>
                                            <p:cond delay="0"/>
                                          </p:stCondLst>
                                        </p:cTn>
                                        <p:tgtEl>
                                          <p:spTgt spid="142"/>
                                        </p:tgtEl>
                                        <p:attrNameLst>
                                          <p:attrName>style.visibility</p:attrName>
                                        </p:attrNameLst>
                                      </p:cBhvr>
                                      <p:to>
                                        <p:strVal val="visible"/>
                                      </p:to>
                                    </p:set>
                                    <p:anim calcmode="lin" valueType="num">
                                      <p:cBhvr>
                                        <p:cTn id="144" dur="3000" fill="hold"/>
                                        <p:tgtEl>
                                          <p:spTgt spid="142"/>
                                        </p:tgtEl>
                                        <p:attrNameLst>
                                          <p:attrName>ppt_w</p:attrName>
                                        </p:attrNameLst>
                                      </p:cBhvr>
                                      <p:tavLst>
                                        <p:tav tm="0" fmla="#ppt_w*sin(2.5*pi*$)">
                                          <p:val>
                                            <p:fltVal val="0"/>
                                          </p:val>
                                        </p:tav>
                                        <p:tav tm="100000">
                                          <p:val>
                                            <p:fltVal val="1"/>
                                          </p:val>
                                        </p:tav>
                                      </p:tavLst>
                                    </p:anim>
                                    <p:anim calcmode="lin" valueType="num">
                                      <p:cBhvr>
                                        <p:cTn id="145" dur="3000" fill="hold"/>
                                        <p:tgtEl>
                                          <p:spTgt spid="142"/>
                                        </p:tgtEl>
                                        <p:attrNameLst>
                                          <p:attrName>ppt_h</p:attrName>
                                        </p:attrNameLst>
                                      </p:cBhvr>
                                      <p:tavLst>
                                        <p:tav tm="0">
                                          <p:val>
                                            <p:strVal val="#ppt_h"/>
                                          </p:val>
                                        </p:tav>
                                        <p:tav tm="100000">
                                          <p:val>
                                            <p:strVal val="#ppt_h"/>
                                          </p:val>
                                        </p:tav>
                                      </p:tavLst>
                                    </p:anim>
                                  </p:childTnLst>
                                </p:cTn>
                              </p:par>
                              <p:par>
                                <p:cTn id="146" presetID="19" presetClass="entr" presetSubtype="10" fill="hold" grpId="0" nodeType="withEffect">
                                  <p:stCondLst>
                                    <p:cond delay="0"/>
                                  </p:stCondLst>
                                  <p:childTnLst>
                                    <p:set>
                                      <p:cBhvr>
                                        <p:cTn id="147" dur="1" fill="hold">
                                          <p:stCondLst>
                                            <p:cond delay="0"/>
                                          </p:stCondLst>
                                        </p:cTn>
                                        <p:tgtEl>
                                          <p:spTgt spid="143"/>
                                        </p:tgtEl>
                                        <p:attrNameLst>
                                          <p:attrName>style.visibility</p:attrName>
                                        </p:attrNameLst>
                                      </p:cBhvr>
                                      <p:to>
                                        <p:strVal val="visible"/>
                                      </p:to>
                                    </p:set>
                                    <p:anim calcmode="lin" valueType="num">
                                      <p:cBhvr>
                                        <p:cTn id="148" dur="3000" fill="hold"/>
                                        <p:tgtEl>
                                          <p:spTgt spid="143"/>
                                        </p:tgtEl>
                                        <p:attrNameLst>
                                          <p:attrName>ppt_w</p:attrName>
                                        </p:attrNameLst>
                                      </p:cBhvr>
                                      <p:tavLst>
                                        <p:tav tm="0" fmla="#ppt_w*sin(2.5*pi*$)">
                                          <p:val>
                                            <p:fltVal val="0"/>
                                          </p:val>
                                        </p:tav>
                                        <p:tav tm="100000">
                                          <p:val>
                                            <p:fltVal val="1"/>
                                          </p:val>
                                        </p:tav>
                                      </p:tavLst>
                                    </p:anim>
                                    <p:anim calcmode="lin" valueType="num">
                                      <p:cBhvr>
                                        <p:cTn id="149" dur="3000" fill="hold"/>
                                        <p:tgtEl>
                                          <p:spTgt spid="143"/>
                                        </p:tgtEl>
                                        <p:attrNameLst>
                                          <p:attrName>ppt_h</p:attrName>
                                        </p:attrNameLst>
                                      </p:cBhvr>
                                      <p:tavLst>
                                        <p:tav tm="0">
                                          <p:val>
                                            <p:strVal val="#ppt_h"/>
                                          </p:val>
                                        </p:tav>
                                        <p:tav tm="100000">
                                          <p:val>
                                            <p:strVal val="#ppt_h"/>
                                          </p:val>
                                        </p:tav>
                                      </p:tavLst>
                                    </p:anim>
                                  </p:childTnLst>
                                </p:cTn>
                              </p:par>
                              <p:par>
                                <p:cTn id="150" presetID="19" presetClass="entr" presetSubtype="10" fill="hold" grpId="0" nodeType="withEffect">
                                  <p:stCondLst>
                                    <p:cond delay="0"/>
                                  </p:stCondLst>
                                  <p:childTnLst>
                                    <p:set>
                                      <p:cBhvr>
                                        <p:cTn id="151" dur="1" fill="hold">
                                          <p:stCondLst>
                                            <p:cond delay="0"/>
                                          </p:stCondLst>
                                        </p:cTn>
                                        <p:tgtEl>
                                          <p:spTgt spid="144"/>
                                        </p:tgtEl>
                                        <p:attrNameLst>
                                          <p:attrName>style.visibility</p:attrName>
                                        </p:attrNameLst>
                                      </p:cBhvr>
                                      <p:to>
                                        <p:strVal val="visible"/>
                                      </p:to>
                                    </p:set>
                                    <p:anim calcmode="lin" valueType="num">
                                      <p:cBhvr>
                                        <p:cTn id="152" dur="3000" fill="hold"/>
                                        <p:tgtEl>
                                          <p:spTgt spid="144"/>
                                        </p:tgtEl>
                                        <p:attrNameLst>
                                          <p:attrName>ppt_w</p:attrName>
                                        </p:attrNameLst>
                                      </p:cBhvr>
                                      <p:tavLst>
                                        <p:tav tm="0" fmla="#ppt_w*sin(2.5*pi*$)">
                                          <p:val>
                                            <p:fltVal val="0"/>
                                          </p:val>
                                        </p:tav>
                                        <p:tav tm="100000">
                                          <p:val>
                                            <p:fltVal val="1"/>
                                          </p:val>
                                        </p:tav>
                                      </p:tavLst>
                                    </p:anim>
                                    <p:anim calcmode="lin" valueType="num">
                                      <p:cBhvr>
                                        <p:cTn id="153" dur="3000" fill="hold"/>
                                        <p:tgtEl>
                                          <p:spTgt spid="144"/>
                                        </p:tgtEl>
                                        <p:attrNameLst>
                                          <p:attrName>ppt_h</p:attrName>
                                        </p:attrNameLst>
                                      </p:cBhvr>
                                      <p:tavLst>
                                        <p:tav tm="0">
                                          <p:val>
                                            <p:strVal val="#ppt_h"/>
                                          </p:val>
                                        </p:tav>
                                        <p:tav tm="100000">
                                          <p:val>
                                            <p:strVal val="#ppt_h"/>
                                          </p:val>
                                        </p:tav>
                                      </p:tavLst>
                                    </p:anim>
                                  </p:childTnLst>
                                </p:cTn>
                              </p:par>
                              <p:par>
                                <p:cTn id="154" presetID="19" presetClass="entr" presetSubtype="10" fill="hold" grpId="0" nodeType="withEffect">
                                  <p:stCondLst>
                                    <p:cond delay="0"/>
                                  </p:stCondLst>
                                  <p:childTnLst>
                                    <p:set>
                                      <p:cBhvr>
                                        <p:cTn id="155" dur="1" fill="hold">
                                          <p:stCondLst>
                                            <p:cond delay="0"/>
                                          </p:stCondLst>
                                        </p:cTn>
                                        <p:tgtEl>
                                          <p:spTgt spid="145"/>
                                        </p:tgtEl>
                                        <p:attrNameLst>
                                          <p:attrName>style.visibility</p:attrName>
                                        </p:attrNameLst>
                                      </p:cBhvr>
                                      <p:to>
                                        <p:strVal val="visible"/>
                                      </p:to>
                                    </p:set>
                                    <p:anim calcmode="lin" valueType="num">
                                      <p:cBhvr>
                                        <p:cTn id="156" dur="3000" fill="hold"/>
                                        <p:tgtEl>
                                          <p:spTgt spid="145"/>
                                        </p:tgtEl>
                                        <p:attrNameLst>
                                          <p:attrName>ppt_w</p:attrName>
                                        </p:attrNameLst>
                                      </p:cBhvr>
                                      <p:tavLst>
                                        <p:tav tm="0" fmla="#ppt_w*sin(2.5*pi*$)">
                                          <p:val>
                                            <p:fltVal val="0"/>
                                          </p:val>
                                        </p:tav>
                                        <p:tav tm="100000">
                                          <p:val>
                                            <p:fltVal val="1"/>
                                          </p:val>
                                        </p:tav>
                                      </p:tavLst>
                                    </p:anim>
                                    <p:anim calcmode="lin" valueType="num">
                                      <p:cBhvr>
                                        <p:cTn id="157" dur="3000" fill="hold"/>
                                        <p:tgtEl>
                                          <p:spTgt spid="145"/>
                                        </p:tgtEl>
                                        <p:attrNameLst>
                                          <p:attrName>ppt_h</p:attrName>
                                        </p:attrNameLst>
                                      </p:cBhvr>
                                      <p:tavLst>
                                        <p:tav tm="0">
                                          <p:val>
                                            <p:strVal val="#ppt_h"/>
                                          </p:val>
                                        </p:tav>
                                        <p:tav tm="100000">
                                          <p:val>
                                            <p:strVal val="#ppt_h"/>
                                          </p:val>
                                        </p:tav>
                                      </p:tavLst>
                                    </p:anim>
                                  </p:childTnLst>
                                </p:cTn>
                              </p:par>
                              <p:par>
                                <p:cTn id="158" presetID="19" presetClass="entr" presetSubtype="10" fill="hold" grpId="0" nodeType="withEffect">
                                  <p:stCondLst>
                                    <p:cond delay="0"/>
                                  </p:stCondLst>
                                  <p:childTnLst>
                                    <p:set>
                                      <p:cBhvr>
                                        <p:cTn id="159" dur="1" fill="hold">
                                          <p:stCondLst>
                                            <p:cond delay="0"/>
                                          </p:stCondLst>
                                        </p:cTn>
                                        <p:tgtEl>
                                          <p:spTgt spid="146"/>
                                        </p:tgtEl>
                                        <p:attrNameLst>
                                          <p:attrName>style.visibility</p:attrName>
                                        </p:attrNameLst>
                                      </p:cBhvr>
                                      <p:to>
                                        <p:strVal val="visible"/>
                                      </p:to>
                                    </p:set>
                                    <p:anim calcmode="lin" valueType="num">
                                      <p:cBhvr>
                                        <p:cTn id="160" dur="3000" fill="hold"/>
                                        <p:tgtEl>
                                          <p:spTgt spid="146"/>
                                        </p:tgtEl>
                                        <p:attrNameLst>
                                          <p:attrName>ppt_w</p:attrName>
                                        </p:attrNameLst>
                                      </p:cBhvr>
                                      <p:tavLst>
                                        <p:tav tm="0" fmla="#ppt_w*sin(2.5*pi*$)">
                                          <p:val>
                                            <p:fltVal val="0"/>
                                          </p:val>
                                        </p:tav>
                                        <p:tav tm="100000">
                                          <p:val>
                                            <p:fltVal val="1"/>
                                          </p:val>
                                        </p:tav>
                                      </p:tavLst>
                                    </p:anim>
                                    <p:anim calcmode="lin" valueType="num">
                                      <p:cBhvr>
                                        <p:cTn id="161" dur="3000" fill="hold"/>
                                        <p:tgtEl>
                                          <p:spTgt spid="146"/>
                                        </p:tgtEl>
                                        <p:attrNameLst>
                                          <p:attrName>ppt_h</p:attrName>
                                        </p:attrNameLst>
                                      </p:cBhvr>
                                      <p:tavLst>
                                        <p:tav tm="0">
                                          <p:val>
                                            <p:strVal val="#ppt_h"/>
                                          </p:val>
                                        </p:tav>
                                        <p:tav tm="100000">
                                          <p:val>
                                            <p:strVal val="#ppt_h"/>
                                          </p:val>
                                        </p:tav>
                                      </p:tavLst>
                                    </p:anim>
                                  </p:childTnLst>
                                </p:cTn>
                              </p:par>
                              <p:par>
                                <p:cTn id="162" presetID="19" presetClass="entr" presetSubtype="10" fill="hold" grpId="0" nodeType="withEffect">
                                  <p:stCondLst>
                                    <p:cond delay="0"/>
                                  </p:stCondLst>
                                  <p:childTnLst>
                                    <p:set>
                                      <p:cBhvr>
                                        <p:cTn id="163" dur="1" fill="hold">
                                          <p:stCondLst>
                                            <p:cond delay="0"/>
                                          </p:stCondLst>
                                        </p:cTn>
                                        <p:tgtEl>
                                          <p:spTgt spid="147"/>
                                        </p:tgtEl>
                                        <p:attrNameLst>
                                          <p:attrName>style.visibility</p:attrName>
                                        </p:attrNameLst>
                                      </p:cBhvr>
                                      <p:to>
                                        <p:strVal val="visible"/>
                                      </p:to>
                                    </p:set>
                                    <p:anim calcmode="lin" valueType="num">
                                      <p:cBhvr>
                                        <p:cTn id="164" dur="3000" fill="hold"/>
                                        <p:tgtEl>
                                          <p:spTgt spid="147"/>
                                        </p:tgtEl>
                                        <p:attrNameLst>
                                          <p:attrName>ppt_w</p:attrName>
                                        </p:attrNameLst>
                                      </p:cBhvr>
                                      <p:tavLst>
                                        <p:tav tm="0" fmla="#ppt_w*sin(2.5*pi*$)">
                                          <p:val>
                                            <p:fltVal val="0"/>
                                          </p:val>
                                        </p:tav>
                                        <p:tav tm="100000">
                                          <p:val>
                                            <p:fltVal val="1"/>
                                          </p:val>
                                        </p:tav>
                                      </p:tavLst>
                                    </p:anim>
                                    <p:anim calcmode="lin" valueType="num">
                                      <p:cBhvr>
                                        <p:cTn id="165" dur="3000" fill="hold"/>
                                        <p:tgtEl>
                                          <p:spTgt spid="147"/>
                                        </p:tgtEl>
                                        <p:attrNameLst>
                                          <p:attrName>ppt_h</p:attrName>
                                        </p:attrNameLst>
                                      </p:cBhvr>
                                      <p:tavLst>
                                        <p:tav tm="0">
                                          <p:val>
                                            <p:strVal val="#ppt_h"/>
                                          </p:val>
                                        </p:tav>
                                        <p:tav tm="100000">
                                          <p:val>
                                            <p:strVal val="#ppt_h"/>
                                          </p:val>
                                        </p:tav>
                                      </p:tavLst>
                                    </p:anim>
                                  </p:childTnLst>
                                </p:cTn>
                              </p:par>
                              <p:par>
                                <p:cTn id="166" presetID="19" presetClass="entr" presetSubtype="10" fill="hold" grpId="0" nodeType="withEffect">
                                  <p:stCondLst>
                                    <p:cond delay="0"/>
                                  </p:stCondLst>
                                  <p:childTnLst>
                                    <p:set>
                                      <p:cBhvr>
                                        <p:cTn id="167" dur="1" fill="hold">
                                          <p:stCondLst>
                                            <p:cond delay="0"/>
                                          </p:stCondLst>
                                        </p:cTn>
                                        <p:tgtEl>
                                          <p:spTgt spid="148"/>
                                        </p:tgtEl>
                                        <p:attrNameLst>
                                          <p:attrName>style.visibility</p:attrName>
                                        </p:attrNameLst>
                                      </p:cBhvr>
                                      <p:to>
                                        <p:strVal val="visible"/>
                                      </p:to>
                                    </p:set>
                                    <p:anim calcmode="lin" valueType="num">
                                      <p:cBhvr>
                                        <p:cTn id="168" dur="3000" fill="hold"/>
                                        <p:tgtEl>
                                          <p:spTgt spid="148"/>
                                        </p:tgtEl>
                                        <p:attrNameLst>
                                          <p:attrName>ppt_w</p:attrName>
                                        </p:attrNameLst>
                                      </p:cBhvr>
                                      <p:tavLst>
                                        <p:tav tm="0" fmla="#ppt_w*sin(2.5*pi*$)">
                                          <p:val>
                                            <p:fltVal val="0"/>
                                          </p:val>
                                        </p:tav>
                                        <p:tav tm="100000">
                                          <p:val>
                                            <p:fltVal val="1"/>
                                          </p:val>
                                        </p:tav>
                                      </p:tavLst>
                                    </p:anim>
                                    <p:anim calcmode="lin" valueType="num">
                                      <p:cBhvr>
                                        <p:cTn id="169" dur="3000" fill="hold"/>
                                        <p:tgtEl>
                                          <p:spTgt spid="148"/>
                                        </p:tgtEl>
                                        <p:attrNameLst>
                                          <p:attrName>ppt_h</p:attrName>
                                        </p:attrNameLst>
                                      </p:cBhvr>
                                      <p:tavLst>
                                        <p:tav tm="0">
                                          <p:val>
                                            <p:strVal val="#ppt_h"/>
                                          </p:val>
                                        </p:tav>
                                        <p:tav tm="100000">
                                          <p:val>
                                            <p:strVal val="#ppt_h"/>
                                          </p:val>
                                        </p:tav>
                                      </p:tavLst>
                                    </p:anim>
                                  </p:childTnLst>
                                </p:cTn>
                              </p:par>
                              <p:par>
                                <p:cTn id="170" presetID="19" presetClass="entr" presetSubtype="10" fill="hold" grpId="0" nodeType="withEffect">
                                  <p:stCondLst>
                                    <p:cond delay="0"/>
                                  </p:stCondLst>
                                  <p:childTnLst>
                                    <p:set>
                                      <p:cBhvr>
                                        <p:cTn id="171" dur="1" fill="hold">
                                          <p:stCondLst>
                                            <p:cond delay="0"/>
                                          </p:stCondLst>
                                        </p:cTn>
                                        <p:tgtEl>
                                          <p:spTgt spid="149"/>
                                        </p:tgtEl>
                                        <p:attrNameLst>
                                          <p:attrName>style.visibility</p:attrName>
                                        </p:attrNameLst>
                                      </p:cBhvr>
                                      <p:to>
                                        <p:strVal val="visible"/>
                                      </p:to>
                                    </p:set>
                                    <p:anim calcmode="lin" valueType="num">
                                      <p:cBhvr>
                                        <p:cTn id="172" dur="3000" fill="hold"/>
                                        <p:tgtEl>
                                          <p:spTgt spid="149"/>
                                        </p:tgtEl>
                                        <p:attrNameLst>
                                          <p:attrName>ppt_w</p:attrName>
                                        </p:attrNameLst>
                                      </p:cBhvr>
                                      <p:tavLst>
                                        <p:tav tm="0" fmla="#ppt_w*sin(2.5*pi*$)">
                                          <p:val>
                                            <p:fltVal val="0"/>
                                          </p:val>
                                        </p:tav>
                                        <p:tav tm="100000">
                                          <p:val>
                                            <p:fltVal val="1"/>
                                          </p:val>
                                        </p:tav>
                                      </p:tavLst>
                                    </p:anim>
                                    <p:anim calcmode="lin" valueType="num">
                                      <p:cBhvr>
                                        <p:cTn id="173" dur="3000" fill="hold"/>
                                        <p:tgtEl>
                                          <p:spTgt spid="149"/>
                                        </p:tgtEl>
                                        <p:attrNameLst>
                                          <p:attrName>ppt_h</p:attrName>
                                        </p:attrNameLst>
                                      </p:cBhvr>
                                      <p:tavLst>
                                        <p:tav tm="0">
                                          <p:val>
                                            <p:strVal val="#ppt_h"/>
                                          </p:val>
                                        </p:tav>
                                        <p:tav tm="100000">
                                          <p:val>
                                            <p:strVal val="#ppt_h"/>
                                          </p:val>
                                        </p:tav>
                                      </p:tavLst>
                                    </p:anim>
                                  </p:childTnLst>
                                </p:cTn>
                              </p:par>
                              <p:par>
                                <p:cTn id="174" presetID="19" presetClass="entr" presetSubtype="10" fill="hold" grpId="0" nodeType="withEffect">
                                  <p:stCondLst>
                                    <p:cond delay="0"/>
                                  </p:stCondLst>
                                  <p:childTnLst>
                                    <p:set>
                                      <p:cBhvr>
                                        <p:cTn id="175" dur="1" fill="hold">
                                          <p:stCondLst>
                                            <p:cond delay="0"/>
                                          </p:stCondLst>
                                        </p:cTn>
                                        <p:tgtEl>
                                          <p:spTgt spid="150"/>
                                        </p:tgtEl>
                                        <p:attrNameLst>
                                          <p:attrName>style.visibility</p:attrName>
                                        </p:attrNameLst>
                                      </p:cBhvr>
                                      <p:to>
                                        <p:strVal val="visible"/>
                                      </p:to>
                                    </p:set>
                                    <p:anim calcmode="lin" valueType="num">
                                      <p:cBhvr>
                                        <p:cTn id="176" dur="3000" fill="hold"/>
                                        <p:tgtEl>
                                          <p:spTgt spid="150"/>
                                        </p:tgtEl>
                                        <p:attrNameLst>
                                          <p:attrName>ppt_w</p:attrName>
                                        </p:attrNameLst>
                                      </p:cBhvr>
                                      <p:tavLst>
                                        <p:tav tm="0" fmla="#ppt_w*sin(2.5*pi*$)">
                                          <p:val>
                                            <p:fltVal val="0"/>
                                          </p:val>
                                        </p:tav>
                                        <p:tav tm="100000">
                                          <p:val>
                                            <p:fltVal val="1"/>
                                          </p:val>
                                        </p:tav>
                                      </p:tavLst>
                                    </p:anim>
                                    <p:anim calcmode="lin" valueType="num">
                                      <p:cBhvr>
                                        <p:cTn id="177" dur="3000" fill="hold"/>
                                        <p:tgtEl>
                                          <p:spTgt spid="150"/>
                                        </p:tgtEl>
                                        <p:attrNameLst>
                                          <p:attrName>ppt_h</p:attrName>
                                        </p:attrNameLst>
                                      </p:cBhvr>
                                      <p:tavLst>
                                        <p:tav tm="0">
                                          <p:val>
                                            <p:strVal val="#ppt_h"/>
                                          </p:val>
                                        </p:tav>
                                        <p:tav tm="100000">
                                          <p:val>
                                            <p:strVal val="#ppt_h"/>
                                          </p:val>
                                        </p:tav>
                                      </p:tavLst>
                                    </p:anim>
                                  </p:childTnLst>
                                </p:cTn>
                              </p:par>
                              <p:par>
                                <p:cTn id="178" presetID="19" presetClass="entr" presetSubtype="10" fill="hold" grpId="0" nodeType="withEffect">
                                  <p:stCondLst>
                                    <p:cond delay="0"/>
                                  </p:stCondLst>
                                  <p:childTnLst>
                                    <p:set>
                                      <p:cBhvr>
                                        <p:cTn id="179" dur="1" fill="hold">
                                          <p:stCondLst>
                                            <p:cond delay="0"/>
                                          </p:stCondLst>
                                        </p:cTn>
                                        <p:tgtEl>
                                          <p:spTgt spid="151"/>
                                        </p:tgtEl>
                                        <p:attrNameLst>
                                          <p:attrName>style.visibility</p:attrName>
                                        </p:attrNameLst>
                                      </p:cBhvr>
                                      <p:to>
                                        <p:strVal val="visible"/>
                                      </p:to>
                                    </p:set>
                                    <p:anim calcmode="lin" valueType="num">
                                      <p:cBhvr>
                                        <p:cTn id="180" dur="3000" fill="hold"/>
                                        <p:tgtEl>
                                          <p:spTgt spid="151"/>
                                        </p:tgtEl>
                                        <p:attrNameLst>
                                          <p:attrName>ppt_w</p:attrName>
                                        </p:attrNameLst>
                                      </p:cBhvr>
                                      <p:tavLst>
                                        <p:tav tm="0" fmla="#ppt_w*sin(2.5*pi*$)">
                                          <p:val>
                                            <p:fltVal val="0"/>
                                          </p:val>
                                        </p:tav>
                                        <p:tav tm="100000">
                                          <p:val>
                                            <p:fltVal val="1"/>
                                          </p:val>
                                        </p:tav>
                                      </p:tavLst>
                                    </p:anim>
                                    <p:anim calcmode="lin" valueType="num">
                                      <p:cBhvr>
                                        <p:cTn id="181" dur="3000" fill="hold"/>
                                        <p:tgtEl>
                                          <p:spTgt spid="151"/>
                                        </p:tgtEl>
                                        <p:attrNameLst>
                                          <p:attrName>ppt_h</p:attrName>
                                        </p:attrNameLst>
                                      </p:cBhvr>
                                      <p:tavLst>
                                        <p:tav tm="0">
                                          <p:val>
                                            <p:strVal val="#ppt_h"/>
                                          </p:val>
                                        </p:tav>
                                        <p:tav tm="100000">
                                          <p:val>
                                            <p:strVal val="#ppt_h"/>
                                          </p:val>
                                        </p:tav>
                                      </p:tavLst>
                                    </p:anim>
                                  </p:childTnLst>
                                </p:cTn>
                              </p:par>
                              <p:par>
                                <p:cTn id="182" presetID="19" presetClass="entr" presetSubtype="10" fill="hold" grpId="0" nodeType="withEffect">
                                  <p:stCondLst>
                                    <p:cond delay="0"/>
                                  </p:stCondLst>
                                  <p:childTnLst>
                                    <p:set>
                                      <p:cBhvr>
                                        <p:cTn id="183" dur="1" fill="hold">
                                          <p:stCondLst>
                                            <p:cond delay="0"/>
                                          </p:stCondLst>
                                        </p:cTn>
                                        <p:tgtEl>
                                          <p:spTgt spid="152"/>
                                        </p:tgtEl>
                                        <p:attrNameLst>
                                          <p:attrName>style.visibility</p:attrName>
                                        </p:attrNameLst>
                                      </p:cBhvr>
                                      <p:to>
                                        <p:strVal val="visible"/>
                                      </p:to>
                                    </p:set>
                                    <p:anim calcmode="lin" valueType="num">
                                      <p:cBhvr>
                                        <p:cTn id="184" dur="3000" fill="hold"/>
                                        <p:tgtEl>
                                          <p:spTgt spid="152"/>
                                        </p:tgtEl>
                                        <p:attrNameLst>
                                          <p:attrName>ppt_w</p:attrName>
                                        </p:attrNameLst>
                                      </p:cBhvr>
                                      <p:tavLst>
                                        <p:tav tm="0" fmla="#ppt_w*sin(2.5*pi*$)">
                                          <p:val>
                                            <p:fltVal val="0"/>
                                          </p:val>
                                        </p:tav>
                                        <p:tav tm="100000">
                                          <p:val>
                                            <p:fltVal val="1"/>
                                          </p:val>
                                        </p:tav>
                                      </p:tavLst>
                                    </p:anim>
                                    <p:anim calcmode="lin" valueType="num">
                                      <p:cBhvr>
                                        <p:cTn id="185" dur="3000" fill="hold"/>
                                        <p:tgtEl>
                                          <p:spTgt spid="152"/>
                                        </p:tgtEl>
                                        <p:attrNameLst>
                                          <p:attrName>ppt_h</p:attrName>
                                        </p:attrNameLst>
                                      </p:cBhvr>
                                      <p:tavLst>
                                        <p:tav tm="0">
                                          <p:val>
                                            <p:strVal val="#ppt_h"/>
                                          </p:val>
                                        </p:tav>
                                        <p:tav tm="100000">
                                          <p:val>
                                            <p:strVal val="#ppt_h"/>
                                          </p:val>
                                        </p:tav>
                                      </p:tavLst>
                                    </p:anim>
                                  </p:childTnLst>
                                </p:cTn>
                              </p:par>
                              <p:par>
                                <p:cTn id="186" presetID="19" presetClass="entr" presetSubtype="10" fill="hold" grpId="0" nodeType="withEffect">
                                  <p:stCondLst>
                                    <p:cond delay="0"/>
                                  </p:stCondLst>
                                  <p:childTnLst>
                                    <p:set>
                                      <p:cBhvr>
                                        <p:cTn id="187" dur="1" fill="hold">
                                          <p:stCondLst>
                                            <p:cond delay="0"/>
                                          </p:stCondLst>
                                        </p:cTn>
                                        <p:tgtEl>
                                          <p:spTgt spid="153"/>
                                        </p:tgtEl>
                                        <p:attrNameLst>
                                          <p:attrName>style.visibility</p:attrName>
                                        </p:attrNameLst>
                                      </p:cBhvr>
                                      <p:to>
                                        <p:strVal val="visible"/>
                                      </p:to>
                                    </p:set>
                                    <p:anim calcmode="lin" valueType="num">
                                      <p:cBhvr>
                                        <p:cTn id="188" dur="3000" fill="hold"/>
                                        <p:tgtEl>
                                          <p:spTgt spid="153"/>
                                        </p:tgtEl>
                                        <p:attrNameLst>
                                          <p:attrName>ppt_w</p:attrName>
                                        </p:attrNameLst>
                                      </p:cBhvr>
                                      <p:tavLst>
                                        <p:tav tm="0" fmla="#ppt_w*sin(2.5*pi*$)">
                                          <p:val>
                                            <p:fltVal val="0"/>
                                          </p:val>
                                        </p:tav>
                                        <p:tav tm="100000">
                                          <p:val>
                                            <p:fltVal val="1"/>
                                          </p:val>
                                        </p:tav>
                                      </p:tavLst>
                                    </p:anim>
                                    <p:anim calcmode="lin" valueType="num">
                                      <p:cBhvr>
                                        <p:cTn id="189" dur="3000" fill="hold"/>
                                        <p:tgtEl>
                                          <p:spTgt spid="153"/>
                                        </p:tgtEl>
                                        <p:attrNameLst>
                                          <p:attrName>ppt_h</p:attrName>
                                        </p:attrNameLst>
                                      </p:cBhvr>
                                      <p:tavLst>
                                        <p:tav tm="0">
                                          <p:val>
                                            <p:strVal val="#ppt_h"/>
                                          </p:val>
                                        </p:tav>
                                        <p:tav tm="100000">
                                          <p:val>
                                            <p:strVal val="#ppt_h"/>
                                          </p:val>
                                        </p:tav>
                                      </p:tavLst>
                                    </p:anim>
                                  </p:childTnLst>
                                </p:cTn>
                              </p:par>
                              <p:par>
                                <p:cTn id="190" presetID="19" presetClass="entr" presetSubtype="10" fill="hold" grpId="0" nodeType="withEffect">
                                  <p:stCondLst>
                                    <p:cond delay="0"/>
                                  </p:stCondLst>
                                  <p:childTnLst>
                                    <p:set>
                                      <p:cBhvr>
                                        <p:cTn id="191" dur="1" fill="hold">
                                          <p:stCondLst>
                                            <p:cond delay="0"/>
                                          </p:stCondLst>
                                        </p:cTn>
                                        <p:tgtEl>
                                          <p:spTgt spid="154"/>
                                        </p:tgtEl>
                                        <p:attrNameLst>
                                          <p:attrName>style.visibility</p:attrName>
                                        </p:attrNameLst>
                                      </p:cBhvr>
                                      <p:to>
                                        <p:strVal val="visible"/>
                                      </p:to>
                                    </p:set>
                                    <p:anim calcmode="lin" valueType="num">
                                      <p:cBhvr>
                                        <p:cTn id="192" dur="3000" fill="hold"/>
                                        <p:tgtEl>
                                          <p:spTgt spid="154"/>
                                        </p:tgtEl>
                                        <p:attrNameLst>
                                          <p:attrName>ppt_w</p:attrName>
                                        </p:attrNameLst>
                                      </p:cBhvr>
                                      <p:tavLst>
                                        <p:tav tm="0" fmla="#ppt_w*sin(2.5*pi*$)">
                                          <p:val>
                                            <p:fltVal val="0"/>
                                          </p:val>
                                        </p:tav>
                                        <p:tav tm="100000">
                                          <p:val>
                                            <p:fltVal val="1"/>
                                          </p:val>
                                        </p:tav>
                                      </p:tavLst>
                                    </p:anim>
                                    <p:anim calcmode="lin" valueType="num">
                                      <p:cBhvr>
                                        <p:cTn id="193" dur="3000" fill="hold"/>
                                        <p:tgtEl>
                                          <p:spTgt spid="154"/>
                                        </p:tgtEl>
                                        <p:attrNameLst>
                                          <p:attrName>ppt_h</p:attrName>
                                        </p:attrNameLst>
                                      </p:cBhvr>
                                      <p:tavLst>
                                        <p:tav tm="0">
                                          <p:val>
                                            <p:strVal val="#ppt_h"/>
                                          </p:val>
                                        </p:tav>
                                        <p:tav tm="100000">
                                          <p:val>
                                            <p:strVal val="#ppt_h"/>
                                          </p:val>
                                        </p:tav>
                                      </p:tavLst>
                                    </p:anim>
                                  </p:childTnLst>
                                </p:cTn>
                              </p:par>
                              <p:par>
                                <p:cTn id="194" presetID="19" presetClass="entr" presetSubtype="10" fill="hold" grpId="0" nodeType="withEffect">
                                  <p:stCondLst>
                                    <p:cond delay="0"/>
                                  </p:stCondLst>
                                  <p:childTnLst>
                                    <p:set>
                                      <p:cBhvr>
                                        <p:cTn id="195" dur="1" fill="hold">
                                          <p:stCondLst>
                                            <p:cond delay="0"/>
                                          </p:stCondLst>
                                        </p:cTn>
                                        <p:tgtEl>
                                          <p:spTgt spid="155"/>
                                        </p:tgtEl>
                                        <p:attrNameLst>
                                          <p:attrName>style.visibility</p:attrName>
                                        </p:attrNameLst>
                                      </p:cBhvr>
                                      <p:to>
                                        <p:strVal val="visible"/>
                                      </p:to>
                                    </p:set>
                                    <p:anim calcmode="lin" valueType="num">
                                      <p:cBhvr>
                                        <p:cTn id="196" dur="3000" fill="hold"/>
                                        <p:tgtEl>
                                          <p:spTgt spid="155"/>
                                        </p:tgtEl>
                                        <p:attrNameLst>
                                          <p:attrName>ppt_w</p:attrName>
                                        </p:attrNameLst>
                                      </p:cBhvr>
                                      <p:tavLst>
                                        <p:tav tm="0" fmla="#ppt_w*sin(2.5*pi*$)">
                                          <p:val>
                                            <p:fltVal val="0"/>
                                          </p:val>
                                        </p:tav>
                                        <p:tav tm="100000">
                                          <p:val>
                                            <p:fltVal val="1"/>
                                          </p:val>
                                        </p:tav>
                                      </p:tavLst>
                                    </p:anim>
                                    <p:anim calcmode="lin" valueType="num">
                                      <p:cBhvr>
                                        <p:cTn id="197" dur="3000" fill="hold"/>
                                        <p:tgtEl>
                                          <p:spTgt spid="155"/>
                                        </p:tgtEl>
                                        <p:attrNameLst>
                                          <p:attrName>ppt_h</p:attrName>
                                        </p:attrNameLst>
                                      </p:cBhvr>
                                      <p:tavLst>
                                        <p:tav tm="0">
                                          <p:val>
                                            <p:strVal val="#ppt_h"/>
                                          </p:val>
                                        </p:tav>
                                        <p:tav tm="100000">
                                          <p:val>
                                            <p:strVal val="#ppt_h"/>
                                          </p:val>
                                        </p:tav>
                                      </p:tavLst>
                                    </p:anim>
                                  </p:childTnLst>
                                </p:cTn>
                              </p:par>
                              <p:par>
                                <p:cTn id="198" presetID="19" presetClass="entr" presetSubtype="10" fill="hold" grpId="0" nodeType="withEffect">
                                  <p:stCondLst>
                                    <p:cond delay="0"/>
                                  </p:stCondLst>
                                  <p:childTnLst>
                                    <p:set>
                                      <p:cBhvr>
                                        <p:cTn id="199" dur="1" fill="hold">
                                          <p:stCondLst>
                                            <p:cond delay="0"/>
                                          </p:stCondLst>
                                        </p:cTn>
                                        <p:tgtEl>
                                          <p:spTgt spid="156"/>
                                        </p:tgtEl>
                                        <p:attrNameLst>
                                          <p:attrName>style.visibility</p:attrName>
                                        </p:attrNameLst>
                                      </p:cBhvr>
                                      <p:to>
                                        <p:strVal val="visible"/>
                                      </p:to>
                                    </p:set>
                                    <p:anim calcmode="lin" valueType="num">
                                      <p:cBhvr>
                                        <p:cTn id="200" dur="3000" fill="hold"/>
                                        <p:tgtEl>
                                          <p:spTgt spid="156"/>
                                        </p:tgtEl>
                                        <p:attrNameLst>
                                          <p:attrName>ppt_w</p:attrName>
                                        </p:attrNameLst>
                                      </p:cBhvr>
                                      <p:tavLst>
                                        <p:tav tm="0" fmla="#ppt_w*sin(2.5*pi*$)">
                                          <p:val>
                                            <p:fltVal val="0"/>
                                          </p:val>
                                        </p:tav>
                                        <p:tav tm="100000">
                                          <p:val>
                                            <p:fltVal val="1"/>
                                          </p:val>
                                        </p:tav>
                                      </p:tavLst>
                                    </p:anim>
                                    <p:anim calcmode="lin" valueType="num">
                                      <p:cBhvr>
                                        <p:cTn id="201" dur="3000" fill="hold"/>
                                        <p:tgtEl>
                                          <p:spTgt spid="156"/>
                                        </p:tgtEl>
                                        <p:attrNameLst>
                                          <p:attrName>ppt_h</p:attrName>
                                        </p:attrNameLst>
                                      </p:cBhvr>
                                      <p:tavLst>
                                        <p:tav tm="0">
                                          <p:val>
                                            <p:strVal val="#ppt_h"/>
                                          </p:val>
                                        </p:tav>
                                        <p:tav tm="100000">
                                          <p:val>
                                            <p:strVal val="#ppt_h"/>
                                          </p:val>
                                        </p:tav>
                                      </p:tavLst>
                                    </p:anim>
                                  </p:childTnLst>
                                </p:cTn>
                              </p:par>
                              <p:par>
                                <p:cTn id="202" presetID="19" presetClass="entr" presetSubtype="10" fill="hold" grpId="0" nodeType="withEffect">
                                  <p:stCondLst>
                                    <p:cond delay="0"/>
                                  </p:stCondLst>
                                  <p:childTnLst>
                                    <p:set>
                                      <p:cBhvr>
                                        <p:cTn id="203" dur="1" fill="hold">
                                          <p:stCondLst>
                                            <p:cond delay="0"/>
                                          </p:stCondLst>
                                        </p:cTn>
                                        <p:tgtEl>
                                          <p:spTgt spid="157"/>
                                        </p:tgtEl>
                                        <p:attrNameLst>
                                          <p:attrName>style.visibility</p:attrName>
                                        </p:attrNameLst>
                                      </p:cBhvr>
                                      <p:to>
                                        <p:strVal val="visible"/>
                                      </p:to>
                                    </p:set>
                                    <p:anim calcmode="lin" valueType="num">
                                      <p:cBhvr>
                                        <p:cTn id="204" dur="3000" fill="hold"/>
                                        <p:tgtEl>
                                          <p:spTgt spid="157"/>
                                        </p:tgtEl>
                                        <p:attrNameLst>
                                          <p:attrName>ppt_w</p:attrName>
                                        </p:attrNameLst>
                                      </p:cBhvr>
                                      <p:tavLst>
                                        <p:tav tm="0" fmla="#ppt_w*sin(2.5*pi*$)">
                                          <p:val>
                                            <p:fltVal val="0"/>
                                          </p:val>
                                        </p:tav>
                                        <p:tav tm="100000">
                                          <p:val>
                                            <p:fltVal val="1"/>
                                          </p:val>
                                        </p:tav>
                                      </p:tavLst>
                                    </p:anim>
                                    <p:anim calcmode="lin" valueType="num">
                                      <p:cBhvr>
                                        <p:cTn id="205" dur="3000" fill="hold"/>
                                        <p:tgtEl>
                                          <p:spTgt spid="157"/>
                                        </p:tgtEl>
                                        <p:attrNameLst>
                                          <p:attrName>ppt_h</p:attrName>
                                        </p:attrNameLst>
                                      </p:cBhvr>
                                      <p:tavLst>
                                        <p:tav tm="0">
                                          <p:val>
                                            <p:strVal val="#ppt_h"/>
                                          </p:val>
                                        </p:tav>
                                        <p:tav tm="100000">
                                          <p:val>
                                            <p:strVal val="#ppt_h"/>
                                          </p:val>
                                        </p:tav>
                                      </p:tavLst>
                                    </p:anim>
                                  </p:childTnLst>
                                </p:cTn>
                              </p:par>
                              <p:par>
                                <p:cTn id="206" presetID="19" presetClass="entr" presetSubtype="10" fill="hold" grpId="0" nodeType="withEffect">
                                  <p:stCondLst>
                                    <p:cond delay="0"/>
                                  </p:stCondLst>
                                  <p:childTnLst>
                                    <p:set>
                                      <p:cBhvr>
                                        <p:cTn id="207" dur="1" fill="hold">
                                          <p:stCondLst>
                                            <p:cond delay="0"/>
                                          </p:stCondLst>
                                        </p:cTn>
                                        <p:tgtEl>
                                          <p:spTgt spid="158"/>
                                        </p:tgtEl>
                                        <p:attrNameLst>
                                          <p:attrName>style.visibility</p:attrName>
                                        </p:attrNameLst>
                                      </p:cBhvr>
                                      <p:to>
                                        <p:strVal val="visible"/>
                                      </p:to>
                                    </p:set>
                                    <p:anim calcmode="lin" valueType="num">
                                      <p:cBhvr>
                                        <p:cTn id="208" dur="3000" fill="hold"/>
                                        <p:tgtEl>
                                          <p:spTgt spid="158"/>
                                        </p:tgtEl>
                                        <p:attrNameLst>
                                          <p:attrName>ppt_w</p:attrName>
                                        </p:attrNameLst>
                                      </p:cBhvr>
                                      <p:tavLst>
                                        <p:tav tm="0" fmla="#ppt_w*sin(2.5*pi*$)">
                                          <p:val>
                                            <p:fltVal val="0"/>
                                          </p:val>
                                        </p:tav>
                                        <p:tav tm="100000">
                                          <p:val>
                                            <p:fltVal val="1"/>
                                          </p:val>
                                        </p:tav>
                                      </p:tavLst>
                                    </p:anim>
                                    <p:anim calcmode="lin" valueType="num">
                                      <p:cBhvr>
                                        <p:cTn id="209" dur="3000" fill="hold"/>
                                        <p:tgtEl>
                                          <p:spTgt spid="158"/>
                                        </p:tgtEl>
                                        <p:attrNameLst>
                                          <p:attrName>ppt_h</p:attrName>
                                        </p:attrNameLst>
                                      </p:cBhvr>
                                      <p:tavLst>
                                        <p:tav tm="0">
                                          <p:val>
                                            <p:strVal val="#ppt_h"/>
                                          </p:val>
                                        </p:tav>
                                        <p:tav tm="100000">
                                          <p:val>
                                            <p:strVal val="#ppt_h"/>
                                          </p:val>
                                        </p:tav>
                                      </p:tavLst>
                                    </p:anim>
                                  </p:childTnLst>
                                </p:cTn>
                              </p:par>
                              <p:par>
                                <p:cTn id="210" presetID="19" presetClass="entr" presetSubtype="10" fill="hold" grpId="0" nodeType="withEffect">
                                  <p:stCondLst>
                                    <p:cond delay="0"/>
                                  </p:stCondLst>
                                  <p:childTnLst>
                                    <p:set>
                                      <p:cBhvr>
                                        <p:cTn id="211" dur="1" fill="hold">
                                          <p:stCondLst>
                                            <p:cond delay="0"/>
                                          </p:stCondLst>
                                        </p:cTn>
                                        <p:tgtEl>
                                          <p:spTgt spid="159"/>
                                        </p:tgtEl>
                                        <p:attrNameLst>
                                          <p:attrName>style.visibility</p:attrName>
                                        </p:attrNameLst>
                                      </p:cBhvr>
                                      <p:to>
                                        <p:strVal val="visible"/>
                                      </p:to>
                                    </p:set>
                                    <p:anim calcmode="lin" valueType="num">
                                      <p:cBhvr>
                                        <p:cTn id="212" dur="3000" fill="hold"/>
                                        <p:tgtEl>
                                          <p:spTgt spid="159"/>
                                        </p:tgtEl>
                                        <p:attrNameLst>
                                          <p:attrName>ppt_w</p:attrName>
                                        </p:attrNameLst>
                                      </p:cBhvr>
                                      <p:tavLst>
                                        <p:tav tm="0" fmla="#ppt_w*sin(2.5*pi*$)">
                                          <p:val>
                                            <p:fltVal val="0"/>
                                          </p:val>
                                        </p:tav>
                                        <p:tav tm="100000">
                                          <p:val>
                                            <p:fltVal val="1"/>
                                          </p:val>
                                        </p:tav>
                                      </p:tavLst>
                                    </p:anim>
                                    <p:anim calcmode="lin" valueType="num">
                                      <p:cBhvr>
                                        <p:cTn id="213" dur="3000" fill="hold"/>
                                        <p:tgtEl>
                                          <p:spTgt spid="159"/>
                                        </p:tgtEl>
                                        <p:attrNameLst>
                                          <p:attrName>ppt_h</p:attrName>
                                        </p:attrNameLst>
                                      </p:cBhvr>
                                      <p:tavLst>
                                        <p:tav tm="0">
                                          <p:val>
                                            <p:strVal val="#ppt_h"/>
                                          </p:val>
                                        </p:tav>
                                        <p:tav tm="100000">
                                          <p:val>
                                            <p:strVal val="#ppt_h"/>
                                          </p:val>
                                        </p:tav>
                                      </p:tavLst>
                                    </p:anim>
                                  </p:childTnLst>
                                </p:cTn>
                              </p:par>
                              <p:par>
                                <p:cTn id="214" presetID="19" presetClass="entr" presetSubtype="10" fill="hold" grpId="0" nodeType="withEffect">
                                  <p:stCondLst>
                                    <p:cond delay="0"/>
                                  </p:stCondLst>
                                  <p:childTnLst>
                                    <p:set>
                                      <p:cBhvr>
                                        <p:cTn id="215" dur="1" fill="hold">
                                          <p:stCondLst>
                                            <p:cond delay="0"/>
                                          </p:stCondLst>
                                        </p:cTn>
                                        <p:tgtEl>
                                          <p:spTgt spid="160"/>
                                        </p:tgtEl>
                                        <p:attrNameLst>
                                          <p:attrName>style.visibility</p:attrName>
                                        </p:attrNameLst>
                                      </p:cBhvr>
                                      <p:to>
                                        <p:strVal val="visible"/>
                                      </p:to>
                                    </p:set>
                                    <p:anim calcmode="lin" valueType="num">
                                      <p:cBhvr>
                                        <p:cTn id="216" dur="3000" fill="hold"/>
                                        <p:tgtEl>
                                          <p:spTgt spid="160"/>
                                        </p:tgtEl>
                                        <p:attrNameLst>
                                          <p:attrName>ppt_w</p:attrName>
                                        </p:attrNameLst>
                                      </p:cBhvr>
                                      <p:tavLst>
                                        <p:tav tm="0" fmla="#ppt_w*sin(2.5*pi*$)">
                                          <p:val>
                                            <p:fltVal val="0"/>
                                          </p:val>
                                        </p:tav>
                                        <p:tav tm="100000">
                                          <p:val>
                                            <p:fltVal val="1"/>
                                          </p:val>
                                        </p:tav>
                                      </p:tavLst>
                                    </p:anim>
                                    <p:anim calcmode="lin" valueType="num">
                                      <p:cBhvr>
                                        <p:cTn id="217" dur="3000" fill="hold"/>
                                        <p:tgtEl>
                                          <p:spTgt spid="160"/>
                                        </p:tgtEl>
                                        <p:attrNameLst>
                                          <p:attrName>ppt_h</p:attrName>
                                        </p:attrNameLst>
                                      </p:cBhvr>
                                      <p:tavLst>
                                        <p:tav tm="0">
                                          <p:val>
                                            <p:strVal val="#ppt_h"/>
                                          </p:val>
                                        </p:tav>
                                        <p:tav tm="100000">
                                          <p:val>
                                            <p:strVal val="#ppt_h"/>
                                          </p:val>
                                        </p:tav>
                                      </p:tavLst>
                                    </p:anim>
                                  </p:childTnLst>
                                </p:cTn>
                              </p:par>
                              <p:par>
                                <p:cTn id="218" presetID="19" presetClass="entr" presetSubtype="10" fill="hold" grpId="0" nodeType="withEffect">
                                  <p:stCondLst>
                                    <p:cond delay="0"/>
                                  </p:stCondLst>
                                  <p:childTnLst>
                                    <p:set>
                                      <p:cBhvr>
                                        <p:cTn id="219" dur="1" fill="hold">
                                          <p:stCondLst>
                                            <p:cond delay="0"/>
                                          </p:stCondLst>
                                        </p:cTn>
                                        <p:tgtEl>
                                          <p:spTgt spid="161"/>
                                        </p:tgtEl>
                                        <p:attrNameLst>
                                          <p:attrName>style.visibility</p:attrName>
                                        </p:attrNameLst>
                                      </p:cBhvr>
                                      <p:to>
                                        <p:strVal val="visible"/>
                                      </p:to>
                                    </p:set>
                                    <p:anim calcmode="lin" valueType="num">
                                      <p:cBhvr>
                                        <p:cTn id="220" dur="3000" fill="hold"/>
                                        <p:tgtEl>
                                          <p:spTgt spid="161"/>
                                        </p:tgtEl>
                                        <p:attrNameLst>
                                          <p:attrName>ppt_w</p:attrName>
                                        </p:attrNameLst>
                                      </p:cBhvr>
                                      <p:tavLst>
                                        <p:tav tm="0" fmla="#ppt_w*sin(2.5*pi*$)">
                                          <p:val>
                                            <p:fltVal val="0"/>
                                          </p:val>
                                        </p:tav>
                                        <p:tav tm="100000">
                                          <p:val>
                                            <p:fltVal val="1"/>
                                          </p:val>
                                        </p:tav>
                                      </p:tavLst>
                                    </p:anim>
                                    <p:anim calcmode="lin" valueType="num">
                                      <p:cBhvr>
                                        <p:cTn id="221" dur="3000" fill="hold"/>
                                        <p:tgtEl>
                                          <p:spTgt spid="161"/>
                                        </p:tgtEl>
                                        <p:attrNameLst>
                                          <p:attrName>ppt_h</p:attrName>
                                        </p:attrNameLst>
                                      </p:cBhvr>
                                      <p:tavLst>
                                        <p:tav tm="0">
                                          <p:val>
                                            <p:strVal val="#ppt_h"/>
                                          </p:val>
                                        </p:tav>
                                        <p:tav tm="100000">
                                          <p:val>
                                            <p:strVal val="#ppt_h"/>
                                          </p:val>
                                        </p:tav>
                                      </p:tavLst>
                                    </p:anim>
                                  </p:childTnLst>
                                </p:cTn>
                              </p:par>
                              <p:par>
                                <p:cTn id="222" presetID="19" presetClass="entr" presetSubtype="10" fill="hold" grpId="0" nodeType="withEffect">
                                  <p:stCondLst>
                                    <p:cond delay="0"/>
                                  </p:stCondLst>
                                  <p:childTnLst>
                                    <p:set>
                                      <p:cBhvr>
                                        <p:cTn id="223" dur="1" fill="hold">
                                          <p:stCondLst>
                                            <p:cond delay="0"/>
                                          </p:stCondLst>
                                        </p:cTn>
                                        <p:tgtEl>
                                          <p:spTgt spid="162"/>
                                        </p:tgtEl>
                                        <p:attrNameLst>
                                          <p:attrName>style.visibility</p:attrName>
                                        </p:attrNameLst>
                                      </p:cBhvr>
                                      <p:to>
                                        <p:strVal val="visible"/>
                                      </p:to>
                                    </p:set>
                                    <p:anim calcmode="lin" valueType="num">
                                      <p:cBhvr>
                                        <p:cTn id="224" dur="3000" fill="hold"/>
                                        <p:tgtEl>
                                          <p:spTgt spid="162"/>
                                        </p:tgtEl>
                                        <p:attrNameLst>
                                          <p:attrName>ppt_w</p:attrName>
                                        </p:attrNameLst>
                                      </p:cBhvr>
                                      <p:tavLst>
                                        <p:tav tm="0" fmla="#ppt_w*sin(2.5*pi*$)">
                                          <p:val>
                                            <p:fltVal val="0"/>
                                          </p:val>
                                        </p:tav>
                                        <p:tav tm="100000">
                                          <p:val>
                                            <p:fltVal val="1"/>
                                          </p:val>
                                        </p:tav>
                                      </p:tavLst>
                                    </p:anim>
                                    <p:anim calcmode="lin" valueType="num">
                                      <p:cBhvr>
                                        <p:cTn id="225" dur="3000" fill="hold"/>
                                        <p:tgtEl>
                                          <p:spTgt spid="162"/>
                                        </p:tgtEl>
                                        <p:attrNameLst>
                                          <p:attrName>ppt_h</p:attrName>
                                        </p:attrNameLst>
                                      </p:cBhvr>
                                      <p:tavLst>
                                        <p:tav tm="0">
                                          <p:val>
                                            <p:strVal val="#ppt_h"/>
                                          </p:val>
                                        </p:tav>
                                        <p:tav tm="100000">
                                          <p:val>
                                            <p:strVal val="#ppt_h"/>
                                          </p:val>
                                        </p:tav>
                                      </p:tavLst>
                                    </p:anim>
                                  </p:childTnLst>
                                </p:cTn>
                              </p:par>
                              <p:par>
                                <p:cTn id="226" presetID="19" presetClass="entr" presetSubtype="10" fill="hold" grpId="0" nodeType="withEffect">
                                  <p:stCondLst>
                                    <p:cond delay="0"/>
                                  </p:stCondLst>
                                  <p:childTnLst>
                                    <p:set>
                                      <p:cBhvr>
                                        <p:cTn id="227" dur="1" fill="hold">
                                          <p:stCondLst>
                                            <p:cond delay="0"/>
                                          </p:stCondLst>
                                        </p:cTn>
                                        <p:tgtEl>
                                          <p:spTgt spid="163"/>
                                        </p:tgtEl>
                                        <p:attrNameLst>
                                          <p:attrName>style.visibility</p:attrName>
                                        </p:attrNameLst>
                                      </p:cBhvr>
                                      <p:to>
                                        <p:strVal val="visible"/>
                                      </p:to>
                                    </p:set>
                                    <p:anim calcmode="lin" valueType="num">
                                      <p:cBhvr>
                                        <p:cTn id="228" dur="3000" fill="hold"/>
                                        <p:tgtEl>
                                          <p:spTgt spid="163"/>
                                        </p:tgtEl>
                                        <p:attrNameLst>
                                          <p:attrName>ppt_w</p:attrName>
                                        </p:attrNameLst>
                                      </p:cBhvr>
                                      <p:tavLst>
                                        <p:tav tm="0" fmla="#ppt_w*sin(2.5*pi*$)">
                                          <p:val>
                                            <p:fltVal val="0"/>
                                          </p:val>
                                        </p:tav>
                                        <p:tav tm="100000">
                                          <p:val>
                                            <p:fltVal val="1"/>
                                          </p:val>
                                        </p:tav>
                                      </p:tavLst>
                                    </p:anim>
                                    <p:anim calcmode="lin" valueType="num">
                                      <p:cBhvr>
                                        <p:cTn id="229" dur="3000" fill="hold"/>
                                        <p:tgtEl>
                                          <p:spTgt spid="163"/>
                                        </p:tgtEl>
                                        <p:attrNameLst>
                                          <p:attrName>ppt_h</p:attrName>
                                        </p:attrNameLst>
                                      </p:cBhvr>
                                      <p:tavLst>
                                        <p:tav tm="0">
                                          <p:val>
                                            <p:strVal val="#ppt_h"/>
                                          </p:val>
                                        </p:tav>
                                        <p:tav tm="100000">
                                          <p:val>
                                            <p:strVal val="#ppt_h"/>
                                          </p:val>
                                        </p:tav>
                                      </p:tavLst>
                                    </p:anim>
                                  </p:childTnLst>
                                </p:cTn>
                              </p:par>
                              <p:par>
                                <p:cTn id="230" presetID="19" presetClass="entr" presetSubtype="10" fill="hold" grpId="0" nodeType="withEffect">
                                  <p:stCondLst>
                                    <p:cond delay="0"/>
                                  </p:stCondLst>
                                  <p:childTnLst>
                                    <p:set>
                                      <p:cBhvr>
                                        <p:cTn id="231" dur="1" fill="hold">
                                          <p:stCondLst>
                                            <p:cond delay="0"/>
                                          </p:stCondLst>
                                        </p:cTn>
                                        <p:tgtEl>
                                          <p:spTgt spid="164"/>
                                        </p:tgtEl>
                                        <p:attrNameLst>
                                          <p:attrName>style.visibility</p:attrName>
                                        </p:attrNameLst>
                                      </p:cBhvr>
                                      <p:to>
                                        <p:strVal val="visible"/>
                                      </p:to>
                                    </p:set>
                                    <p:anim calcmode="lin" valueType="num">
                                      <p:cBhvr>
                                        <p:cTn id="232" dur="3000" fill="hold"/>
                                        <p:tgtEl>
                                          <p:spTgt spid="164"/>
                                        </p:tgtEl>
                                        <p:attrNameLst>
                                          <p:attrName>ppt_w</p:attrName>
                                        </p:attrNameLst>
                                      </p:cBhvr>
                                      <p:tavLst>
                                        <p:tav tm="0" fmla="#ppt_w*sin(2.5*pi*$)">
                                          <p:val>
                                            <p:fltVal val="0"/>
                                          </p:val>
                                        </p:tav>
                                        <p:tav tm="100000">
                                          <p:val>
                                            <p:fltVal val="1"/>
                                          </p:val>
                                        </p:tav>
                                      </p:tavLst>
                                    </p:anim>
                                    <p:anim calcmode="lin" valueType="num">
                                      <p:cBhvr>
                                        <p:cTn id="233" dur="3000" fill="hold"/>
                                        <p:tgtEl>
                                          <p:spTgt spid="164"/>
                                        </p:tgtEl>
                                        <p:attrNameLst>
                                          <p:attrName>ppt_h</p:attrName>
                                        </p:attrNameLst>
                                      </p:cBhvr>
                                      <p:tavLst>
                                        <p:tav tm="0">
                                          <p:val>
                                            <p:strVal val="#ppt_h"/>
                                          </p:val>
                                        </p:tav>
                                        <p:tav tm="100000">
                                          <p:val>
                                            <p:strVal val="#ppt_h"/>
                                          </p:val>
                                        </p:tav>
                                      </p:tavLst>
                                    </p:anim>
                                  </p:childTnLst>
                                </p:cTn>
                              </p:par>
                              <p:par>
                                <p:cTn id="234" presetID="19" presetClass="entr" presetSubtype="10" fill="hold" grpId="0" nodeType="withEffect">
                                  <p:stCondLst>
                                    <p:cond delay="0"/>
                                  </p:stCondLst>
                                  <p:childTnLst>
                                    <p:set>
                                      <p:cBhvr>
                                        <p:cTn id="235" dur="1" fill="hold">
                                          <p:stCondLst>
                                            <p:cond delay="0"/>
                                          </p:stCondLst>
                                        </p:cTn>
                                        <p:tgtEl>
                                          <p:spTgt spid="165"/>
                                        </p:tgtEl>
                                        <p:attrNameLst>
                                          <p:attrName>style.visibility</p:attrName>
                                        </p:attrNameLst>
                                      </p:cBhvr>
                                      <p:to>
                                        <p:strVal val="visible"/>
                                      </p:to>
                                    </p:set>
                                    <p:anim calcmode="lin" valueType="num">
                                      <p:cBhvr>
                                        <p:cTn id="236" dur="3000" fill="hold"/>
                                        <p:tgtEl>
                                          <p:spTgt spid="165"/>
                                        </p:tgtEl>
                                        <p:attrNameLst>
                                          <p:attrName>ppt_w</p:attrName>
                                        </p:attrNameLst>
                                      </p:cBhvr>
                                      <p:tavLst>
                                        <p:tav tm="0" fmla="#ppt_w*sin(2.5*pi*$)">
                                          <p:val>
                                            <p:fltVal val="0"/>
                                          </p:val>
                                        </p:tav>
                                        <p:tav tm="100000">
                                          <p:val>
                                            <p:fltVal val="1"/>
                                          </p:val>
                                        </p:tav>
                                      </p:tavLst>
                                    </p:anim>
                                    <p:anim calcmode="lin" valueType="num">
                                      <p:cBhvr>
                                        <p:cTn id="237" dur="3000" fill="hold"/>
                                        <p:tgtEl>
                                          <p:spTgt spid="165"/>
                                        </p:tgtEl>
                                        <p:attrNameLst>
                                          <p:attrName>ppt_h</p:attrName>
                                        </p:attrNameLst>
                                      </p:cBhvr>
                                      <p:tavLst>
                                        <p:tav tm="0">
                                          <p:val>
                                            <p:strVal val="#ppt_h"/>
                                          </p:val>
                                        </p:tav>
                                        <p:tav tm="100000">
                                          <p:val>
                                            <p:strVal val="#ppt_h"/>
                                          </p:val>
                                        </p:tav>
                                      </p:tavLst>
                                    </p:anim>
                                  </p:childTnLst>
                                </p:cTn>
                              </p:par>
                              <p:par>
                                <p:cTn id="238" presetID="19" presetClass="entr" presetSubtype="10" fill="hold" grpId="0" nodeType="withEffect">
                                  <p:stCondLst>
                                    <p:cond delay="0"/>
                                  </p:stCondLst>
                                  <p:childTnLst>
                                    <p:set>
                                      <p:cBhvr>
                                        <p:cTn id="239" dur="1" fill="hold">
                                          <p:stCondLst>
                                            <p:cond delay="0"/>
                                          </p:stCondLst>
                                        </p:cTn>
                                        <p:tgtEl>
                                          <p:spTgt spid="166"/>
                                        </p:tgtEl>
                                        <p:attrNameLst>
                                          <p:attrName>style.visibility</p:attrName>
                                        </p:attrNameLst>
                                      </p:cBhvr>
                                      <p:to>
                                        <p:strVal val="visible"/>
                                      </p:to>
                                    </p:set>
                                    <p:anim calcmode="lin" valueType="num">
                                      <p:cBhvr>
                                        <p:cTn id="240" dur="3000" fill="hold"/>
                                        <p:tgtEl>
                                          <p:spTgt spid="166"/>
                                        </p:tgtEl>
                                        <p:attrNameLst>
                                          <p:attrName>ppt_w</p:attrName>
                                        </p:attrNameLst>
                                      </p:cBhvr>
                                      <p:tavLst>
                                        <p:tav tm="0" fmla="#ppt_w*sin(2.5*pi*$)">
                                          <p:val>
                                            <p:fltVal val="0"/>
                                          </p:val>
                                        </p:tav>
                                        <p:tav tm="100000">
                                          <p:val>
                                            <p:fltVal val="1"/>
                                          </p:val>
                                        </p:tav>
                                      </p:tavLst>
                                    </p:anim>
                                    <p:anim calcmode="lin" valueType="num">
                                      <p:cBhvr>
                                        <p:cTn id="241" dur="3000" fill="hold"/>
                                        <p:tgtEl>
                                          <p:spTgt spid="166"/>
                                        </p:tgtEl>
                                        <p:attrNameLst>
                                          <p:attrName>ppt_h</p:attrName>
                                        </p:attrNameLst>
                                      </p:cBhvr>
                                      <p:tavLst>
                                        <p:tav tm="0">
                                          <p:val>
                                            <p:strVal val="#ppt_h"/>
                                          </p:val>
                                        </p:tav>
                                        <p:tav tm="100000">
                                          <p:val>
                                            <p:strVal val="#ppt_h"/>
                                          </p:val>
                                        </p:tav>
                                      </p:tavLst>
                                    </p:anim>
                                  </p:childTnLst>
                                </p:cTn>
                              </p:par>
                              <p:par>
                                <p:cTn id="242" presetID="19" presetClass="entr" presetSubtype="10" fill="hold" grpId="0" nodeType="withEffect">
                                  <p:stCondLst>
                                    <p:cond delay="0"/>
                                  </p:stCondLst>
                                  <p:childTnLst>
                                    <p:set>
                                      <p:cBhvr>
                                        <p:cTn id="243" dur="1" fill="hold">
                                          <p:stCondLst>
                                            <p:cond delay="0"/>
                                          </p:stCondLst>
                                        </p:cTn>
                                        <p:tgtEl>
                                          <p:spTgt spid="167"/>
                                        </p:tgtEl>
                                        <p:attrNameLst>
                                          <p:attrName>style.visibility</p:attrName>
                                        </p:attrNameLst>
                                      </p:cBhvr>
                                      <p:to>
                                        <p:strVal val="visible"/>
                                      </p:to>
                                    </p:set>
                                    <p:anim calcmode="lin" valueType="num">
                                      <p:cBhvr>
                                        <p:cTn id="244" dur="3000" fill="hold"/>
                                        <p:tgtEl>
                                          <p:spTgt spid="167"/>
                                        </p:tgtEl>
                                        <p:attrNameLst>
                                          <p:attrName>ppt_w</p:attrName>
                                        </p:attrNameLst>
                                      </p:cBhvr>
                                      <p:tavLst>
                                        <p:tav tm="0" fmla="#ppt_w*sin(2.5*pi*$)">
                                          <p:val>
                                            <p:fltVal val="0"/>
                                          </p:val>
                                        </p:tav>
                                        <p:tav tm="100000">
                                          <p:val>
                                            <p:fltVal val="1"/>
                                          </p:val>
                                        </p:tav>
                                      </p:tavLst>
                                    </p:anim>
                                    <p:anim calcmode="lin" valueType="num">
                                      <p:cBhvr>
                                        <p:cTn id="245" dur="3000" fill="hold"/>
                                        <p:tgtEl>
                                          <p:spTgt spid="167"/>
                                        </p:tgtEl>
                                        <p:attrNameLst>
                                          <p:attrName>ppt_h</p:attrName>
                                        </p:attrNameLst>
                                      </p:cBhvr>
                                      <p:tavLst>
                                        <p:tav tm="0">
                                          <p:val>
                                            <p:strVal val="#ppt_h"/>
                                          </p:val>
                                        </p:tav>
                                        <p:tav tm="100000">
                                          <p:val>
                                            <p:strVal val="#ppt_h"/>
                                          </p:val>
                                        </p:tav>
                                      </p:tavLst>
                                    </p:anim>
                                  </p:childTnLst>
                                </p:cTn>
                              </p:par>
                              <p:par>
                                <p:cTn id="246" presetID="19" presetClass="entr" presetSubtype="10" fill="hold" grpId="0" nodeType="withEffect">
                                  <p:stCondLst>
                                    <p:cond delay="0"/>
                                  </p:stCondLst>
                                  <p:childTnLst>
                                    <p:set>
                                      <p:cBhvr>
                                        <p:cTn id="247" dur="1" fill="hold">
                                          <p:stCondLst>
                                            <p:cond delay="0"/>
                                          </p:stCondLst>
                                        </p:cTn>
                                        <p:tgtEl>
                                          <p:spTgt spid="168"/>
                                        </p:tgtEl>
                                        <p:attrNameLst>
                                          <p:attrName>style.visibility</p:attrName>
                                        </p:attrNameLst>
                                      </p:cBhvr>
                                      <p:to>
                                        <p:strVal val="visible"/>
                                      </p:to>
                                    </p:set>
                                    <p:anim calcmode="lin" valueType="num">
                                      <p:cBhvr>
                                        <p:cTn id="248" dur="3000" fill="hold"/>
                                        <p:tgtEl>
                                          <p:spTgt spid="168"/>
                                        </p:tgtEl>
                                        <p:attrNameLst>
                                          <p:attrName>ppt_w</p:attrName>
                                        </p:attrNameLst>
                                      </p:cBhvr>
                                      <p:tavLst>
                                        <p:tav tm="0" fmla="#ppt_w*sin(2.5*pi*$)">
                                          <p:val>
                                            <p:fltVal val="0"/>
                                          </p:val>
                                        </p:tav>
                                        <p:tav tm="100000">
                                          <p:val>
                                            <p:fltVal val="1"/>
                                          </p:val>
                                        </p:tav>
                                      </p:tavLst>
                                    </p:anim>
                                    <p:anim calcmode="lin" valueType="num">
                                      <p:cBhvr>
                                        <p:cTn id="249" dur="3000" fill="hold"/>
                                        <p:tgtEl>
                                          <p:spTgt spid="168"/>
                                        </p:tgtEl>
                                        <p:attrNameLst>
                                          <p:attrName>ppt_h</p:attrName>
                                        </p:attrNameLst>
                                      </p:cBhvr>
                                      <p:tavLst>
                                        <p:tav tm="0">
                                          <p:val>
                                            <p:strVal val="#ppt_h"/>
                                          </p:val>
                                        </p:tav>
                                        <p:tav tm="100000">
                                          <p:val>
                                            <p:strVal val="#ppt_h"/>
                                          </p:val>
                                        </p:tav>
                                      </p:tavLst>
                                    </p:anim>
                                  </p:childTnLst>
                                </p:cTn>
                              </p:par>
                              <p:par>
                                <p:cTn id="250" presetID="19" presetClass="entr" presetSubtype="10" fill="hold" grpId="0" nodeType="withEffect">
                                  <p:stCondLst>
                                    <p:cond delay="0"/>
                                  </p:stCondLst>
                                  <p:childTnLst>
                                    <p:set>
                                      <p:cBhvr>
                                        <p:cTn id="251" dur="1" fill="hold">
                                          <p:stCondLst>
                                            <p:cond delay="0"/>
                                          </p:stCondLst>
                                        </p:cTn>
                                        <p:tgtEl>
                                          <p:spTgt spid="169"/>
                                        </p:tgtEl>
                                        <p:attrNameLst>
                                          <p:attrName>style.visibility</p:attrName>
                                        </p:attrNameLst>
                                      </p:cBhvr>
                                      <p:to>
                                        <p:strVal val="visible"/>
                                      </p:to>
                                    </p:set>
                                    <p:anim calcmode="lin" valueType="num">
                                      <p:cBhvr>
                                        <p:cTn id="252" dur="3000" fill="hold"/>
                                        <p:tgtEl>
                                          <p:spTgt spid="169"/>
                                        </p:tgtEl>
                                        <p:attrNameLst>
                                          <p:attrName>ppt_w</p:attrName>
                                        </p:attrNameLst>
                                      </p:cBhvr>
                                      <p:tavLst>
                                        <p:tav tm="0" fmla="#ppt_w*sin(2.5*pi*$)">
                                          <p:val>
                                            <p:fltVal val="0"/>
                                          </p:val>
                                        </p:tav>
                                        <p:tav tm="100000">
                                          <p:val>
                                            <p:fltVal val="1"/>
                                          </p:val>
                                        </p:tav>
                                      </p:tavLst>
                                    </p:anim>
                                    <p:anim calcmode="lin" valueType="num">
                                      <p:cBhvr>
                                        <p:cTn id="253" dur="3000" fill="hold"/>
                                        <p:tgtEl>
                                          <p:spTgt spid="169"/>
                                        </p:tgtEl>
                                        <p:attrNameLst>
                                          <p:attrName>ppt_h</p:attrName>
                                        </p:attrNameLst>
                                      </p:cBhvr>
                                      <p:tavLst>
                                        <p:tav tm="0">
                                          <p:val>
                                            <p:strVal val="#ppt_h"/>
                                          </p:val>
                                        </p:tav>
                                        <p:tav tm="100000">
                                          <p:val>
                                            <p:strVal val="#ppt_h"/>
                                          </p:val>
                                        </p:tav>
                                      </p:tavLst>
                                    </p:anim>
                                  </p:childTnLst>
                                </p:cTn>
                              </p:par>
                              <p:par>
                                <p:cTn id="254" presetID="19" presetClass="entr" presetSubtype="10" fill="hold" grpId="0" nodeType="withEffect">
                                  <p:stCondLst>
                                    <p:cond delay="0"/>
                                  </p:stCondLst>
                                  <p:childTnLst>
                                    <p:set>
                                      <p:cBhvr>
                                        <p:cTn id="255" dur="1" fill="hold">
                                          <p:stCondLst>
                                            <p:cond delay="0"/>
                                          </p:stCondLst>
                                        </p:cTn>
                                        <p:tgtEl>
                                          <p:spTgt spid="170"/>
                                        </p:tgtEl>
                                        <p:attrNameLst>
                                          <p:attrName>style.visibility</p:attrName>
                                        </p:attrNameLst>
                                      </p:cBhvr>
                                      <p:to>
                                        <p:strVal val="visible"/>
                                      </p:to>
                                    </p:set>
                                    <p:anim calcmode="lin" valueType="num">
                                      <p:cBhvr>
                                        <p:cTn id="256" dur="3000" fill="hold"/>
                                        <p:tgtEl>
                                          <p:spTgt spid="170"/>
                                        </p:tgtEl>
                                        <p:attrNameLst>
                                          <p:attrName>ppt_w</p:attrName>
                                        </p:attrNameLst>
                                      </p:cBhvr>
                                      <p:tavLst>
                                        <p:tav tm="0" fmla="#ppt_w*sin(2.5*pi*$)">
                                          <p:val>
                                            <p:fltVal val="0"/>
                                          </p:val>
                                        </p:tav>
                                        <p:tav tm="100000">
                                          <p:val>
                                            <p:fltVal val="1"/>
                                          </p:val>
                                        </p:tav>
                                      </p:tavLst>
                                    </p:anim>
                                    <p:anim calcmode="lin" valueType="num">
                                      <p:cBhvr>
                                        <p:cTn id="257" dur="3000" fill="hold"/>
                                        <p:tgtEl>
                                          <p:spTgt spid="170"/>
                                        </p:tgtEl>
                                        <p:attrNameLst>
                                          <p:attrName>ppt_h</p:attrName>
                                        </p:attrNameLst>
                                      </p:cBhvr>
                                      <p:tavLst>
                                        <p:tav tm="0">
                                          <p:val>
                                            <p:strVal val="#ppt_h"/>
                                          </p:val>
                                        </p:tav>
                                        <p:tav tm="100000">
                                          <p:val>
                                            <p:strVal val="#ppt_h"/>
                                          </p:val>
                                        </p:tav>
                                      </p:tavLst>
                                    </p:anim>
                                  </p:childTnLst>
                                </p:cTn>
                              </p:par>
                              <p:par>
                                <p:cTn id="258" presetID="19" presetClass="entr" presetSubtype="10" fill="hold" grpId="0" nodeType="withEffect">
                                  <p:stCondLst>
                                    <p:cond delay="0"/>
                                  </p:stCondLst>
                                  <p:childTnLst>
                                    <p:set>
                                      <p:cBhvr>
                                        <p:cTn id="259" dur="1" fill="hold">
                                          <p:stCondLst>
                                            <p:cond delay="0"/>
                                          </p:stCondLst>
                                        </p:cTn>
                                        <p:tgtEl>
                                          <p:spTgt spid="171"/>
                                        </p:tgtEl>
                                        <p:attrNameLst>
                                          <p:attrName>style.visibility</p:attrName>
                                        </p:attrNameLst>
                                      </p:cBhvr>
                                      <p:to>
                                        <p:strVal val="visible"/>
                                      </p:to>
                                    </p:set>
                                    <p:anim calcmode="lin" valueType="num">
                                      <p:cBhvr>
                                        <p:cTn id="260" dur="3000" fill="hold"/>
                                        <p:tgtEl>
                                          <p:spTgt spid="171"/>
                                        </p:tgtEl>
                                        <p:attrNameLst>
                                          <p:attrName>ppt_w</p:attrName>
                                        </p:attrNameLst>
                                      </p:cBhvr>
                                      <p:tavLst>
                                        <p:tav tm="0" fmla="#ppt_w*sin(2.5*pi*$)">
                                          <p:val>
                                            <p:fltVal val="0"/>
                                          </p:val>
                                        </p:tav>
                                        <p:tav tm="100000">
                                          <p:val>
                                            <p:fltVal val="1"/>
                                          </p:val>
                                        </p:tav>
                                      </p:tavLst>
                                    </p:anim>
                                    <p:anim calcmode="lin" valueType="num">
                                      <p:cBhvr>
                                        <p:cTn id="261" dur="3000" fill="hold"/>
                                        <p:tgtEl>
                                          <p:spTgt spid="171"/>
                                        </p:tgtEl>
                                        <p:attrNameLst>
                                          <p:attrName>ppt_h</p:attrName>
                                        </p:attrNameLst>
                                      </p:cBhvr>
                                      <p:tavLst>
                                        <p:tav tm="0">
                                          <p:val>
                                            <p:strVal val="#ppt_h"/>
                                          </p:val>
                                        </p:tav>
                                        <p:tav tm="100000">
                                          <p:val>
                                            <p:strVal val="#ppt_h"/>
                                          </p:val>
                                        </p:tav>
                                      </p:tavLst>
                                    </p:anim>
                                  </p:childTnLst>
                                </p:cTn>
                              </p:par>
                              <p:par>
                                <p:cTn id="262" presetID="19" presetClass="entr" presetSubtype="10" fill="hold" grpId="0" nodeType="withEffect">
                                  <p:stCondLst>
                                    <p:cond delay="0"/>
                                  </p:stCondLst>
                                  <p:childTnLst>
                                    <p:set>
                                      <p:cBhvr>
                                        <p:cTn id="263" dur="1" fill="hold">
                                          <p:stCondLst>
                                            <p:cond delay="0"/>
                                          </p:stCondLst>
                                        </p:cTn>
                                        <p:tgtEl>
                                          <p:spTgt spid="172"/>
                                        </p:tgtEl>
                                        <p:attrNameLst>
                                          <p:attrName>style.visibility</p:attrName>
                                        </p:attrNameLst>
                                      </p:cBhvr>
                                      <p:to>
                                        <p:strVal val="visible"/>
                                      </p:to>
                                    </p:set>
                                    <p:anim calcmode="lin" valueType="num">
                                      <p:cBhvr>
                                        <p:cTn id="264" dur="3000" fill="hold"/>
                                        <p:tgtEl>
                                          <p:spTgt spid="172"/>
                                        </p:tgtEl>
                                        <p:attrNameLst>
                                          <p:attrName>ppt_w</p:attrName>
                                        </p:attrNameLst>
                                      </p:cBhvr>
                                      <p:tavLst>
                                        <p:tav tm="0" fmla="#ppt_w*sin(2.5*pi*$)">
                                          <p:val>
                                            <p:fltVal val="0"/>
                                          </p:val>
                                        </p:tav>
                                        <p:tav tm="100000">
                                          <p:val>
                                            <p:fltVal val="1"/>
                                          </p:val>
                                        </p:tav>
                                      </p:tavLst>
                                    </p:anim>
                                    <p:anim calcmode="lin" valueType="num">
                                      <p:cBhvr>
                                        <p:cTn id="265" dur="3000" fill="hold"/>
                                        <p:tgtEl>
                                          <p:spTgt spid="172"/>
                                        </p:tgtEl>
                                        <p:attrNameLst>
                                          <p:attrName>ppt_h</p:attrName>
                                        </p:attrNameLst>
                                      </p:cBhvr>
                                      <p:tavLst>
                                        <p:tav tm="0">
                                          <p:val>
                                            <p:strVal val="#ppt_h"/>
                                          </p:val>
                                        </p:tav>
                                        <p:tav tm="100000">
                                          <p:val>
                                            <p:strVal val="#ppt_h"/>
                                          </p:val>
                                        </p:tav>
                                      </p:tavLst>
                                    </p:anim>
                                  </p:childTnLst>
                                </p:cTn>
                              </p:par>
                              <p:par>
                                <p:cTn id="266" presetID="19" presetClass="entr" presetSubtype="10" fill="hold" grpId="0" nodeType="withEffect">
                                  <p:stCondLst>
                                    <p:cond delay="0"/>
                                  </p:stCondLst>
                                  <p:childTnLst>
                                    <p:set>
                                      <p:cBhvr>
                                        <p:cTn id="267" dur="1" fill="hold">
                                          <p:stCondLst>
                                            <p:cond delay="0"/>
                                          </p:stCondLst>
                                        </p:cTn>
                                        <p:tgtEl>
                                          <p:spTgt spid="173"/>
                                        </p:tgtEl>
                                        <p:attrNameLst>
                                          <p:attrName>style.visibility</p:attrName>
                                        </p:attrNameLst>
                                      </p:cBhvr>
                                      <p:to>
                                        <p:strVal val="visible"/>
                                      </p:to>
                                    </p:set>
                                    <p:anim calcmode="lin" valueType="num">
                                      <p:cBhvr>
                                        <p:cTn id="268" dur="3000" fill="hold"/>
                                        <p:tgtEl>
                                          <p:spTgt spid="173"/>
                                        </p:tgtEl>
                                        <p:attrNameLst>
                                          <p:attrName>ppt_w</p:attrName>
                                        </p:attrNameLst>
                                      </p:cBhvr>
                                      <p:tavLst>
                                        <p:tav tm="0" fmla="#ppt_w*sin(2.5*pi*$)">
                                          <p:val>
                                            <p:fltVal val="0"/>
                                          </p:val>
                                        </p:tav>
                                        <p:tav tm="100000">
                                          <p:val>
                                            <p:fltVal val="1"/>
                                          </p:val>
                                        </p:tav>
                                      </p:tavLst>
                                    </p:anim>
                                    <p:anim calcmode="lin" valueType="num">
                                      <p:cBhvr>
                                        <p:cTn id="269" dur="3000" fill="hold"/>
                                        <p:tgtEl>
                                          <p:spTgt spid="173"/>
                                        </p:tgtEl>
                                        <p:attrNameLst>
                                          <p:attrName>ppt_h</p:attrName>
                                        </p:attrNameLst>
                                      </p:cBhvr>
                                      <p:tavLst>
                                        <p:tav tm="0">
                                          <p:val>
                                            <p:strVal val="#ppt_h"/>
                                          </p:val>
                                        </p:tav>
                                        <p:tav tm="100000">
                                          <p:val>
                                            <p:strVal val="#ppt_h"/>
                                          </p:val>
                                        </p:tav>
                                      </p:tavLst>
                                    </p:anim>
                                  </p:childTnLst>
                                </p:cTn>
                              </p:par>
                              <p:par>
                                <p:cTn id="270" presetID="19" presetClass="entr" presetSubtype="10" fill="hold" grpId="0" nodeType="withEffect">
                                  <p:stCondLst>
                                    <p:cond delay="0"/>
                                  </p:stCondLst>
                                  <p:childTnLst>
                                    <p:set>
                                      <p:cBhvr>
                                        <p:cTn id="271" dur="1" fill="hold">
                                          <p:stCondLst>
                                            <p:cond delay="0"/>
                                          </p:stCondLst>
                                        </p:cTn>
                                        <p:tgtEl>
                                          <p:spTgt spid="174"/>
                                        </p:tgtEl>
                                        <p:attrNameLst>
                                          <p:attrName>style.visibility</p:attrName>
                                        </p:attrNameLst>
                                      </p:cBhvr>
                                      <p:to>
                                        <p:strVal val="visible"/>
                                      </p:to>
                                    </p:set>
                                    <p:anim calcmode="lin" valueType="num">
                                      <p:cBhvr>
                                        <p:cTn id="272" dur="3000" fill="hold"/>
                                        <p:tgtEl>
                                          <p:spTgt spid="174"/>
                                        </p:tgtEl>
                                        <p:attrNameLst>
                                          <p:attrName>ppt_w</p:attrName>
                                        </p:attrNameLst>
                                      </p:cBhvr>
                                      <p:tavLst>
                                        <p:tav tm="0" fmla="#ppt_w*sin(2.5*pi*$)">
                                          <p:val>
                                            <p:fltVal val="0"/>
                                          </p:val>
                                        </p:tav>
                                        <p:tav tm="100000">
                                          <p:val>
                                            <p:fltVal val="1"/>
                                          </p:val>
                                        </p:tav>
                                      </p:tavLst>
                                    </p:anim>
                                    <p:anim calcmode="lin" valueType="num">
                                      <p:cBhvr>
                                        <p:cTn id="273" dur="3000" fill="hold"/>
                                        <p:tgtEl>
                                          <p:spTgt spid="174"/>
                                        </p:tgtEl>
                                        <p:attrNameLst>
                                          <p:attrName>ppt_h</p:attrName>
                                        </p:attrNameLst>
                                      </p:cBhvr>
                                      <p:tavLst>
                                        <p:tav tm="0">
                                          <p:val>
                                            <p:strVal val="#ppt_h"/>
                                          </p:val>
                                        </p:tav>
                                        <p:tav tm="100000">
                                          <p:val>
                                            <p:strVal val="#ppt_h"/>
                                          </p:val>
                                        </p:tav>
                                      </p:tavLst>
                                    </p:anim>
                                  </p:childTnLst>
                                </p:cTn>
                              </p:par>
                              <p:par>
                                <p:cTn id="274" presetID="19" presetClass="entr" presetSubtype="10" fill="hold" grpId="0" nodeType="withEffect">
                                  <p:stCondLst>
                                    <p:cond delay="0"/>
                                  </p:stCondLst>
                                  <p:childTnLst>
                                    <p:set>
                                      <p:cBhvr>
                                        <p:cTn id="275" dur="1" fill="hold">
                                          <p:stCondLst>
                                            <p:cond delay="0"/>
                                          </p:stCondLst>
                                        </p:cTn>
                                        <p:tgtEl>
                                          <p:spTgt spid="175"/>
                                        </p:tgtEl>
                                        <p:attrNameLst>
                                          <p:attrName>style.visibility</p:attrName>
                                        </p:attrNameLst>
                                      </p:cBhvr>
                                      <p:to>
                                        <p:strVal val="visible"/>
                                      </p:to>
                                    </p:set>
                                    <p:anim calcmode="lin" valueType="num">
                                      <p:cBhvr>
                                        <p:cTn id="276" dur="3000" fill="hold"/>
                                        <p:tgtEl>
                                          <p:spTgt spid="175"/>
                                        </p:tgtEl>
                                        <p:attrNameLst>
                                          <p:attrName>ppt_w</p:attrName>
                                        </p:attrNameLst>
                                      </p:cBhvr>
                                      <p:tavLst>
                                        <p:tav tm="0" fmla="#ppt_w*sin(2.5*pi*$)">
                                          <p:val>
                                            <p:fltVal val="0"/>
                                          </p:val>
                                        </p:tav>
                                        <p:tav tm="100000">
                                          <p:val>
                                            <p:fltVal val="1"/>
                                          </p:val>
                                        </p:tav>
                                      </p:tavLst>
                                    </p:anim>
                                    <p:anim calcmode="lin" valueType="num">
                                      <p:cBhvr>
                                        <p:cTn id="277" dur="3000" fill="hold"/>
                                        <p:tgtEl>
                                          <p:spTgt spid="175"/>
                                        </p:tgtEl>
                                        <p:attrNameLst>
                                          <p:attrName>ppt_h</p:attrName>
                                        </p:attrNameLst>
                                      </p:cBhvr>
                                      <p:tavLst>
                                        <p:tav tm="0">
                                          <p:val>
                                            <p:strVal val="#ppt_h"/>
                                          </p:val>
                                        </p:tav>
                                        <p:tav tm="100000">
                                          <p:val>
                                            <p:strVal val="#ppt_h"/>
                                          </p:val>
                                        </p:tav>
                                      </p:tavLst>
                                    </p:anim>
                                  </p:childTnLst>
                                </p:cTn>
                              </p:par>
                              <p:par>
                                <p:cTn id="278" presetID="19" presetClass="entr" presetSubtype="10" fill="hold" grpId="0" nodeType="withEffect">
                                  <p:stCondLst>
                                    <p:cond delay="0"/>
                                  </p:stCondLst>
                                  <p:childTnLst>
                                    <p:set>
                                      <p:cBhvr>
                                        <p:cTn id="279" dur="1" fill="hold">
                                          <p:stCondLst>
                                            <p:cond delay="0"/>
                                          </p:stCondLst>
                                        </p:cTn>
                                        <p:tgtEl>
                                          <p:spTgt spid="176"/>
                                        </p:tgtEl>
                                        <p:attrNameLst>
                                          <p:attrName>style.visibility</p:attrName>
                                        </p:attrNameLst>
                                      </p:cBhvr>
                                      <p:to>
                                        <p:strVal val="visible"/>
                                      </p:to>
                                    </p:set>
                                    <p:anim calcmode="lin" valueType="num">
                                      <p:cBhvr>
                                        <p:cTn id="280" dur="3000" fill="hold"/>
                                        <p:tgtEl>
                                          <p:spTgt spid="176"/>
                                        </p:tgtEl>
                                        <p:attrNameLst>
                                          <p:attrName>ppt_w</p:attrName>
                                        </p:attrNameLst>
                                      </p:cBhvr>
                                      <p:tavLst>
                                        <p:tav tm="0" fmla="#ppt_w*sin(2.5*pi*$)">
                                          <p:val>
                                            <p:fltVal val="0"/>
                                          </p:val>
                                        </p:tav>
                                        <p:tav tm="100000">
                                          <p:val>
                                            <p:fltVal val="1"/>
                                          </p:val>
                                        </p:tav>
                                      </p:tavLst>
                                    </p:anim>
                                    <p:anim calcmode="lin" valueType="num">
                                      <p:cBhvr>
                                        <p:cTn id="281" dur="3000" fill="hold"/>
                                        <p:tgtEl>
                                          <p:spTgt spid="176"/>
                                        </p:tgtEl>
                                        <p:attrNameLst>
                                          <p:attrName>ppt_h</p:attrName>
                                        </p:attrNameLst>
                                      </p:cBhvr>
                                      <p:tavLst>
                                        <p:tav tm="0">
                                          <p:val>
                                            <p:strVal val="#ppt_h"/>
                                          </p:val>
                                        </p:tav>
                                        <p:tav tm="100000">
                                          <p:val>
                                            <p:strVal val="#ppt_h"/>
                                          </p:val>
                                        </p:tav>
                                      </p:tavLst>
                                    </p:anim>
                                  </p:childTnLst>
                                </p:cTn>
                              </p:par>
                              <p:par>
                                <p:cTn id="282" presetID="19" presetClass="entr" presetSubtype="10" fill="hold" grpId="0" nodeType="withEffect">
                                  <p:stCondLst>
                                    <p:cond delay="0"/>
                                  </p:stCondLst>
                                  <p:childTnLst>
                                    <p:set>
                                      <p:cBhvr>
                                        <p:cTn id="283" dur="1" fill="hold">
                                          <p:stCondLst>
                                            <p:cond delay="0"/>
                                          </p:stCondLst>
                                        </p:cTn>
                                        <p:tgtEl>
                                          <p:spTgt spid="177"/>
                                        </p:tgtEl>
                                        <p:attrNameLst>
                                          <p:attrName>style.visibility</p:attrName>
                                        </p:attrNameLst>
                                      </p:cBhvr>
                                      <p:to>
                                        <p:strVal val="visible"/>
                                      </p:to>
                                    </p:set>
                                    <p:anim calcmode="lin" valueType="num">
                                      <p:cBhvr>
                                        <p:cTn id="284" dur="3000" fill="hold"/>
                                        <p:tgtEl>
                                          <p:spTgt spid="177"/>
                                        </p:tgtEl>
                                        <p:attrNameLst>
                                          <p:attrName>ppt_w</p:attrName>
                                        </p:attrNameLst>
                                      </p:cBhvr>
                                      <p:tavLst>
                                        <p:tav tm="0" fmla="#ppt_w*sin(2.5*pi*$)">
                                          <p:val>
                                            <p:fltVal val="0"/>
                                          </p:val>
                                        </p:tav>
                                        <p:tav tm="100000">
                                          <p:val>
                                            <p:fltVal val="1"/>
                                          </p:val>
                                        </p:tav>
                                      </p:tavLst>
                                    </p:anim>
                                    <p:anim calcmode="lin" valueType="num">
                                      <p:cBhvr>
                                        <p:cTn id="285" dur="3000" fill="hold"/>
                                        <p:tgtEl>
                                          <p:spTgt spid="177"/>
                                        </p:tgtEl>
                                        <p:attrNameLst>
                                          <p:attrName>ppt_h</p:attrName>
                                        </p:attrNameLst>
                                      </p:cBhvr>
                                      <p:tavLst>
                                        <p:tav tm="0">
                                          <p:val>
                                            <p:strVal val="#ppt_h"/>
                                          </p:val>
                                        </p:tav>
                                        <p:tav tm="100000">
                                          <p:val>
                                            <p:strVal val="#ppt_h"/>
                                          </p:val>
                                        </p:tav>
                                      </p:tavLst>
                                    </p:anim>
                                  </p:childTnLst>
                                </p:cTn>
                              </p:par>
                              <p:par>
                                <p:cTn id="286" presetID="19" presetClass="entr" presetSubtype="10" fill="hold" grpId="0" nodeType="withEffect">
                                  <p:stCondLst>
                                    <p:cond delay="0"/>
                                  </p:stCondLst>
                                  <p:childTnLst>
                                    <p:set>
                                      <p:cBhvr>
                                        <p:cTn id="287" dur="1" fill="hold">
                                          <p:stCondLst>
                                            <p:cond delay="0"/>
                                          </p:stCondLst>
                                        </p:cTn>
                                        <p:tgtEl>
                                          <p:spTgt spid="178"/>
                                        </p:tgtEl>
                                        <p:attrNameLst>
                                          <p:attrName>style.visibility</p:attrName>
                                        </p:attrNameLst>
                                      </p:cBhvr>
                                      <p:to>
                                        <p:strVal val="visible"/>
                                      </p:to>
                                    </p:set>
                                    <p:anim calcmode="lin" valueType="num">
                                      <p:cBhvr>
                                        <p:cTn id="288" dur="3000" fill="hold"/>
                                        <p:tgtEl>
                                          <p:spTgt spid="178"/>
                                        </p:tgtEl>
                                        <p:attrNameLst>
                                          <p:attrName>ppt_w</p:attrName>
                                        </p:attrNameLst>
                                      </p:cBhvr>
                                      <p:tavLst>
                                        <p:tav tm="0" fmla="#ppt_w*sin(2.5*pi*$)">
                                          <p:val>
                                            <p:fltVal val="0"/>
                                          </p:val>
                                        </p:tav>
                                        <p:tav tm="100000">
                                          <p:val>
                                            <p:fltVal val="1"/>
                                          </p:val>
                                        </p:tav>
                                      </p:tavLst>
                                    </p:anim>
                                    <p:anim calcmode="lin" valueType="num">
                                      <p:cBhvr>
                                        <p:cTn id="289" dur="3000" fill="hold"/>
                                        <p:tgtEl>
                                          <p:spTgt spid="178"/>
                                        </p:tgtEl>
                                        <p:attrNameLst>
                                          <p:attrName>ppt_h</p:attrName>
                                        </p:attrNameLst>
                                      </p:cBhvr>
                                      <p:tavLst>
                                        <p:tav tm="0">
                                          <p:val>
                                            <p:strVal val="#ppt_h"/>
                                          </p:val>
                                        </p:tav>
                                        <p:tav tm="100000">
                                          <p:val>
                                            <p:strVal val="#ppt_h"/>
                                          </p:val>
                                        </p:tav>
                                      </p:tavLst>
                                    </p:anim>
                                  </p:childTnLst>
                                </p:cTn>
                              </p:par>
                              <p:par>
                                <p:cTn id="290" presetID="19" presetClass="entr" presetSubtype="10" fill="hold" grpId="0" nodeType="withEffect">
                                  <p:stCondLst>
                                    <p:cond delay="0"/>
                                  </p:stCondLst>
                                  <p:childTnLst>
                                    <p:set>
                                      <p:cBhvr>
                                        <p:cTn id="291" dur="1" fill="hold">
                                          <p:stCondLst>
                                            <p:cond delay="0"/>
                                          </p:stCondLst>
                                        </p:cTn>
                                        <p:tgtEl>
                                          <p:spTgt spid="179"/>
                                        </p:tgtEl>
                                        <p:attrNameLst>
                                          <p:attrName>style.visibility</p:attrName>
                                        </p:attrNameLst>
                                      </p:cBhvr>
                                      <p:to>
                                        <p:strVal val="visible"/>
                                      </p:to>
                                    </p:set>
                                    <p:anim calcmode="lin" valueType="num">
                                      <p:cBhvr>
                                        <p:cTn id="292" dur="3000" fill="hold"/>
                                        <p:tgtEl>
                                          <p:spTgt spid="179"/>
                                        </p:tgtEl>
                                        <p:attrNameLst>
                                          <p:attrName>ppt_w</p:attrName>
                                        </p:attrNameLst>
                                      </p:cBhvr>
                                      <p:tavLst>
                                        <p:tav tm="0" fmla="#ppt_w*sin(2.5*pi*$)">
                                          <p:val>
                                            <p:fltVal val="0"/>
                                          </p:val>
                                        </p:tav>
                                        <p:tav tm="100000">
                                          <p:val>
                                            <p:fltVal val="1"/>
                                          </p:val>
                                        </p:tav>
                                      </p:tavLst>
                                    </p:anim>
                                    <p:anim calcmode="lin" valueType="num">
                                      <p:cBhvr>
                                        <p:cTn id="293" dur="3000" fill="hold"/>
                                        <p:tgtEl>
                                          <p:spTgt spid="179"/>
                                        </p:tgtEl>
                                        <p:attrNameLst>
                                          <p:attrName>ppt_h</p:attrName>
                                        </p:attrNameLst>
                                      </p:cBhvr>
                                      <p:tavLst>
                                        <p:tav tm="0">
                                          <p:val>
                                            <p:strVal val="#ppt_h"/>
                                          </p:val>
                                        </p:tav>
                                        <p:tav tm="100000">
                                          <p:val>
                                            <p:strVal val="#ppt_h"/>
                                          </p:val>
                                        </p:tav>
                                      </p:tavLst>
                                    </p:anim>
                                  </p:childTnLst>
                                </p:cTn>
                              </p:par>
                              <p:par>
                                <p:cTn id="294" presetID="19" presetClass="entr" presetSubtype="10" fill="hold" grpId="0" nodeType="withEffect">
                                  <p:stCondLst>
                                    <p:cond delay="0"/>
                                  </p:stCondLst>
                                  <p:childTnLst>
                                    <p:set>
                                      <p:cBhvr>
                                        <p:cTn id="295" dur="1" fill="hold">
                                          <p:stCondLst>
                                            <p:cond delay="0"/>
                                          </p:stCondLst>
                                        </p:cTn>
                                        <p:tgtEl>
                                          <p:spTgt spid="180"/>
                                        </p:tgtEl>
                                        <p:attrNameLst>
                                          <p:attrName>style.visibility</p:attrName>
                                        </p:attrNameLst>
                                      </p:cBhvr>
                                      <p:to>
                                        <p:strVal val="visible"/>
                                      </p:to>
                                    </p:set>
                                    <p:anim calcmode="lin" valueType="num">
                                      <p:cBhvr>
                                        <p:cTn id="296" dur="3000" fill="hold"/>
                                        <p:tgtEl>
                                          <p:spTgt spid="180"/>
                                        </p:tgtEl>
                                        <p:attrNameLst>
                                          <p:attrName>ppt_w</p:attrName>
                                        </p:attrNameLst>
                                      </p:cBhvr>
                                      <p:tavLst>
                                        <p:tav tm="0" fmla="#ppt_w*sin(2.5*pi*$)">
                                          <p:val>
                                            <p:fltVal val="0"/>
                                          </p:val>
                                        </p:tav>
                                        <p:tav tm="100000">
                                          <p:val>
                                            <p:fltVal val="1"/>
                                          </p:val>
                                        </p:tav>
                                      </p:tavLst>
                                    </p:anim>
                                    <p:anim calcmode="lin" valueType="num">
                                      <p:cBhvr>
                                        <p:cTn id="297" dur="3000" fill="hold"/>
                                        <p:tgtEl>
                                          <p:spTgt spid="180"/>
                                        </p:tgtEl>
                                        <p:attrNameLst>
                                          <p:attrName>ppt_h</p:attrName>
                                        </p:attrNameLst>
                                      </p:cBhvr>
                                      <p:tavLst>
                                        <p:tav tm="0">
                                          <p:val>
                                            <p:strVal val="#ppt_h"/>
                                          </p:val>
                                        </p:tav>
                                        <p:tav tm="100000">
                                          <p:val>
                                            <p:strVal val="#ppt_h"/>
                                          </p:val>
                                        </p:tav>
                                      </p:tavLst>
                                    </p:anim>
                                  </p:childTnLst>
                                </p:cTn>
                              </p:par>
                              <p:par>
                                <p:cTn id="298" presetID="19" presetClass="entr" presetSubtype="10" fill="hold" grpId="0" nodeType="withEffect">
                                  <p:stCondLst>
                                    <p:cond delay="0"/>
                                  </p:stCondLst>
                                  <p:childTnLst>
                                    <p:set>
                                      <p:cBhvr>
                                        <p:cTn id="299" dur="1" fill="hold">
                                          <p:stCondLst>
                                            <p:cond delay="0"/>
                                          </p:stCondLst>
                                        </p:cTn>
                                        <p:tgtEl>
                                          <p:spTgt spid="181"/>
                                        </p:tgtEl>
                                        <p:attrNameLst>
                                          <p:attrName>style.visibility</p:attrName>
                                        </p:attrNameLst>
                                      </p:cBhvr>
                                      <p:to>
                                        <p:strVal val="visible"/>
                                      </p:to>
                                    </p:set>
                                    <p:anim calcmode="lin" valueType="num">
                                      <p:cBhvr>
                                        <p:cTn id="300" dur="3000" fill="hold"/>
                                        <p:tgtEl>
                                          <p:spTgt spid="181"/>
                                        </p:tgtEl>
                                        <p:attrNameLst>
                                          <p:attrName>ppt_w</p:attrName>
                                        </p:attrNameLst>
                                      </p:cBhvr>
                                      <p:tavLst>
                                        <p:tav tm="0" fmla="#ppt_w*sin(2.5*pi*$)">
                                          <p:val>
                                            <p:fltVal val="0"/>
                                          </p:val>
                                        </p:tav>
                                        <p:tav tm="100000">
                                          <p:val>
                                            <p:fltVal val="1"/>
                                          </p:val>
                                        </p:tav>
                                      </p:tavLst>
                                    </p:anim>
                                    <p:anim calcmode="lin" valueType="num">
                                      <p:cBhvr>
                                        <p:cTn id="301" dur="3000" fill="hold"/>
                                        <p:tgtEl>
                                          <p:spTgt spid="181"/>
                                        </p:tgtEl>
                                        <p:attrNameLst>
                                          <p:attrName>ppt_h</p:attrName>
                                        </p:attrNameLst>
                                      </p:cBhvr>
                                      <p:tavLst>
                                        <p:tav tm="0">
                                          <p:val>
                                            <p:strVal val="#ppt_h"/>
                                          </p:val>
                                        </p:tav>
                                        <p:tav tm="100000">
                                          <p:val>
                                            <p:strVal val="#ppt_h"/>
                                          </p:val>
                                        </p:tav>
                                      </p:tavLst>
                                    </p:anim>
                                  </p:childTnLst>
                                </p:cTn>
                              </p:par>
                              <p:par>
                                <p:cTn id="302" presetID="19" presetClass="entr" presetSubtype="10" fill="hold" grpId="0" nodeType="withEffect">
                                  <p:stCondLst>
                                    <p:cond delay="0"/>
                                  </p:stCondLst>
                                  <p:childTnLst>
                                    <p:set>
                                      <p:cBhvr>
                                        <p:cTn id="303" dur="1" fill="hold">
                                          <p:stCondLst>
                                            <p:cond delay="0"/>
                                          </p:stCondLst>
                                        </p:cTn>
                                        <p:tgtEl>
                                          <p:spTgt spid="182"/>
                                        </p:tgtEl>
                                        <p:attrNameLst>
                                          <p:attrName>style.visibility</p:attrName>
                                        </p:attrNameLst>
                                      </p:cBhvr>
                                      <p:to>
                                        <p:strVal val="visible"/>
                                      </p:to>
                                    </p:set>
                                    <p:anim calcmode="lin" valueType="num">
                                      <p:cBhvr>
                                        <p:cTn id="304" dur="3000" fill="hold"/>
                                        <p:tgtEl>
                                          <p:spTgt spid="182"/>
                                        </p:tgtEl>
                                        <p:attrNameLst>
                                          <p:attrName>ppt_w</p:attrName>
                                        </p:attrNameLst>
                                      </p:cBhvr>
                                      <p:tavLst>
                                        <p:tav tm="0" fmla="#ppt_w*sin(2.5*pi*$)">
                                          <p:val>
                                            <p:fltVal val="0"/>
                                          </p:val>
                                        </p:tav>
                                        <p:tav tm="100000">
                                          <p:val>
                                            <p:fltVal val="1"/>
                                          </p:val>
                                        </p:tav>
                                      </p:tavLst>
                                    </p:anim>
                                    <p:anim calcmode="lin" valueType="num">
                                      <p:cBhvr>
                                        <p:cTn id="305" dur="3000" fill="hold"/>
                                        <p:tgtEl>
                                          <p:spTgt spid="182"/>
                                        </p:tgtEl>
                                        <p:attrNameLst>
                                          <p:attrName>ppt_h</p:attrName>
                                        </p:attrNameLst>
                                      </p:cBhvr>
                                      <p:tavLst>
                                        <p:tav tm="0">
                                          <p:val>
                                            <p:strVal val="#ppt_h"/>
                                          </p:val>
                                        </p:tav>
                                        <p:tav tm="100000">
                                          <p:val>
                                            <p:strVal val="#ppt_h"/>
                                          </p:val>
                                        </p:tav>
                                      </p:tavLst>
                                    </p:anim>
                                  </p:childTnLst>
                                </p:cTn>
                              </p:par>
                              <p:par>
                                <p:cTn id="306" presetID="19" presetClass="entr" presetSubtype="10" fill="hold" grpId="0" nodeType="withEffect">
                                  <p:stCondLst>
                                    <p:cond delay="0"/>
                                  </p:stCondLst>
                                  <p:childTnLst>
                                    <p:set>
                                      <p:cBhvr>
                                        <p:cTn id="307" dur="1" fill="hold">
                                          <p:stCondLst>
                                            <p:cond delay="0"/>
                                          </p:stCondLst>
                                        </p:cTn>
                                        <p:tgtEl>
                                          <p:spTgt spid="183"/>
                                        </p:tgtEl>
                                        <p:attrNameLst>
                                          <p:attrName>style.visibility</p:attrName>
                                        </p:attrNameLst>
                                      </p:cBhvr>
                                      <p:to>
                                        <p:strVal val="visible"/>
                                      </p:to>
                                    </p:set>
                                    <p:anim calcmode="lin" valueType="num">
                                      <p:cBhvr>
                                        <p:cTn id="308" dur="3000" fill="hold"/>
                                        <p:tgtEl>
                                          <p:spTgt spid="183"/>
                                        </p:tgtEl>
                                        <p:attrNameLst>
                                          <p:attrName>ppt_w</p:attrName>
                                        </p:attrNameLst>
                                      </p:cBhvr>
                                      <p:tavLst>
                                        <p:tav tm="0" fmla="#ppt_w*sin(2.5*pi*$)">
                                          <p:val>
                                            <p:fltVal val="0"/>
                                          </p:val>
                                        </p:tav>
                                        <p:tav tm="100000">
                                          <p:val>
                                            <p:fltVal val="1"/>
                                          </p:val>
                                        </p:tav>
                                      </p:tavLst>
                                    </p:anim>
                                    <p:anim calcmode="lin" valueType="num">
                                      <p:cBhvr>
                                        <p:cTn id="309" dur="3000" fill="hold"/>
                                        <p:tgtEl>
                                          <p:spTgt spid="183"/>
                                        </p:tgtEl>
                                        <p:attrNameLst>
                                          <p:attrName>ppt_h</p:attrName>
                                        </p:attrNameLst>
                                      </p:cBhvr>
                                      <p:tavLst>
                                        <p:tav tm="0">
                                          <p:val>
                                            <p:strVal val="#ppt_h"/>
                                          </p:val>
                                        </p:tav>
                                        <p:tav tm="100000">
                                          <p:val>
                                            <p:strVal val="#ppt_h"/>
                                          </p:val>
                                        </p:tav>
                                      </p:tavLst>
                                    </p:anim>
                                  </p:childTnLst>
                                </p:cTn>
                              </p:par>
                              <p:par>
                                <p:cTn id="310" presetID="19" presetClass="entr" presetSubtype="10" fill="hold" grpId="0" nodeType="withEffect">
                                  <p:stCondLst>
                                    <p:cond delay="0"/>
                                  </p:stCondLst>
                                  <p:childTnLst>
                                    <p:set>
                                      <p:cBhvr>
                                        <p:cTn id="311" dur="1" fill="hold">
                                          <p:stCondLst>
                                            <p:cond delay="0"/>
                                          </p:stCondLst>
                                        </p:cTn>
                                        <p:tgtEl>
                                          <p:spTgt spid="184"/>
                                        </p:tgtEl>
                                        <p:attrNameLst>
                                          <p:attrName>style.visibility</p:attrName>
                                        </p:attrNameLst>
                                      </p:cBhvr>
                                      <p:to>
                                        <p:strVal val="visible"/>
                                      </p:to>
                                    </p:set>
                                    <p:anim calcmode="lin" valueType="num">
                                      <p:cBhvr>
                                        <p:cTn id="312" dur="3000" fill="hold"/>
                                        <p:tgtEl>
                                          <p:spTgt spid="184"/>
                                        </p:tgtEl>
                                        <p:attrNameLst>
                                          <p:attrName>ppt_w</p:attrName>
                                        </p:attrNameLst>
                                      </p:cBhvr>
                                      <p:tavLst>
                                        <p:tav tm="0" fmla="#ppt_w*sin(2.5*pi*$)">
                                          <p:val>
                                            <p:fltVal val="0"/>
                                          </p:val>
                                        </p:tav>
                                        <p:tav tm="100000">
                                          <p:val>
                                            <p:fltVal val="1"/>
                                          </p:val>
                                        </p:tav>
                                      </p:tavLst>
                                    </p:anim>
                                    <p:anim calcmode="lin" valueType="num">
                                      <p:cBhvr>
                                        <p:cTn id="313" dur="3000" fill="hold"/>
                                        <p:tgtEl>
                                          <p:spTgt spid="184"/>
                                        </p:tgtEl>
                                        <p:attrNameLst>
                                          <p:attrName>ppt_h</p:attrName>
                                        </p:attrNameLst>
                                      </p:cBhvr>
                                      <p:tavLst>
                                        <p:tav tm="0">
                                          <p:val>
                                            <p:strVal val="#ppt_h"/>
                                          </p:val>
                                        </p:tav>
                                        <p:tav tm="100000">
                                          <p:val>
                                            <p:strVal val="#ppt_h"/>
                                          </p:val>
                                        </p:tav>
                                      </p:tavLst>
                                    </p:anim>
                                  </p:childTnLst>
                                </p:cTn>
                              </p:par>
                              <p:par>
                                <p:cTn id="314" presetID="19" presetClass="entr" presetSubtype="10" fill="hold" grpId="0" nodeType="withEffect">
                                  <p:stCondLst>
                                    <p:cond delay="0"/>
                                  </p:stCondLst>
                                  <p:childTnLst>
                                    <p:set>
                                      <p:cBhvr>
                                        <p:cTn id="315" dur="1" fill="hold">
                                          <p:stCondLst>
                                            <p:cond delay="0"/>
                                          </p:stCondLst>
                                        </p:cTn>
                                        <p:tgtEl>
                                          <p:spTgt spid="185"/>
                                        </p:tgtEl>
                                        <p:attrNameLst>
                                          <p:attrName>style.visibility</p:attrName>
                                        </p:attrNameLst>
                                      </p:cBhvr>
                                      <p:to>
                                        <p:strVal val="visible"/>
                                      </p:to>
                                    </p:set>
                                    <p:anim calcmode="lin" valueType="num">
                                      <p:cBhvr>
                                        <p:cTn id="316" dur="3000" fill="hold"/>
                                        <p:tgtEl>
                                          <p:spTgt spid="185"/>
                                        </p:tgtEl>
                                        <p:attrNameLst>
                                          <p:attrName>ppt_w</p:attrName>
                                        </p:attrNameLst>
                                      </p:cBhvr>
                                      <p:tavLst>
                                        <p:tav tm="0" fmla="#ppt_w*sin(2.5*pi*$)">
                                          <p:val>
                                            <p:fltVal val="0"/>
                                          </p:val>
                                        </p:tav>
                                        <p:tav tm="100000">
                                          <p:val>
                                            <p:fltVal val="1"/>
                                          </p:val>
                                        </p:tav>
                                      </p:tavLst>
                                    </p:anim>
                                    <p:anim calcmode="lin" valueType="num">
                                      <p:cBhvr>
                                        <p:cTn id="317" dur="3000" fill="hold"/>
                                        <p:tgtEl>
                                          <p:spTgt spid="185"/>
                                        </p:tgtEl>
                                        <p:attrNameLst>
                                          <p:attrName>ppt_h</p:attrName>
                                        </p:attrNameLst>
                                      </p:cBhvr>
                                      <p:tavLst>
                                        <p:tav tm="0">
                                          <p:val>
                                            <p:strVal val="#ppt_h"/>
                                          </p:val>
                                        </p:tav>
                                        <p:tav tm="100000">
                                          <p:val>
                                            <p:strVal val="#ppt_h"/>
                                          </p:val>
                                        </p:tav>
                                      </p:tavLst>
                                    </p:anim>
                                  </p:childTnLst>
                                </p:cTn>
                              </p:par>
                              <p:par>
                                <p:cTn id="318" presetID="19" presetClass="entr" presetSubtype="10" fill="hold" grpId="0" nodeType="withEffect">
                                  <p:stCondLst>
                                    <p:cond delay="0"/>
                                  </p:stCondLst>
                                  <p:childTnLst>
                                    <p:set>
                                      <p:cBhvr>
                                        <p:cTn id="319" dur="1" fill="hold">
                                          <p:stCondLst>
                                            <p:cond delay="0"/>
                                          </p:stCondLst>
                                        </p:cTn>
                                        <p:tgtEl>
                                          <p:spTgt spid="186"/>
                                        </p:tgtEl>
                                        <p:attrNameLst>
                                          <p:attrName>style.visibility</p:attrName>
                                        </p:attrNameLst>
                                      </p:cBhvr>
                                      <p:to>
                                        <p:strVal val="visible"/>
                                      </p:to>
                                    </p:set>
                                    <p:anim calcmode="lin" valueType="num">
                                      <p:cBhvr>
                                        <p:cTn id="320" dur="3000" fill="hold"/>
                                        <p:tgtEl>
                                          <p:spTgt spid="186"/>
                                        </p:tgtEl>
                                        <p:attrNameLst>
                                          <p:attrName>ppt_w</p:attrName>
                                        </p:attrNameLst>
                                      </p:cBhvr>
                                      <p:tavLst>
                                        <p:tav tm="0" fmla="#ppt_w*sin(2.5*pi*$)">
                                          <p:val>
                                            <p:fltVal val="0"/>
                                          </p:val>
                                        </p:tav>
                                        <p:tav tm="100000">
                                          <p:val>
                                            <p:fltVal val="1"/>
                                          </p:val>
                                        </p:tav>
                                      </p:tavLst>
                                    </p:anim>
                                    <p:anim calcmode="lin" valueType="num">
                                      <p:cBhvr>
                                        <p:cTn id="321" dur="3000" fill="hold"/>
                                        <p:tgtEl>
                                          <p:spTgt spid="186"/>
                                        </p:tgtEl>
                                        <p:attrNameLst>
                                          <p:attrName>ppt_h</p:attrName>
                                        </p:attrNameLst>
                                      </p:cBhvr>
                                      <p:tavLst>
                                        <p:tav tm="0">
                                          <p:val>
                                            <p:strVal val="#ppt_h"/>
                                          </p:val>
                                        </p:tav>
                                        <p:tav tm="100000">
                                          <p:val>
                                            <p:strVal val="#ppt_h"/>
                                          </p:val>
                                        </p:tav>
                                      </p:tavLst>
                                    </p:anim>
                                  </p:childTnLst>
                                </p:cTn>
                              </p:par>
                              <p:par>
                                <p:cTn id="322" presetID="19" presetClass="entr" presetSubtype="10" fill="hold" grpId="0" nodeType="withEffect">
                                  <p:stCondLst>
                                    <p:cond delay="0"/>
                                  </p:stCondLst>
                                  <p:childTnLst>
                                    <p:set>
                                      <p:cBhvr>
                                        <p:cTn id="323" dur="1" fill="hold">
                                          <p:stCondLst>
                                            <p:cond delay="0"/>
                                          </p:stCondLst>
                                        </p:cTn>
                                        <p:tgtEl>
                                          <p:spTgt spid="187"/>
                                        </p:tgtEl>
                                        <p:attrNameLst>
                                          <p:attrName>style.visibility</p:attrName>
                                        </p:attrNameLst>
                                      </p:cBhvr>
                                      <p:to>
                                        <p:strVal val="visible"/>
                                      </p:to>
                                    </p:set>
                                    <p:anim calcmode="lin" valueType="num">
                                      <p:cBhvr>
                                        <p:cTn id="324" dur="3000" fill="hold"/>
                                        <p:tgtEl>
                                          <p:spTgt spid="187"/>
                                        </p:tgtEl>
                                        <p:attrNameLst>
                                          <p:attrName>ppt_w</p:attrName>
                                        </p:attrNameLst>
                                      </p:cBhvr>
                                      <p:tavLst>
                                        <p:tav tm="0" fmla="#ppt_w*sin(2.5*pi*$)">
                                          <p:val>
                                            <p:fltVal val="0"/>
                                          </p:val>
                                        </p:tav>
                                        <p:tav tm="100000">
                                          <p:val>
                                            <p:fltVal val="1"/>
                                          </p:val>
                                        </p:tav>
                                      </p:tavLst>
                                    </p:anim>
                                    <p:anim calcmode="lin" valueType="num">
                                      <p:cBhvr>
                                        <p:cTn id="325" dur="3000" fill="hold"/>
                                        <p:tgtEl>
                                          <p:spTgt spid="187"/>
                                        </p:tgtEl>
                                        <p:attrNameLst>
                                          <p:attrName>ppt_h</p:attrName>
                                        </p:attrNameLst>
                                      </p:cBhvr>
                                      <p:tavLst>
                                        <p:tav tm="0">
                                          <p:val>
                                            <p:strVal val="#ppt_h"/>
                                          </p:val>
                                        </p:tav>
                                        <p:tav tm="100000">
                                          <p:val>
                                            <p:strVal val="#ppt_h"/>
                                          </p:val>
                                        </p:tav>
                                      </p:tavLst>
                                    </p:anim>
                                  </p:childTnLst>
                                </p:cTn>
                              </p:par>
                              <p:par>
                                <p:cTn id="326" presetID="19" presetClass="entr" presetSubtype="10" fill="hold" grpId="0" nodeType="withEffect">
                                  <p:stCondLst>
                                    <p:cond delay="0"/>
                                  </p:stCondLst>
                                  <p:childTnLst>
                                    <p:set>
                                      <p:cBhvr>
                                        <p:cTn id="327" dur="1" fill="hold">
                                          <p:stCondLst>
                                            <p:cond delay="0"/>
                                          </p:stCondLst>
                                        </p:cTn>
                                        <p:tgtEl>
                                          <p:spTgt spid="188"/>
                                        </p:tgtEl>
                                        <p:attrNameLst>
                                          <p:attrName>style.visibility</p:attrName>
                                        </p:attrNameLst>
                                      </p:cBhvr>
                                      <p:to>
                                        <p:strVal val="visible"/>
                                      </p:to>
                                    </p:set>
                                    <p:anim calcmode="lin" valueType="num">
                                      <p:cBhvr>
                                        <p:cTn id="328" dur="3000" fill="hold"/>
                                        <p:tgtEl>
                                          <p:spTgt spid="188"/>
                                        </p:tgtEl>
                                        <p:attrNameLst>
                                          <p:attrName>ppt_w</p:attrName>
                                        </p:attrNameLst>
                                      </p:cBhvr>
                                      <p:tavLst>
                                        <p:tav tm="0" fmla="#ppt_w*sin(2.5*pi*$)">
                                          <p:val>
                                            <p:fltVal val="0"/>
                                          </p:val>
                                        </p:tav>
                                        <p:tav tm="100000">
                                          <p:val>
                                            <p:fltVal val="1"/>
                                          </p:val>
                                        </p:tav>
                                      </p:tavLst>
                                    </p:anim>
                                    <p:anim calcmode="lin" valueType="num">
                                      <p:cBhvr>
                                        <p:cTn id="329" dur="3000" fill="hold"/>
                                        <p:tgtEl>
                                          <p:spTgt spid="188"/>
                                        </p:tgtEl>
                                        <p:attrNameLst>
                                          <p:attrName>ppt_h</p:attrName>
                                        </p:attrNameLst>
                                      </p:cBhvr>
                                      <p:tavLst>
                                        <p:tav tm="0">
                                          <p:val>
                                            <p:strVal val="#ppt_h"/>
                                          </p:val>
                                        </p:tav>
                                        <p:tav tm="100000">
                                          <p:val>
                                            <p:strVal val="#ppt_h"/>
                                          </p:val>
                                        </p:tav>
                                      </p:tavLst>
                                    </p:anim>
                                  </p:childTnLst>
                                </p:cTn>
                              </p:par>
                              <p:par>
                                <p:cTn id="330" presetID="19" presetClass="entr" presetSubtype="10" fill="hold" grpId="0" nodeType="withEffect">
                                  <p:stCondLst>
                                    <p:cond delay="0"/>
                                  </p:stCondLst>
                                  <p:childTnLst>
                                    <p:set>
                                      <p:cBhvr>
                                        <p:cTn id="331" dur="1" fill="hold">
                                          <p:stCondLst>
                                            <p:cond delay="0"/>
                                          </p:stCondLst>
                                        </p:cTn>
                                        <p:tgtEl>
                                          <p:spTgt spid="189"/>
                                        </p:tgtEl>
                                        <p:attrNameLst>
                                          <p:attrName>style.visibility</p:attrName>
                                        </p:attrNameLst>
                                      </p:cBhvr>
                                      <p:to>
                                        <p:strVal val="visible"/>
                                      </p:to>
                                    </p:set>
                                    <p:anim calcmode="lin" valueType="num">
                                      <p:cBhvr>
                                        <p:cTn id="332" dur="3000" fill="hold"/>
                                        <p:tgtEl>
                                          <p:spTgt spid="189"/>
                                        </p:tgtEl>
                                        <p:attrNameLst>
                                          <p:attrName>ppt_w</p:attrName>
                                        </p:attrNameLst>
                                      </p:cBhvr>
                                      <p:tavLst>
                                        <p:tav tm="0" fmla="#ppt_w*sin(2.5*pi*$)">
                                          <p:val>
                                            <p:fltVal val="0"/>
                                          </p:val>
                                        </p:tav>
                                        <p:tav tm="100000">
                                          <p:val>
                                            <p:fltVal val="1"/>
                                          </p:val>
                                        </p:tav>
                                      </p:tavLst>
                                    </p:anim>
                                    <p:anim calcmode="lin" valueType="num">
                                      <p:cBhvr>
                                        <p:cTn id="333" dur="3000" fill="hold"/>
                                        <p:tgtEl>
                                          <p:spTgt spid="189"/>
                                        </p:tgtEl>
                                        <p:attrNameLst>
                                          <p:attrName>ppt_h</p:attrName>
                                        </p:attrNameLst>
                                      </p:cBhvr>
                                      <p:tavLst>
                                        <p:tav tm="0">
                                          <p:val>
                                            <p:strVal val="#ppt_h"/>
                                          </p:val>
                                        </p:tav>
                                        <p:tav tm="100000">
                                          <p:val>
                                            <p:strVal val="#ppt_h"/>
                                          </p:val>
                                        </p:tav>
                                      </p:tavLst>
                                    </p:anim>
                                  </p:childTnLst>
                                </p:cTn>
                              </p:par>
                              <p:par>
                                <p:cTn id="334" presetID="19" presetClass="entr" presetSubtype="10" fill="hold" grpId="0" nodeType="withEffect">
                                  <p:stCondLst>
                                    <p:cond delay="0"/>
                                  </p:stCondLst>
                                  <p:childTnLst>
                                    <p:set>
                                      <p:cBhvr>
                                        <p:cTn id="335" dur="1" fill="hold">
                                          <p:stCondLst>
                                            <p:cond delay="0"/>
                                          </p:stCondLst>
                                        </p:cTn>
                                        <p:tgtEl>
                                          <p:spTgt spid="190"/>
                                        </p:tgtEl>
                                        <p:attrNameLst>
                                          <p:attrName>style.visibility</p:attrName>
                                        </p:attrNameLst>
                                      </p:cBhvr>
                                      <p:to>
                                        <p:strVal val="visible"/>
                                      </p:to>
                                    </p:set>
                                    <p:anim calcmode="lin" valueType="num">
                                      <p:cBhvr>
                                        <p:cTn id="336" dur="3000" fill="hold"/>
                                        <p:tgtEl>
                                          <p:spTgt spid="190"/>
                                        </p:tgtEl>
                                        <p:attrNameLst>
                                          <p:attrName>ppt_w</p:attrName>
                                        </p:attrNameLst>
                                      </p:cBhvr>
                                      <p:tavLst>
                                        <p:tav tm="0" fmla="#ppt_w*sin(2.5*pi*$)">
                                          <p:val>
                                            <p:fltVal val="0"/>
                                          </p:val>
                                        </p:tav>
                                        <p:tav tm="100000">
                                          <p:val>
                                            <p:fltVal val="1"/>
                                          </p:val>
                                        </p:tav>
                                      </p:tavLst>
                                    </p:anim>
                                    <p:anim calcmode="lin" valueType="num">
                                      <p:cBhvr>
                                        <p:cTn id="337" dur="3000" fill="hold"/>
                                        <p:tgtEl>
                                          <p:spTgt spid="190"/>
                                        </p:tgtEl>
                                        <p:attrNameLst>
                                          <p:attrName>ppt_h</p:attrName>
                                        </p:attrNameLst>
                                      </p:cBhvr>
                                      <p:tavLst>
                                        <p:tav tm="0">
                                          <p:val>
                                            <p:strVal val="#ppt_h"/>
                                          </p:val>
                                        </p:tav>
                                        <p:tav tm="100000">
                                          <p:val>
                                            <p:strVal val="#ppt_h"/>
                                          </p:val>
                                        </p:tav>
                                      </p:tavLst>
                                    </p:anim>
                                  </p:childTnLst>
                                </p:cTn>
                              </p:par>
                              <p:par>
                                <p:cTn id="338" presetID="19" presetClass="entr" presetSubtype="10" fill="hold" grpId="0" nodeType="withEffect">
                                  <p:stCondLst>
                                    <p:cond delay="0"/>
                                  </p:stCondLst>
                                  <p:childTnLst>
                                    <p:set>
                                      <p:cBhvr>
                                        <p:cTn id="339" dur="1" fill="hold">
                                          <p:stCondLst>
                                            <p:cond delay="0"/>
                                          </p:stCondLst>
                                        </p:cTn>
                                        <p:tgtEl>
                                          <p:spTgt spid="191"/>
                                        </p:tgtEl>
                                        <p:attrNameLst>
                                          <p:attrName>style.visibility</p:attrName>
                                        </p:attrNameLst>
                                      </p:cBhvr>
                                      <p:to>
                                        <p:strVal val="visible"/>
                                      </p:to>
                                    </p:set>
                                    <p:anim calcmode="lin" valueType="num">
                                      <p:cBhvr>
                                        <p:cTn id="340" dur="3000" fill="hold"/>
                                        <p:tgtEl>
                                          <p:spTgt spid="191"/>
                                        </p:tgtEl>
                                        <p:attrNameLst>
                                          <p:attrName>ppt_w</p:attrName>
                                        </p:attrNameLst>
                                      </p:cBhvr>
                                      <p:tavLst>
                                        <p:tav tm="0" fmla="#ppt_w*sin(2.5*pi*$)">
                                          <p:val>
                                            <p:fltVal val="0"/>
                                          </p:val>
                                        </p:tav>
                                        <p:tav tm="100000">
                                          <p:val>
                                            <p:fltVal val="1"/>
                                          </p:val>
                                        </p:tav>
                                      </p:tavLst>
                                    </p:anim>
                                    <p:anim calcmode="lin" valueType="num">
                                      <p:cBhvr>
                                        <p:cTn id="341" dur="3000" fill="hold"/>
                                        <p:tgtEl>
                                          <p:spTgt spid="191"/>
                                        </p:tgtEl>
                                        <p:attrNameLst>
                                          <p:attrName>ppt_h</p:attrName>
                                        </p:attrNameLst>
                                      </p:cBhvr>
                                      <p:tavLst>
                                        <p:tav tm="0">
                                          <p:val>
                                            <p:strVal val="#ppt_h"/>
                                          </p:val>
                                        </p:tav>
                                        <p:tav tm="100000">
                                          <p:val>
                                            <p:strVal val="#ppt_h"/>
                                          </p:val>
                                        </p:tav>
                                      </p:tavLst>
                                    </p:anim>
                                  </p:childTnLst>
                                </p:cTn>
                              </p:par>
                              <p:par>
                                <p:cTn id="342" presetID="19" presetClass="entr" presetSubtype="10" fill="hold" grpId="0" nodeType="withEffect">
                                  <p:stCondLst>
                                    <p:cond delay="0"/>
                                  </p:stCondLst>
                                  <p:childTnLst>
                                    <p:set>
                                      <p:cBhvr>
                                        <p:cTn id="343" dur="1" fill="hold">
                                          <p:stCondLst>
                                            <p:cond delay="0"/>
                                          </p:stCondLst>
                                        </p:cTn>
                                        <p:tgtEl>
                                          <p:spTgt spid="192"/>
                                        </p:tgtEl>
                                        <p:attrNameLst>
                                          <p:attrName>style.visibility</p:attrName>
                                        </p:attrNameLst>
                                      </p:cBhvr>
                                      <p:to>
                                        <p:strVal val="visible"/>
                                      </p:to>
                                    </p:set>
                                    <p:anim calcmode="lin" valueType="num">
                                      <p:cBhvr>
                                        <p:cTn id="344" dur="3000" fill="hold"/>
                                        <p:tgtEl>
                                          <p:spTgt spid="192"/>
                                        </p:tgtEl>
                                        <p:attrNameLst>
                                          <p:attrName>ppt_w</p:attrName>
                                        </p:attrNameLst>
                                      </p:cBhvr>
                                      <p:tavLst>
                                        <p:tav tm="0" fmla="#ppt_w*sin(2.5*pi*$)">
                                          <p:val>
                                            <p:fltVal val="0"/>
                                          </p:val>
                                        </p:tav>
                                        <p:tav tm="100000">
                                          <p:val>
                                            <p:fltVal val="1"/>
                                          </p:val>
                                        </p:tav>
                                      </p:tavLst>
                                    </p:anim>
                                    <p:anim calcmode="lin" valueType="num">
                                      <p:cBhvr>
                                        <p:cTn id="345" dur="3000" fill="hold"/>
                                        <p:tgtEl>
                                          <p:spTgt spid="192"/>
                                        </p:tgtEl>
                                        <p:attrNameLst>
                                          <p:attrName>ppt_h</p:attrName>
                                        </p:attrNameLst>
                                      </p:cBhvr>
                                      <p:tavLst>
                                        <p:tav tm="0">
                                          <p:val>
                                            <p:strVal val="#ppt_h"/>
                                          </p:val>
                                        </p:tav>
                                        <p:tav tm="100000">
                                          <p:val>
                                            <p:strVal val="#ppt_h"/>
                                          </p:val>
                                        </p:tav>
                                      </p:tavLst>
                                    </p:anim>
                                  </p:childTnLst>
                                </p:cTn>
                              </p:par>
                              <p:par>
                                <p:cTn id="346" presetID="19" presetClass="entr" presetSubtype="10" fill="hold" grpId="0" nodeType="withEffect">
                                  <p:stCondLst>
                                    <p:cond delay="0"/>
                                  </p:stCondLst>
                                  <p:childTnLst>
                                    <p:set>
                                      <p:cBhvr>
                                        <p:cTn id="347" dur="1" fill="hold">
                                          <p:stCondLst>
                                            <p:cond delay="0"/>
                                          </p:stCondLst>
                                        </p:cTn>
                                        <p:tgtEl>
                                          <p:spTgt spid="193"/>
                                        </p:tgtEl>
                                        <p:attrNameLst>
                                          <p:attrName>style.visibility</p:attrName>
                                        </p:attrNameLst>
                                      </p:cBhvr>
                                      <p:to>
                                        <p:strVal val="visible"/>
                                      </p:to>
                                    </p:set>
                                    <p:anim calcmode="lin" valueType="num">
                                      <p:cBhvr>
                                        <p:cTn id="348" dur="3000" fill="hold"/>
                                        <p:tgtEl>
                                          <p:spTgt spid="193"/>
                                        </p:tgtEl>
                                        <p:attrNameLst>
                                          <p:attrName>ppt_w</p:attrName>
                                        </p:attrNameLst>
                                      </p:cBhvr>
                                      <p:tavLst>
                                        <p:tav tm="0" fmla="#ppt_w*sin(2.5*pi*$)">
                                          <p:val>
                                            <p:fltVal val="0"/>
                                          </p:val>
                                        </p:tav>
                                        <p:tav tm="100000">
                                          <p:val>
                                            <p:fltVal val="1"/>
                                          </p:val>
                                        </p:tav>
                                      </p:tavLst>
                                    </p:anim>
                                    <p:anim calcmode="lin" valueType="num">
                                      <p:cBhvr>
                                        <p:cTn id="349" dur="3000" fill="hold"/>
                                        <p:tgtEl>
                                          <p:spTgt spid="193"/>
                                        </p:tgtEl>
                                        <p:attrNameLst>
                                          <p:attrName>ppt_h</p:attrName>
                                        </p:attrNameLst>
                                      </p:cBhvr>
                                      <p:tavLst>
                                        <p:tav tm="0">
                                          <p:val>
                                            <p:strVal val="#ppt_h"/>
                                          </p:val>
                                        </p:tav>
                                        <p:tav tm="100000">
                                          <p:val>
                                            <p:strVal val="#ppt_h"/>
                                          </p:val>
                                        </p:tav>
                                      </p:tavLst>
                                    </p:anim>
                                  </p:childTnLst>
                                </p:cTn>
                              </p:par>
                              <p:par>
                                <p:cTn id="350" presetID="19" presetClass="entr" presetSubtype="10" fill="hold" grpId="0" nodeType="withEffect">
                                  <p:stCondLst>
                                    <p:cond delay="0"/>
                                  </p:stCondLst>
                                  <p:childTnLst>
                                    <p:set>
                                      <p:cBhvr>
                                        <p:cTn id="351" dur="1" fill="hold">
                                          <p:stCondLst>
                                            <p:cond delay="0"/>
                                          </p:stCondLst>
                                        </p:cTn>
                                        <p:tgtEl>
                                          <p:spTgt spid="194"/>
                                        </p:tgtEl>
                                        <p:attrNameLst>
                                          <p:attrName>style.visibility</p:attrName>
                                        </p:attrNameLst>
                                      </p:cBhvr>
                                      <p:to>
                                        <p:strVal val="visible"/>
                                      </p:to>
                                    </p:set>
                                    <p:anim calcmode="lin" valueType="num">
                                      <p:cBhvr>
                                        <p:cTn id="352" dur="3000" fill="hold"/>
                                        <p:tgtEl>
                                          <p:spTgt spid="194"/>
                                        </p:tgtEl>
                                        <p:attrNameLst>
                                          <p:attrName>ppt_w</p:attrName>
                                        </p:attrNameLst>
                                      </p:cBhvr>
                                      <p:tavLst>
                                        <p:tav tm="0" fmla="#ppt_w*sin(2.5*pi*$)">
                                          <p:val>
                                            <p:fltVal val="0"/>
                                          </p:val>
                                        </p:tav>
                                        <p:tav tm="100000">
                                          <p:val>
                                            <p:fltVal val="1"/>
                                          </p:val>
                                        </p:tav>
                                      </p:tavLst>
                                    </p:anim>
                                    <p:anim calcmode="lin" valueType="num">
                                      <p:cBhvr>
                                        <p:cTn id="353" dur="3000" fill="hold"/>
                                        <p:tgtEl>
                                          <p:spTgt spid="194"/>
                                        </p:tgtEl>
                                        <p:attrNameLst>
                                          <p:attrName>ppt_h</p:attrName>
                                        </p:attrNameLst>
                                      </p:cBhvr>
                                      <p:tavLst>
                                        <p:tav tm="0">
                                          <p:val>
                                            <p:strVal val="#ppt_h"/>
                                          </p:val>
                                        </p:tav>
                                        <p:tav tm="100000">
                                          <p:val>
                                            <p:strVal val="#ppt_h"/>
                                          </p:val>
                                        </p:tav>
                                      </p:tavLst>
                                    </p:anim>
                                  </p:childTnLst>
                                </p:cTn>
                              </p:par>
                              <p:par>
                                <p:cTn id="354" presetID="19" presetClass="entr" presetSubtype="10" fill="hold" grpId="0" nodeType="withEffect">
                                  <p:stCondLst>
                                    <p:cond delay="0"/>
                                  </p:stCondLst>
                                  <p:childTnLst>
                                    <p:set>
                                      <p:cBhvr>
                                        <p:cTn id="355" dur="1" fill="hold">
                                          <p:stCondLst>
                                            <p:cond delay="0"/>
                                          </p:stCondLst>
                                        </p:cTn>
                                        <p:tgtEl>
                                          <p:spTgt spid="195"/>
                                        </p:tgtEl>
                                        <p:attrNameLst>
                                          <p:attrName>style.visibility</p:attrName>
                                        </p:attrNameLst>
                                      </p:cBhvr>
                                      <p:to>
                                        <p:strVal val="visible"/>
                                      </p:to>
                                    </p:set>
                                    <p:anim calcmode="lin" valueType="num">
                                      <p:cBhvr>
                                        <p:cTn id="356" dur="3000" fill="hold"/>
                                        <p:tgtEl>
                                          <p:spTgt spid="195"/>
                                        </p:tgtEl>
                                        <p:attrNameLst>
                                          <p:attrName>ppt_w</p:attrName>
                                        </p:attrNameLst>
                                      </p:cBhvr>
                                      <p:tavLst>
                                        <p:tav tm="0" fmla="#ppt_w*sin(2.5*pi*$)">
                                          <p:val>
                                            <p:fltVal val="0"/>
                                          </p:val>
                                        </p:tav>
                                        <p:tav tm="100000">
                                          <p:val>
                                            <p:fltVal val="1"/>
                                          </p:val>
                                        </p:tav>
                                      </p:tavLst>
                                    </p:anim>
                                    <p:anim calcmode="lin" valueType="num">
                                      <p:cBhvr>
                                        <p:cTn id="357" dur="3000" fill="hold"/>
                                        <p:tgtEl>
                                          <p:spTgt spid="195"/>
                                        </p:tgtEl>
                                        <p:attrNameLst>
                                          <p:attrName>ppt_h</p:attrName>
                                        </p:attrNameLst>
                                      </p:cBhvr>
                                      <p:tavLst>
                                        <p:tav tm="0">
                                          <p:val>
                                            <p:strVal val="#ppt_h"/>
                                          </p:val>
                                        </p:tav>
                                        <p:tav tm="100000">
                                          <p:val>
                                            <p:strVal val="#ppt_h"/>
                                          </p:val>
                                        </p:tav>
                                      </p:tavLst>
                                    </p:anim>
                                  </p:childTnLst>
                                </p:cTn>
                              </p:par>
                              <p:par>
                                <p:cTn id="358" presetID="19" presetClass="entr" presetSubtype="10" fill="hold" grpId="0" nodeType="withEffect">
                                  <p:stCondLst>
                                    <p:cond delay="0"/>
                                  </p:stCondLst>
                                  <p:childTnLst>
                                    <p:set>
                                      <p:cBhvr>
                                        <p:cTn id="359" dur="1" fill="hold">
                                          <p:stCondLst>
                                            <p:cond delay="0"/>
                                          </p:stCondLst>
                                        </p:cTn>
                                        <p:tgtEl>
                                          <p:spTgt spid="196"/>
                                        </p:tgtEl>
                                        <p:attrNameLst>
                                          <p:attrName>style.visibility</p:attrName>
                                        </p:attrNameLst>
                                      </p:cBhvr>
                                      <p:to>
                                        <p:strVal val="visible"/>
                                      </p:to>
                                    </p:set>
                                    <p:anim calcmode="lin" valueType="num">
                                      <p:cBhvr>
                                        <p:cTn id="360" dur="3000" fill="hold"/>
                                        <p:tgtEl>
                                          <p:spTgt spid="196"/>
                                        </p:tgtEl>
                                        <p:attrNameLst>
                                          <p:attrName>ppt_w</p:attrName>
                                        </p:attrNameLst>
                                      </p:cBhvr>
                                      <p:tavLst>
                                        <p:tav tm="0" fmla="#ppt_w*sin(2.5*pi*$)">
                                          <p:val>
                                            <p:fltVal val="0"/>
                                          </p:val>
                                        </p:tav>
                                        <p:tav tm="100000">
                                          <p:val>
                                            <p:fltVal val="1"/>
                                          </p:val>
                                        </p:tav>
                                      </p:tavLst>
                                    </p:anim>
                                    <p:anim calcmode="lin" valueType="num">
                                      <p:cBhvr>
                                        <p:cTn id="361" dur="3000" fill="hold"/>
                                        <p:tgtEl>
                                          <p:spTgt spid="196"/>
                                        </p:tgtEl>
                                        <p:attrNameLst>
                                          <p:attrName>ppt_h</p:attrName>
                                        </p:attrNameLst>
                                      </p:cBhvr>
                                      <p:tavLst>
                                        <p:tav tm="0">
                                          <p:val>
                                            <p:strVal val="#ppt_h"/>
                                          </p:val>
                                        </p:tav>
                                        <p:tav tm="100000">
                                          <p:val>
                                            <p:strVal val="#ppt_h"/>
                                          </p:val>
                                        </p:tav>
                                      </p:tavLst>
                                    </p:anim>
                                  </p:childTnLst>
                                </p:cTn>
                              </p:par>
                              <p:par>
                                <p:cTn id="362" presetID="19" presetClass="entr" presetSubtype="10" fill="hold" grpId="0" nodeType="withEffect">
                                  <p:stCondLst>
                                    <p:cond delay="0"/>
                                  </p:stCondLst>
                                  <p:childTnLst>
                                    <p:set>
                                      <p:cBhvr>
                                        <p:cTn id="363" dur="1" fill="hold">
                                          <p:stCondLst>
                                            <p:cond delay="0"/>
                                          </p:stCondLst>
                                        </p:cTn>
                                        <p:tgtEl>
                                          <p:spTgt spid="197"/>
                                        </p:tgtEl>
                                        <p:attrNameLst>
                                          <p:attrName>style.visibility</p:attrName>
                                        </p:attrNameLst>
                                      </p:cBhvr>
                                      <p:to>
                                        <p:strVal val="visible"/>
                                      </p:to>
                                    </p:set>
                                    <p:anim calcmode="lin" valueType="num">
                                      <p:cBhvr>
                                        <p:cTn id="364" dur="3000" fill="hold"/>
                                        <p:tgtEl>
                                          <p:spTgt spid="197"/>
                                        </p:tgtEl>
                                        <p:attrNameLst>
                                          <p:attrName>ppt_w</p:attrName>
                                        </p:attrNameLst>
                                      </p:cBhvr>
                                      <p:tavLst>
                                        <p:tav tm="0" fmla="#ppt_w*sin(2.5*pi*$)">
                                          <p:val>
                                            <p:fltVal val="0"/>
                                          </p:val>
                                        </p:tav>
                                        <p:tav tm="100000">
                                          <p:val>
                                            <p:fltVal val="1"/>
                                          </p:val>
                                        </p:tav>
                                      </p:tavLst>
                                    </p:anim>
                                    <p:anim calcmode="lin" valueType="num">
                                      <p:cBhvr>
                                        <p:cTn id="365" dur="3000" fill="hold"/>
                                        <p:tgtEl>
                                          <p:spTgt spid="197"/>
                                        </p:tgtEl>
                                        <p:attrNameLst>
                                          <p:attrName>ppt_h</p:attrName>
                                        </p:attrNameLst>
                                      </p:cBhvr>
                                      <p:tavLst>
                                        <p:tav tm="0">
                                          <p:val>
                                            <p:strVal val="#ppt_h"/>
                                          </p:val>
                                        </p:tav>
                                        <p:tav tm="100000">
                                          <p:val>
                                            <p:strVal val="#ppt_h"/>
                                          </p:val>
                                        </p:tav>
                                      </p:tavLst>
                                    </p:anim>
                                  </p:childTnLst>
                                </p:cTn>
                              </p:par>
                              <p:par>
                                <p:cTn id="366" presetID="19" presetClass="entr" presetSubtype="10" fill="hold" grpId="0" nodeType="withEffect">
                                  <p:stCondLst>
                                    <p:cond delay="0"/>
                                  </p:stCondLst>
                                  <p:childTnLst>
                                    <p:set>
                                      <p:cBhvr>
                                        <p:cTn id="367" dur="1" fill="hold">
                                          <p:stCondLst>
                                            <p:cond delay="0"/>
                                          </p:stCondLst>
                                        </p:cTn>
                                        <p:tgtEl>
                                          <p:spTgt spid="198"/>
                                        </p:tgtEl>
                                        <p:attrNameLst>
                                          <p:attrName>style.visibility</p:attrName>
                                        </p:attrNameLst>
                                      </p:cBhvr>
                                      <p:to>
                                        <p:strVal val="visible"/>
                                      </p:to>
                                    </p:set>
                                    <p:anim calcmode="lin" valueType="num">
                                      <p:cBhvr>
                                        <p:cTn id="368" dur="3000" fill="hold"/>
                                        <p:tgtEl>
                                          <p:spTgt spid="198"/>
                                        </p:tgtEl>
                                        <p:attrNameLst>
                                          <p:attrName>ppt_w</p:attrName>
                                        </p:attrNameLst>
                                      </p:cBhvr>
                                      <p:tavLst>
                                        <p:tav tm="0" fmla="#ppt_w*sin(2.5*pi*$)">
                                          <p:val>
                                            <p:fltVal val="0"/>
                                          </p:val>
                                        </p:tav>
                                        <p:tav tm="100000">
                                          <p:val>
                                            <p:fltVal val="1"/>
                                          </p:val>
                                        </p:tav>
                                      </p:tavLst>
                                    </p:anim>
                                    <p:anim calcmode="lin" valueType="num">
                                      <p:cBhvr>
                                        <p:cTn id="369" dur="3000" fill="hold"/>
                                        <p:tgtEl>
                                          <p:spTgt spid="198"/>
                                        </p:tgtEl>
                                        <p:attrNameLst>
                                          <p:attrName>ppt_h</p:attrName>
                                        </p:attrNameLst>
                                      </p:cBhvr>
                                      <p:tavLst>
                                        <p:tav tm="0">
                                          <p:val>
                                            <p:strVal val="#ppt_h"/>
                                          </p:val>
                                        </p:tav>
                                        <p:tav tm="100000">
                                          <p:val>
                                            <p:strVal val="#ppt_h"/>
                                          </p:val>
                                        </p:tav>
                                      </p:tavLst>
                                    </p:anim>
                                  </p:childTnLst>
                                </p:cTn>
                              </p:par>
                              <p:par>
                                <p:cTn id="370" presetID="19" presetClass="entr" presetSubtype="10" fill="hold" grpId="0" nodeType="withEffect">
                                  <p:stCondLst>
                                    <p:cond delay="0"/>
                                  </p:stCondLst>
                                  <p:childTnLst>
                                    <p:set>
                                      <p:cBhvr>
                                        <p:cTn id="371" dur="1" fill="hold">
                                          <p:stCondLst>
                                            <p:cond delay="0"/>
                                          </p:stCondLst>
                                        </p:cTn>
                                        <p:tgtEl>
                                          <p:spTgt spid="199"/>
                                        </p:tgtEl>
                                        <p:attrNameLst>
                                          <p:attrName>style.visibility</p:attrName>
                                        </p:attrNameLst>
                                      </p:cBhvr>
                                      <p:to>
                                        <p:strVal val="visible"/>
                                      </p:to>
                                    </p:set>
                                    <p:anim calcmode="lin" valueType="num">
                                      <p:cBhvr>
                                        <p:cTn id="372" dur="3000" fill="hold"/>
                                        <p:tgtEl>
                                          <p:spTgt spid="199"/>
                                        </p:tgtEl>
                                        <p:attrNameLst>
                                          <p:attrName>ppt_w</p:attrName>
                                        </p:attrNameLst>
                                      </p:cBhvr>
                                      <p:tavLst>
                                        <p:tav tm="0" fmla="#ppt_w*sin(2.5*pi*$)">
                                          <p:val>
                                            <p:fltVal val="0"/>
                                          </p:val>
                                        </p:tav>
                                        <p:tav tm="100000">
                                          <p:val>
                                            <p:fltVal val="1"/>
                                          </p:val>
                                        </p:tav>
                                      </p:tavLst>
                                    </p:anim>
                                    <p:anim calcmode="lin" valueType="num">
                                      <p:cBhvr>
                                        <p:cTn id="373" dur="3000" fill="hold"/>
                                        <p:tgtEl>
                                          <p:spTgt spid="199"/>
                                        </p:tgtEl>
                                        <p:attrNameLst>
                                          <p:attrName>ppt_h</p:attrName>
                                        </p:attrNameLst>
                                      </p:cBhvr>
                                      <p:tavLst>
                                        <p:tav tm="0">
                                          <p:val>
                                            <p:strVal val="#ppt_h"/>
                                          </p:val>
                                        </p:tav>
                                        <p:tav tm="100000">
                                          <p:val>
                                            <p:strVal val="#ppt_h"/>
                                          </p:val>
                                        </p:tav>
                                      </p:tavLst>
                                    </p:anim>
                                  </p:childTnLst>
                                </p:cTn>
                              </p:par>
                              <p:par>
                                <p:cTn id="374" presetID="19" presetClass="entr" presetSubtype="10" fill="hold" grpId="0" nodeType="withEffect">
                                  <p:stCondLst>
                                    <p:cond delay="0"/>
                                  </p:stCondLst>
                                  <p:childTnLst>
                                    <p:set>
                                      <p:cBhvr>
                                        <p:cTn id="375" dur="1" fill="hold">
                                          <p:stCondLst>
                                            <p:cond delay="0"/>
                                          </p:stCondLst>
                                        </p:cTn>
                                        <p:tgtEl>
                                          <p:spTgt spid="200"/>
                                        </p:tgtEl>
                                        <p:attrNameLst>
                                          <p:attrName>style.visibility</p:attrName>
                                        </p:attrNameLst>
                                      </p:cBhvr>
                                      <p:to>
                                        <p:strVal val="visible"/>
                                      </p:to>
                                    </p:set>
                                    <p:anim calcmode="lin" valueType="num">
                                      <p:cBhvr>
                                        <p:cTn id="376" dur="3000" fill="hold"/>
                                        <p:tgtEl>
                                          <p:spTgt spid="200"/>
                                        </p:tgtEl>
                                        <p:attrNameLst>
                                          <p:attrName>ppt_w</p:attrName>
                                        </p:attrNameLst>
                                      </p:cBhvr>
                                      <p:tavLst>
                                        <p:tav tm="0" fmla="#ppt_w*sin(2.5*pi*$)">
                                          <p:val>
                                            <p:fltVal val="0"/>
                                          </p:val>
                                        </p:tav>
                                        <p:tav tm="100000">
                                          <p:val>
                                            <p:fltVal val="1"/>
                                          </p:val>
                                        </p:tav>
                                      </p:tavLst>
                                    </p:anim>
                                    <p:anim calcmode="lin" valueType="num">
                                      <p:cBhvr>
                                        <p:cTn id="377" dur="3000" fill="hold"/>
                                        <p:tgtEl>
                                          <p:spTgt spid="200"/>
                                        </p:tgtEl>
                                        <p:attrNameLst>
                                          <p:attrName>ppt_h</p:attrName>
                                        </p:attrNameLst>
                                      </p:cBhvr>
                                      <p:tavLst>
                                        <p:tav tm="0">
                                          <p:val>
                                            <p:strVal val="#ppt_h"/>
                                          </p:val>
                                        </p:tav>
                                        <p:tav tm="100000">
                                          <p:val>
                                            <p:strVal val="#ppt_h"/>
                                          </p:val>
                                        </p:tav>
                                      </p:tavLst>
                                    </p:anim>
                                  </p:childTnLst>
                                </p:cTn>
                              </p:par>
                              <p:par>
                                <p:cTn id="378" presetID="19" presetClass="entr" presetSubtype="10" fill="hold" grpId="0" nodeType="withEffect">
                                  <p:stCondLst>
                                    <p:cond delay="0"/>
                                  </p:stCondLst>
                                  <p:childTnLst>
                                    <p:set>
                                      <p:cBhvr>
                                        <p:cTn id="379" dur="1" fill="hold">
                                          <p:stCondLst>
                                            <p:cond delay="0"/>
                                          </p:stCondLst>
                                        </p:cTn>
                                        <p:tgtEl>
                                          <p:spTgt spid="201"/>
                                        </p:tgtEl>
                                        <p:attrNameLst>
                                          <p:attrName>style.visibility</p:attrName>
                                        </p:attrNameLst>
                                      </p:cBhvr>
                                      <p:to>
                                        <p:strVal val="visible"/>
                                      </p:to>
                                    </p:set>
                                    <p:anim calcmode="lin" valueType="num">
                                      <p:cBhvr>
                                        <p:cTn id="380" dur="3000" fill="hold"/>
                                        <p:tgtEl>
                                          <p:spTgt spid="201"/>
                                        </p:tgtEl>
                                        <p:attrNameLst>
                                          <p:attrName>ppt_w</p:attrName>
                                        </p:attrNameLst>
                                      </p:cBhvr>
                                      <p:tavLst>
                                        <p:tav tm="0" fmla="#ppt_w*sin(2.5*pi*$)">
                                          <p:val>
                                            <p:fltVal val="0"/>
                                          </p:val>
                                        </p:tav>
                                        <p:tav tm="100000">
                                          <p:val>
                                            <p:fltVal val="1"/>
                                          </p:val>
                                        </p:tav>
                                      </p:tavLst>
                                    </p:anim>
                                    <p:anim calcmode="lin" valueType="num">
                                      <p:cBhvr>
                                        <p:cTn id="381" dur="3000" fill="hold"/>
                                        <p:tgtEl>
                                          <p:spTgt spid="201"/>
                                        </p:tgtEl>
                                        <p:attrNameLst>
                                          <p:attrName>ppt_h</p:attrName>
                                        </p:attrNameLst>
                                      </p:cBhvr>
                                      <p:tavLst>
                                        <p:tav tm="0">
                                          <p:val>
                                            <p:strVal val="#ppt_h"/>
                                          </p:val>
                                        </p:tav>
                                        <p:tav tm="100000">
                                          <p:val>
                                            <p:strVal val="#ppt_h"/>
                                          </p:val>
                                        </p:tav>
                                      </p:tavLst>
                                    </p:anim>
                                  </p:childTnLst>
                                </p:cTn>
                              </p:par>
                              <p:par>
                                <p:cTn id="382" presetID="19" presetClass="entr" presetSubtype="10" fill="hold" grpId="0" nodeType="withEffect">
                                  <p:stCondLst>
                                    <p:cond delay="0"/>
                                  </p:stCondLst>
                                  <p:childTnLst>
                                    <p:set>
                                      <p:cBhvr>
                                        <p:cTn id="383" dur="1" fill="hold">
                                          <p:stCondLst>
                                            <p:cond delay="0"/>
                                          </p:stCondLst>
                                        </p:cTn>
                                        <p:tgtEl>
                                          <p:spTgt spid="202"/>
                                        </p:tgtEl>
                                        <p:attrNameLst>
                                          <p:attrName>style.visibility</p:attrName>
                                        </p:attrNameLst>
                                      </p:cBhvr>
                                      <p:to>
                                        <p:strVal val="visible"/>
                                      </p:to>
                                    </p:set>
                                    <p:anim calcmode="lin" valueType="num">
                                      <p:cBhvr>
                                        <p:cTn id="384" dur="3000" fill="hold"/>
                                        <p:tgtEl>
                                          <p:spTgt spid="202"/>
                                        </p:tgtEl>
                                        <p:attrNameLst>
                                          <p:attrName>ppt_w</p:attrName>
                                        </p:attrNameLst>
                                      </p:cBhvr>
                                      <p:tavLst>
                                        <p:tav tm="0" fmla="#ppt_w*sin(2.5*pi*$)">
                                          <p:val>
                                            <p:fltVal val="0"/>
                                          </p:val>
                                        </p:tav>
                                        <p:tav tm="100000">
                                          <p:val>
                                            <p:fltVal val="1"/>
                                          </p:val>
                                        </p:tav>
                                      </p:tavLst>
                                    </p:anim>
                                    <p:anim calcmode="lin" valueType="num">
                                      <p:cBhvr>
                                        <p:cTn id="385" dur="3000" fill="hold"/>
                                        <p:tgtEl>
                                          <p:spTgt spid="202"/>
                                        </p:tgtEl>
                                        <p:attrNameLst>
                                          <p:attrName>ppt_h</p:attrName>
                                        </p:attrNameLst>
                                      </p:cBhvr>
                                      <p:tavLst>
                                        <p:tav tm="0">
                                          <p:val>
                                            <p:strVal val="#ppt_h"/>
                                          </p:val>
                                        </p:tav>
                                        <p:tav tm="100000">
                                          <p:val>
                                            <p:strVal val="#ppt_h"/>
                                          </p:val>
                                        </p:tav>
                                      </p:tavLst>
                                    </p:anim>
                                  </p:childTnLst>
                                </p:cTn>
                              </p:par>
                              <p:par>
                                <p:cTn id="386" presetID="19" presetClass="entr" presetSubtype="10" fill="hold" grpId="0" nodeType="withEffect">
                                  <p:stCondLst>
                                    <p:cond delay="0"/>
                                  </p:stCondLst>
                                  <p:childTnLst>
                                    <p:set>
                                      <p:cBhvr>
                                        <p:cTn id="387" dur="1" fill="hold">
                                          <p:stCondLst>
                                            <p:cond delay="0"/>
                                          </p:stCondLst>
                                        </p:cTn>
                                        <p:tgtEl>
                                          <p:spTgt spid="203"/>
                                        </p:tgtEl>
                                        <p:attrNameLst>
                                          <p:attrName>style.visibility</p:attrName>
                                        </p:attrNameLst>
                                      </p:cBhvr>
                                      <p:to>
                                        <p:strVal val="visible"/>
                                      </p:to>
                                    </p:set>
                                    <p:anim calcmode="lin" valueType="num">
                                      <p:cBhvr>
                                        <p:cTn id="388" dur="3000" fill="hold"/>
                                        <p:tgtEl>
                                          <p:spTgt spid="203"/>
                                        </p:tgtEl>
                                        <p:attrNameLst>
                                          <p:attrName>ppt_w</p:attrName>
                                        </p:attrNameLst>
                                      </p:cBhvr>
                                      <p:tavLst>
                                        <p:tav tm="0" fmla="#ppt_w*sin(2.5*pi*$)">
                                          <p:val>
                                            <p:fltVal val="0"/>
                                          </p:val>
                                        </p:tav>
                                        <p:tav tm="100000">
                                          <p:val>
                                            <p:fltVal val="1"/>
                                          </p:val>
                                        </p:tav>
                                      </p:tavLst>
                                    </p:anim>
                                    <p:anim calcmode="lin" valueType="num">
                                      <p:cBhvr>
                                        <p:cTn id="389" dur="3000" fill="hold"/>
                                        <p:tgtEl>
                                          <p:spTgt spid="203"/>
                                        </p:tgtEl>
                                        <p:attrNameLst>
                                          <p:attrName>ppt_h</p:attrName>
                                        </p:attrNameLst>
                                      </p:cBhvr>
                                      <p:tavLst>
                                        <p:tav tm="0">
                                          <p:val>
                                            <p:strVal val="#ppt_h"/>
                                          </p:val>
                                        </p:tav>
                                        <p:tav tm="100000">
                                          <p:val>
                                            <p:strVal val="#ppt_h"/>
                                          </p:val>
                                        </p:tav>
                                      </p:tavLst>
                                    </p:anim>
                                  </p:childTnLst>
                                </p:cTn>
                              </p:par>
                              <p:par>
                                <p:cTn id="390" presetID="19" presetClass="entr" presetSubtype="10" fill="hold" grpId="0" nodeType="withEffect">
                                  <p:stCondLst>
                                    <p:cond delay="0"/>
                                  </p:stCondLst>
                                  <p:childTnLst>
                                    <p:set>
                                      <p:cBhvr>
                                        <p:cTn id="391" dur="1" fill="hold">
                                          <p:stCondLst>
                                            <p:cond delay="0"/>
                                          </p:stCondLst>
                                        </p:cTn>
                                        <p:tgtEl>
                                          <p:spTgt spid="204"/>
                                        </p:tgtEl>
                                        <p:attrNameLst>
                                          <p:attrName>style.visibility</p:attrName>
                                        </p:attrNameLst>
                                      </p:cBhvr>
                                      <p:to>
                                        <p:strVal val="visible"/>
                                      </p:to>
                                    </p:set>
                                    <p:anim calcmode="lin" valueType="num">
                                      <p:cBhvr>
                                        <p:cTn id="392" dur="3000" fill="hold"/>
                                        <p:tgtEl>
                                          <p:spTgt spid="204"/>
                                        </p:tgtEl>
                                        <p:attrNameLst>
                                          <p:attrName>ppt_w</p:attrName>
                                        </p:attrNameLst>
                                      </p:cBhvr>
                                      <p:tavLst>
                                        <p:tav tm="0" fmla="#ppt_w*sin(2.5*pi*$)">
                                          <p:val>
                                            <p:fltVal val="0"/>
                                          </p:val>
                                        </p:tav>
                                        <p:tav tm="100000">
                                          <p:val>
                                            <p:fltVal val="1"/>
                                          </p:val>
                                        </p:tav>
                                      </p:tavLst>
                                    </p:anim>
                                    <p:anim calcmode="lin" valueType="num">
                                      <p:cBhvr>
                                        <p:cTn id="393" dur="3000" fill="hold"/>
                                        <p:tgtEl>
                                          <p:spTgt spid="204"/>
                                        </p:tgtEl>
                                        <p:attrNameLst>
                                          <p:attrName>ppt_h</p:attrName>
                                        </p:attrNameLst>
                                      </p:cBhvr>
                                      <p:tavLst>
                                        <p:tav tm="0">
                                          <p:val>
                                            <p:strVal val="#ppt_h"/>
                                          </p:val>
                                        </p:tav>
                                        <p:tav tm="100000">
                                          <p:val>
                                            <p:strVal val="#ppt_h"/>
                                          </p:val>
                                        </p:tav>
                                      </p:tavLst>
                                    </p:anim>
                                  </p:childTnLst>
                                </p:cTn>
                              </p:par>
                              <p:par>
                                <p:cTn id="394" presetID="19" presetClass="entr" presetSubtype="10" fill="hold" grpId="0" nodeType="withEffect">
                                  <p:stCondLst>
                                    <p:cond delay="0"/>
                                  </p:stCondLst>
                                  <p:childTnLst>
                                    <p:set>
                                      <p:cBhvr>
                                        <p:cTn id="395" dur="1" fill="hold">
                                          <p:stCondLst>
                                            <p:cond delay="0"/>
                                          </p:stCondLst>
                                        </p:cTn>
                                        <p:tgtEl>
                                          <p:spTgt spid="205"/>
                                        </p:tgtEl>
                                        <p:attrNameLst>
                                          <p:attrName>style.visibility</p:attrName>
                                        </p:attrNameLst>
                                      </p:cBhvr>
                                      <p:to>
                                        <p:strVal val="visible"/>
                                      </p:to>
                                    </p:set>
                                    <p:anim calcmode="lin" valueType="num">
                                      <p:cBhvr>
                                        <p:cTn id="396" dur="3000" fill="hold"/>
                                        <p:tgtEl>
                                          <p:spTgt spid="205"/>
                                        </p:tgtEl>
                                        <p:attrNameLst>
                                          <p:attrName>ppt_w</p:attrName>
                                        </p:attrNameLst>
                                      </p:cBhvr>
                                      <p:tavLst>
                                        <p:tav tm="0" fmla="#ppt_w*sin(2.5*pi*$)">
                                          <p:val>
                                            <p:fltVal val="0"/>
                                          </p:val>
                                        </p:tav>
                                        <p:tav tm="100000">
                                          <p:val>
                                            <p:fltVal val="1"/>
                                          </p:val>
                                        </p:tav>
                                      </p:tavLst>
                                    </p:anim>
                                    <p:anim calcmode="lin" valueType="num">
                                      <p:cBhvr>
                                        <p:cTn id="397" dur="3000" fill="hold"/>
                                        <p:tgtEl>
                                          <p:spTgt spid="205"/>
                                        </p:tgtEl>
                                        <p:attrNameLst>
                                          <p:attrName>ppt_h</p:attrName>
                                        </p:attrNameLst>
                                      </p:cBhvr>
                                      <p:tavLst>
                                        <p:tav tm="0">
                                          <p:val>
                                            <p:strVal val="#ppt_h"/>
                                          </p:val>
                                        </p:tav>
                                        <p:tav tm="100000">
                                          <p:val>
                                            <p:strVal val="#ppt_h"/>
                                          </p:val>
                                        </p:tav>
                                      </p:tavLst>
                                    </p:anim>
                                  </p:childTnLst>
                                </p:cTn>
                              </p:par>
                              <p:par>
                                <p:cTn id="398" presetID="19" presetClass="entr" presetSubtype="10" fill="hold" grpId="0" nodeType="withEffect">
                                  <p:stCondLst>
                                    <p:cond delay="0"/>
                                  </p:stCondLst>
                                  <p:childTnLst>
                                    <p:set>
                                      <p:cBhvr>
                                        <p:cTn id="399" dur="1" fill="hold">
                                          <p:stCondLst>
                                            <p:cond delay="0"/>
                                          </p:stCondLst>
                                        </p:cTn>
                                        <p:tgtEl>
                                          <p:spTgt spid="206"/>
                                        </p:tgtEl>
                                        <p:attrNameLst>
                                          <p:attrName>style.visibility</p:attrName>
                                        </p:attrNameLst>
                                      </p:cBhvr>
                                      <p:to>
                                        <p:strVal val="visible"/>
                                      </p:to>
                                    </p:set>
                                    <p:anim calcmode="lin" valueType="num">
                                      <p:cBhvr>
                                        <p:cTn id="400" dur="3000" fill="hold"/>
                                        <p:tgtEl>
                                          <p:spTgt spid="206"/>
                                        </p:tgtEl>
                                        <p:attrNameLst>
                                          <p:attrName>ppt_w</p:attrName>
                                        </p:attrNameLst>
                                      </p:cBhvr>
                                      <p:tavLst>
                                        <p:tav tm="0" fmla="#ppt_w*sin(2.5*pi*$)">
                                          <p:val>
                                            <p:fltVal val="0"/>
                                          </p:val>
                                        </p:tav>
                                        <p:tav tm="100000">
                                          <p:val>
                                            <p:fltVal val="1"/>
                                          </p:val>
                                        </p:tav>
                                      </p:tavLst>
                                    </p:anim>
                                    <p:anim calcmode="lin" valueType="num">
                                      <p:cBhvr>
                                        <p:cTn id="401" dur="3000" fill="hold"/>
                                        <p:tgtEl>
                                          <p:spTgt spid="206"/>
                                        </p:tgtEl>
                                        <p:attrNameLst>
                                          <p:attrName>ppt_h</p:attrName>
                                        </p:attrNameLst>
                                      </p:cBhvr>
                                      <p:tavLst>
                                        <p:tav tm="0">
                                          <p:val>
                                            <p:strVal val="#ppt_h"/>
                                          </p:val>
                                        </p:tav>
                                        <p:tav tm="100000">
                                          <p:val>
                                            <p:strVal val="#ppt_h"/>
                                          </p:val>
                                        </p:tav>
                                      </p:tavLst>
                                    </p:anim>
                                  </p:childTnLst>
                                </p:cTn>
                              </p:par>
                              <p:par>
                                <p:cTn id="402" presetID="19" presetClass="entr" presetSubtype="10" fill="hold" grpId="0" nodeType="withEffect">
                                  <p:stCondLst>
                                    <p:cond delay="0"/>
                                  </p:stCondLst>
                                  <p:childTnLst>
                                    <p:set>
                                      <p:cBhvr>
                                        <p:cTn id="403" dur="1" fill="hold">
                                          <p:stCondLst>
                                            <p:cond delay="0"/>
                                          </p:stCondLst>
                                        </p:cTn>
                                        <p:tgtEl>
                                          <p:spTgt spid="207"/>
                                        </p:tgtEl>
                                        <p:attrNameLst>
                                          <p:attrName>style.visibility</p:attrName>
                                        </p:attrNameLst>
                                      </p:cBhvr>
                                      <p:to>
                                        <p:strVal val="visible"/>
                                      </p:to>
                                    </p:set>
                                    <p:anim calcmode="lin" valueType="num">
                                      <p:cBhvr>
                                        <p:cTn id="404" dur="3000" fill="hold"/>
                                        <p:tgtEl>
                                          <p:spTgt spid="207"/>
                                        </p:tgtEl>
                                        <p:attrNameLst>
                                          <p:attrName>ppt_w</p:attrName>
                                        </p:attrNameLst>
                                      </p:cBhvr>
                                      <p:tavLst>
                                        <p:tav tm="0" fmla="#ppt_w*sin(2.5*pi*$)">
                                          <p:val>
                                            <p:fltVal val="0"/>
                                          </p:val>
                                        </p:tav>
                                        <p:tav tm="100000">
                                          <p:val>
                                            <p:fltVal val="1"/>
                                          </p:val>
                                        </p:tav>
                                      </p:tavLst>
                                    </p:anim>
                                    <p:anim calcmode="lin" valueType="num">
                                      <p:cBhvr>
                                        <p:cTn id="405" dur="3000" fill="hold"/>
                                        <p:tgtEl>
                                          <p:spTgt spid="207"/>
                                        </p:tgtEl>
                                        <p:attrNameLst>
                                          <p:attrName>ppt_h</p:attrName>
                                        </p:attrNameLst>
                                      </p:cBhvr>
                                      <p:tavLst>
                                        <p:tav tm="0">
                                          <p:val>
                                            <p:strVal val="#ppt_h"/>
                                          </p:val>
                                        </p:tav>
                                        <p:tav tm="100000">
                                          <p:val>
                                            <p:strVal val="#ppt_h"/>
                                          </p:val>
                                        </p:tav>
                                      </p:tavLst>
                                    </p:anim>
                                  </p:childTnLst>
                                </p:cTn>
                              </p:par>
                              <p:par>
                                <p:cTn id="406" presetID="19" presetClass="entr" presetSubtype="10" fill="hold" grpId="0" nodeType="withEffect">
                                  <p:stCondLst>
                                    <p:cond delay="0"/>
                                  </p:stCondLst>
                                  <p:childTnLst>
                                    <p:set>
                                      <p:cBhvr>
                                        <p:cTn id="407" dur="1" fill="hold">
                                          <p:stCondLst>
                                            <p:cond delay="0"/>
                                          </p:stCondLst>
                                        </p:cTn>
                                        <p:tgtEl>
                                          <p:spTgt spid="208"/>
                                        </p:tgtEl>
                                        <p:attrNameLst>
                                          <p:attrName>style.visibility</p:attrName>
                                        </p:attrNameLst>
                                      </p:cBhvr>
                                      <p:to>
                                        <p:strVal val="visible"/>
                                      </p:to>
                                    </p:set>
                                    <p:anim calcmode="lin" valueType="num">
                                      <p:cBhvr>
                                        <p:cTn id="408" dur="3000" fill="hold"/>
                                        <p:tgtEl>
                                          <p:spTgt spid="208"/>
                                        </p:tgtEl>
                                        <p:attrNameLst>
                                          <p:attrName>ppt_w</p:attrName>
                                        </p:attrNameLst>
                                      </p:cBhvr>
                                      <p:tavLst>
                                        <p:tav tm="0" fmla="#ppt_w*sin(2.5*pi*$)">
                                          <p:val>
                                            <p:fltVal val="0"/>
                                          </p:val>
                                        </p:tav>
                                        <p:tav tm="100000">
                                          <p:val>
                                            <p:fltVal val="1"/>
                                          </p:val>
                                        </p:tav>
                                      </p:tavLst>
                                    </p:anim>
                                    <p:anim calcmode="lin" valueType="num">
                                      <p:cBhvr>
                                        <p:cTn id="409" dur="3000" fill="hold"/>
                                        <p:tgtEl>
                                          <p:spTgt spid="208"/>
                                        </p:tgtEl>
                                        <p:attrNameLst>
                                          <p:attrName>ppt_h</p:attrName>
                                        </p:attrNameLst>
                                      </p:cBhvr>
                                      <p:tavLst>
                                        <p:tav tm="0">
                                          <p:val>
                                            <p:strVal val="#ppt_h"/>
                                          </p:val>
                                        </p:tav>
                                        <p:tav tm="100000">
                                          <p:val>
                                            <p:strVal val="#ppt_h"/>
                                          </p:val>
                                        </p:tav>
                                      </p:tavLst>
                                    </p:anim>
                                  </p:childTnLst>
                                </p:cTn>
                              </p:par>
                              <p:par>
                                <p:cTn id="410" presetID="8" presetClass="emph" presetSubtype="0" fill="hold" grpId="1" nodeType="withEffect">
                                  <p:stCondLst>
                                    <p:cond delay="0"/>
                                  </p:stCondLst>
                                  <p:childTnLst>
                                    <p:animRot by="21600000">
                                      <p:cBhvr>
                                        <p:cTn id="411" dur="3000" fill="hold"/>
                                        <p:tgtEl>
                                          <p:spTgt spid="109"/>
                                        </p:tgtEl>
                                        <p:attrNameLst>
                                          <p:attrName>r</p:attrName>
                                        </p:attrNameLst>
                                      </p:cBhvr>
                                    </p:animRot>
                                  </p:childTnLst>
                                </p:cTn>
                              </p:par>
                              <p:par>
                                <p:cTn id="412" presetID="8" presetClass="emph" presetSubtype="0" fill="hold" grpId="1" nodeType="withEffect">
                                  <p:stCondLst>
                                    <p:cond delay="0"/>
                                  </p:stCondLst>
                                  <p:childTnLst>
                                    <p:animRot by="21600000">
                                      <p:cBhvr>
                                        <p:cTn id="413" dur="3000" fill="hold"/>
                                        <p:tgtEl>
                                          <p:spTgt spid="110"/>
                                        </p:tgtEl>
                                        <p:attrNameLst>
                                          <p:attrName>r</p:attrName>
                                        </p:attrNameLst>
                                      </p:cBhvr>
                                    </p:animRot>
                                  </p:childTnLst>
                                </p:cTn>
                              </p:par>
                              <p:par>
                                <p:cTn id="414" presetID="8" presetClass="emph" presetSubtype="0" fill="hold" grpId="1" nodeType="withEffect">
                                  <p:stCondLst>
                                    <p:cond delay="0"/>
                                  </p:stCondLst>
                                  <p:childTnLst>
                                    <p:animRot by="21600000">
                                      <p:cBhvr>
                                        <p:cTn id="415" dur="3000" fill="hold"/>
                                        <p:tgtEl>
                                          <p:spTgt spid="111"/>
                                        </p:tgtEl>
                                        <p:attrNameLst>
                                          <p:attrName>r</p:attrName>
                                        </p:attrNameLst>
                                      </p:cBhvr>
                                    </p:animRot>
                                  </p:childTnLst>
                                </p:cTn>
                              </p:par>
                              <p:par>
                                <p:cTn id="416" presetID="8" presetClass="emph" presetSubtype="0" fill="hold" grpId="1" nodeType="withEffect">
                                  <p:stCondLst>
                                    <p:cond delay="0"/>
                                  </p:stCondLst>
                                  <p:childTnLst>
                                    <p:animRot by="21600000">
                                      <p:cBhvr>
                                        <p:cTn id="417" dur="3000" fill="hold"/>
                                        <p:tgtEl>
                                          <p:spTgt spid="112"/>
                                        </p:tgtEl>
                                        <p:attrNameLst>
                                          <p:attrName>r</p:attrName>
                                        </p:attrNameLst>
                                      </p:cBhvr>
                                    </p:animRot>
                                  </p:childTnLst>
                                </p:cTn>
                              </p:par>
                              <p:par>
                                <p:cTn id="418" presetID="8" presetClass="emph" presetSubtype="0" fill="hold" grpId="1" nodeType="withEffect">
                                  <p:stCondLst>
                                    <p:cond delay="0"/>
                                  </p:stCondLst>
                                  <p:childTnLst>
                                    <p:animRot by="21600000">
                                      <p:cBhvr>
                                        <p:cTn id="419" dur="3000" fill="hold"/>
                                        <p:tgtEl>
                                          <p:spTgt spid="113"/>
                                        </p:tgtEl>
                                        <p:attrNameLst>
                                          <p:attrName>r</p:attrName>
                                        </p:attrNameLst>
                                      </p:cBhvr>
                                    </p:animRot>
                                  </p:childTnLst>
                                </p:cTn>
                              </p:par>
                              <p:par>
                                <p:cTn id="420" presetID="8" presetClass="emph" presetSubtype="0" fill="hold" grpId="1" nodeType="withEffect">
                                  <p:stCondLst>
                                    <p:cond delay="0"/>
                                  </p:stCondLst>
                                  <p:childTnLst>
                                    <p:animRot by="21600000">
                                      <p:cBhvr>
                                        <p:cTn id="421" dur="3000" fill="hold"/>
                                        <p:tgtEl>
                                          <p:spTgt spid="114"/>
                                        </p:tgtEl>
                                        <p:attrNameLst>
                                          <p:attrName>r</p:attrName>
                                        </p:attrNameLst>
                                      </p:cBhvr>
                                    </p:animRot>
                                  </p:childTnLst>
                                </p:cTn>
                              </p:par>
                              <p:par>
                                <p:cTn id="422" presetID="8" presetClass="emph" presetSubtype="0" fill="hold" grpId="1" nodeType="withEffect">
                                  <p:stCondLst>
                                    <p:cond delay="0"/>
                                  </p:stCondLst>
                                  <p:childTnLst>
                                    <p:animRot by="21600000">
                                      <p:cBhvr>
                                        <p:cTn id="423" dur="3000" fill="hold"/>
                                        <p:tgtEl>
                                          <p:spTgt spid="115"/>
                                        </p:tgtEl>
                                        <p:attrNameLst>
                                          <p:attrName>r</p:attrName>
                                        </p:attrNameLst>
                                      </p:cBhvr>
                                    </p:animRot>
                                  </p:childTnLst>
                                </p:cTn>
                              </p:par>
                              <p:par>
                                <p:cTn id="424" presetID="8" presetClass="emph" presetSubtype="0" fill="hold" grpId="1" nodeType="withEffect">
                                  <p:stCondLst>
                                    <p:cond delay="0"/>
                                  </p:stCondLst>
                                  <p:childTnLst>
                                    <p:animRot by="21600000">
                                      <p:cBhvr>
                                        <p:cTn id="425" dur="3000" fill="hold"/>
                                        <p:tgtEl>
                                          <p:spTgt spid="116"/>
                                        </p:tgtEl>
                                        <p:attrNameLst>
                                          <p:attrName>r</p:attrName>
                                        </p:attrNameLst>
                                      </p:cBhvr>
                                    </p:animRot>
                                  </p:childTnLst>
                                </p:cTn>
                              </p:par>
                              <p:par>
                                <p:cTn id="426" presetID="8" presetClass="emph" presetSubtype="0" fill="hold" grpId="1" nodeType="withEffect">
                                  <p:stCondLst>
                                    <p:cond delay="0"/>
                                  </p:stCondLst>
                                  <p:childTnLst>
                                    <p:animRot by="21600000">
                                      <p:cBhvr>
                                        <p:cTn id="427" dur="3000" fill="hold"/>
                                        <p:tgtEl>
                                          <p:spTgt spid="117"/>
                                        </p:tgtEl>
                                        <p:attrNameLst>
                                          <p:attrName>r</p:attrName>
                                        </p:attrNameLst>
                                      </p:cBhvr>
                                    </p:animRot>
                                  </p:childTnLst>
                                </p:cTn>
                              </p:par>
                              <p:par>
                                <p:cTn id="428" presetID="8" presetClass="emph" presetSubtype="0" fill="hold" grpId="1" nodeType="withEffect">
                                  <p:stCondLst>
                                    <p:cond delay="0"/>
                                  </p:stCondLst>
                                  <p:childTnLst>
                                    <p:animRot by="21600000">
                                      <p:cBhvr>
                                        <p:cTn id="429" dur="3000" fill="hold"/>
                                        <p:tgtEl>
                                          <p:spTgt spid="118"/>
                                        </p:tgtEl>
                                        <p:attrNameLst>
                                          <p:attrName>r</p:attrName>
                                        </p:attrNameLst>
                                      </p:cBhvr>
                                    </p:animRot>
                                  </p:childTnLst>
                                </p:cTn>
                              </p:par>
                              <p:par>
                                <p:cTn id="430" presetID="8" presetClass="emph" presetSubtype="0" fill="hold" grpId="1" nodeType="withEffect">
                                  <p:stCondLst>
                                    <p:cond delay="0"/>
                                  </p:stCondLst>
                                  <p:childTnLst>
                                    <p:animRot by="21600000">
                                      <p:cBhvr>
                                        <p:cTn id="431" dur="3000" fill="hold"/>
                                        <p:tgtEl>
                                          <p:spTgt spid="119"/>
                                        </p:tgtEl>
                                        <p:attrNameLst>
                                          <p:attrName>r</p:attrName>
                                        </p:attrNameLst>
                                      </p:cBhvr>
                                    </p:animRot>
                                  </p:childTnLst>
                                </p:cTn>
                              </p:par>
                              <p:par>
                                <p:cTn id="432" presetID="8" presetClass="emph" presetSubtype="0" fill="hold" grpId="1" nodeType="withEffect">
                                  <p:stCondLst>
                                    <p:cond delay="0"/>
                                  </p:stCondLst>
                                  <p:childTnLst>
                                    <p:animRot by="21600000">
                                      <p:cBhvr>
                                        <p:cTn id="433" dur="3000" fill="hold"/>
                                        <p:tgtEl>
                                          <p:spTgt spid="120"/>
                                        </p:tgtEl>
                                        <p:attrNameLst>
                                          <p:attrName>r</p:attrName>
                                        </p:attrNameLst>
                                      </p:cBhvr>
                                    </p:animRot>
                                  </p:childTnLst>
                                </p:cTn>
                              </p:par>
                              <p:par>
                                <p:cTn id="434" presetID="8" presetClass="emph" presetSubtype="0" fill="hold" grpId="1" nodeType="withEffect">
                                  <p:stCondLst>
                                    <p:cond delay="0"/>
                                  </p:stCondLst>
                                  <p:childTnLst>
                                    <p:animRot by="21600000">
                                      <p:cBhvr>
                                        <p:cTn id="435" dur="3000" fill="hold"/>
                                        <p:tgtEl>
                                          <p:spTgt spid="121"/>
                                        </p:tgtEl>
                                        <p:attrNameLst>
                                          <p:attrName>r</p:attrName>
                                        </p:attrNameLst>
                                      </p:cBhvr>
                                    </p:animRot>
                                  </p:childTnLst>
                                </p:cTn>
                              </p:par>
                              <p:par>
                                <p:cTn id="436" presetID="8" presetClass="emph" presetSubtype="0" fill="hold" grpId="1" nodeType="withEffect">
                                  <p:stCondLst>
                                    <p:cond delay="0"/>
                                  </p:stCondLst>
                                  <p:childTnLst>
                                    <p:animRot by="21600000">
                                      <p:cBhvr>
                                        <p:cTn id="437" dur="3000" fill="hold"/>
                                        <p:tgtEl>
                                          <p:spTgt spid="122"/>
                                        </p:tgtEl>
                                        <p:attrNameLst>
                                          <p:attrName>r</p:attrName>
                                        </p:attrNameLst>
                                      </p:cBhvr>
                                    </p:animRot>
                                  </p:childTnLst>
                                </p:cTn>
                              </p:par>
                              <p:par>
                                <p:cTn id="438" presetID="8" presetClass="emph" presetSubtype="0" fill="hold" grpId="1" nodeType="withEffect">
                                  <p:stCondLst>
                                    <p:cond delay="0"/>
                                  </p:stCondLst>
                                  <p:childTnLst>
                                    <p:animRot by="21600000">
                                      <p:cBhvr>
                                        <p:cTn id="439" dur="3000" fill="hold"/>
                                        <p:tgtEl>
                                          <p:spTgt spid="123"/>
                                        </p:tgtEl>
                                        <p:attrNameLst>
                                          <p:attrName>r</p:attrName>
                                        </p:attrNameLst>
                                      </p:cBhvr>
                                    </p:animRot>
                                  </p:childTnLst>
                                </p:cTn>
                              </p:par>
                              <p:par>
                                <p:cTn id="440" presetID="8" presetClass="emph" presetSubtype="0" fill="hold" grpId="1" nodeType="withEffect">
                                  <p:stCondLst>
                                    <p:cond delay="0"/>
                                  </p:stCondLst>
                                  <p:childTnLst>
                                    <p:animRot by="21600000">
                                      <p:cBhvr>
                                        <p:cTn id="441" dur="3000" fill="hold"/>
                                        <p:tgtEl>
                                          <p:spTgt spid="124"/>
                                        </p:tgtEl>
                                        <p:attrNameLst>
                                          <p:attrName>r</p:attrName>
                                        </p:attrNameLst>
                                      </p:cBhvr>
                                    </p:animRot>
                                  </p:childTnLst>
                                </p:cTn>
                              </p:par>
                              <p:par>
                                <p:cTn id="442" presetID="8" presetClass="emph" presetSubtype="0" fill="hold" grpId="1" nodeType="withEffect">
                                  <p:stCondLst>
                                    <p:cond delay="0"/>
                                  </p:stCondLst>
                                  <p:childTnLst>
                                    <p:animRot by="21600000">
                                      <p:cBhvr>
                                        <p:cTn id="443" dur="3000" fill="hold"/>
                                        <p:tgtEl>
                                          <p:spTgt spid="125"/>
                                        </p:tgtEl>
                                        <p:attrNameLst>
                                          <p:attrName>r</p:attrName>
                                        </p:attrNameLst>
                                      </p:cBhvr>
                                    </p:animRot>
                                  </p:childTnLst>
                                </p:cTn>
                              </p:par>
                              <p:par>
                                <p:cTn id="444" presetID="8" presetClass="emph" presetSubtype="0" fill="hold" grpId="1" nodeType="withEffect">
                                  <p:stCondLst>
                                    <p:cond delay="0"/>
                                  </p:stCondLst>
                                  <p:childTnLst>
                                    <p:animRot by="21600000">
                                      <p:cBhvr>
                                        <p:cTn id="445" dur="3000" fill="hold"/>
                                        <p:tgtEl>
                                          <p:spTgt spid="126"/>
                                        </p:tgtEl>
                                        <p:attrNameLst>
                                          <p:attrName>r</p:attrName>
                                        </p:attrNameLst>
                                      </p:cBhvr>
                                    </p:animRot>
                                  </p:childTnLst>
                                </p:cTn>
                              </p:par>
                              <p:par>
                                <p:cTn id="446" presetID="8" presetClass="emph" presetSubtype="0" fill="hold" grpId="1" nodeType="withEffect">
                                  <p:stCondLst>
                                    <p:cond delay="0"/>
                                  </p:stCondLst>
                                  <p:childTnLst>
                                    <p:animRot by="21600000">
                                      <p:cBhvr>
                                        <p:cTn id="447" dur="3000" fill="hold"/>
                                        <p:tgtEl>
                                          <p:spTgt spid="127"/>
                                        </p:tgtEl>
                                        <p:attrNameLst>
                                          <p:attrName>r</p:attrName>
                                        </p:attrNameLst>
                                      </p:cBhvr>
                                    </p:animRot>
                                  </p:childTnLst>
                                </p:cTn>
                              </p:par>
                              <p:par>
                                <p:cTn id="448" presetID="8" presetClass="emph" presetSubtype="0" fill="hold" grpId="1" nodeType="withEffect">
                                  <p:stCondLst>
                                    <p:cond delay="0"/>
                                  </p:stCondLst>
                                  <p:childTnLst>
                                    <p:animRot by="21600000">
                                      <p:cBhvr>
                                        <p:cTn id="449" dur="3000" fill="hold"/>
                                        <p:tgtEl>
                                          <p:spTgt spid="128"/>
                                        </p:tgtEl>
                                        <p:attrNameLst>
                                          <p:attrName>r</p:attrName>
                                        </p:attrNameLst>
                                      </p:cBhvr>
                                    </p:animRot>
                                  </p:childTnLst>
                                </p:cTn>
                              </p:par>
                              <p:par>
                                <p:cTn id="450" presetID="8" presetClass="emph" presetSubtype="0" fill="hold" grpId="1" nodeType="withEffect">
                                  <p:stCondLst>
                                    <p:cond delay="0"/>
                                  </p:stCondLst>
                                  <p:childTnLst>
                                    <p:animRot by="21600000">
                                      <p:cBhvr>
                                        <p:cTn id="451" dur="3000" fill="hold"/>
                                        <p:tgtEl>
                                          <p:spTgt spid="129"/>
                                        </p:tgtEl>
                                        <p:attrNameLst>
                                          <p:attrName>r</p:attrName>
                                        </p:attrNameLst>
                                      </p:cBhvr>
                                    </p:animRot>
                                  </p:childTnLst>
                                </p:cTn>
                              </p:par>
                              <p:par>
                                <p:cTn id="452" presetID="8" presetClass="emph" presetSubtype="0" fill="hold" grpId="1" nodeType="withEffect">
                                  <p:stCondLst>
                                    <p:cond delay="0"/>
                                  </p:stCondLst>
                                  <p:childTnLst>
                                    <p:animRot by="21600000">
                                      <p:cBhvr>
                                        <p:cTn id="453" dur="3000" fill="hold"/>
                                        <p:tgtEl>
                                          <p:spTgt spid="130"/>
                                        </p:tgtEl>
                                        <p:attrNameLst>
                                          <p:attrName>r</p:attrName>
                                        </p:attrNameLst>
                                      </p:cBhvr>
                                    </p:animRot>
                                  </p:childTnLst>
                                </p:cTn>
                              </p:par>
                              <p:par>
                                <p:cTn id="454" presetID="8" presetClass="emph" presetSubtype="0" fill="hold" grpId="1" nodeType="withEffect">
                                  <p:stCondLst>
                                    <p:cond delay="0"/>
                                  </p:stCondLst>
                                  <p:childTnLst>
                                    <p:animRot by="21600000">
                                      <p:cBhvr>
                                        <p:cTn id="455" dur="3000" fill="hold"/>
                                        <p:tgtEl>
                                          <p:spTgt spid="131"/>
                                        </p:tgtEl>
                                        <p:attrNameLst>
                                          <p:attrName>r</p:attrName>
                                        </p:attrNameLst>
                                      </p:cBhvr>
                                    </p:animRot>
                                  </p:childTnLst>
                                </p:cTn>
                              </p:par>
                              <p:par>
                                <p:cTn id="456" presetID="8" presetClass="emph" presetSubtype="0" fill="hold" grpId="1" nodeType="withEffect">
                                  <p:stCondLst>
                                    <p:cond delay="0"/>
                                  </p:stCondLst>
                                  <p:childTnLst>
                                    <p:animRot by="21600000">
                                      <p:cBhvr>
                                        <p:cTn id="457" dur="3000" fill="hold"/>
                                        <p:tgtEl>
                                          <p:spTgt spid="132"/>
                                        </p:tgtEl>
                                        <p:attrNameLst>
                                          <p:attrName>r</p:attrName>
                                        </p:attrNameLst>
                                      </p:cBhvr>
                                    </p:animRot>
                                  </p:childTnLst>
                                </p:cTn>
                              </p:par>
                              <p:par>
                                <p:cTn id="458" presetID="8" presetClass="emph" presetSubtype="0" fill="hold" grpId="1" nodeType="withEffect">
                                  <p:stCondLst>
                                    <p:cond delay="0"/>
                                  </p:stCondLst>
                                  <p:childTnLst>
                                    <p:animRot by="21600000">
                                      <p:cBhvr>
                                        <p:cTn id="459" dur="3000" fill="hold"/>
                                        <p:tgtEl>
                                          <p:spTgt spid="133"/>
                                        </p:tgtEl>
                                        <p:attrNameLst>
                                          <p:attrName>r</p:attrName>
                                        </p:attrNameLst>
                                      </p:cBhvr>
                                    </p:animRot>
                                  </p:childTnLst>
                                </p:cTn>
                              </p:par>
                              <p:par>
                                <p:cTn id="460" presetID="8" presetClass="emph" presetSubtype="0" fill="hold" grpId="1" nodeType="withEffect">
                                  <p:stCondLst>
                                    <p:cond delay="0"/>
                                  </p:stCondLst>
                                  <p:childTnLst>
                                    <p:animRot by="21600000">
                                      <p:cBhvr>
                                        <p:cTn id="461" dur="3000" fill="hold"/>
                                        <p:tgtEl>
                                          <p:spTgt spid="134"/>
                                        </p:tgtEl>
                                        <p:attrNameLst>
                                          <p:attrName>r</p:attrName>
                                        </p:attrNameLst>
                                      </p:cBhvr>
                                    </p:animRot>
                                  </p:childTnLst>
                                </p:cTn>
                              </p:par>
                              <p:par>
                                <p:cTn id="462" presetID="8" presetClass="emph" presetSubtype="0" fill="hold" grpId="1" nodeType="withEffect">
                                  <p:stCondLst>
                                    <p:cond delay="0"/>
                                  </p:stCondLst>
                                  <p:childTnLst>
                                    <p:animRot by="21600000">
                                      <p:cBhvr>
                                        <p:cTn id="463" dur="3000" fill="hold"/>
                                        <p:tgtEl>
                                          <p:spTgt spid="135"/>
                                        </p:tgtEl>
                                        <p:attrNameLst>
                                          <p:attrName>r</p:attrName>
                                        </p:attrNameLst>
                                      </p:cBhvr>
                                    </p:animRot>
                                  </p:childTnLst>
                                </p:cTn>
                              </p:par>
                              <p:par>
                                <p:cTn id="464" presetID="8" presetClass="emph" presetSubtype="0" fill="hold" grpId="1" nodeType="withEffect">
                                  <p:stCondLst>
                                    <p:cond delay="0"/>
                                  </p:stCondLst>
                                  <p:childTnLst>
                                    <p:animRot by="21600000">
                                      <p:cBhvr>
                                        <p:cTn id="465" dur="3000" fill="hold"/>
                                        <p:tgtEl>
                                          <p:spTgt spid="136"/>
                                        </p:tgtEl>
                                        <p:attrNameLst>
                                          <p:attrName>r</p:attrName>
                                        </p:attrNameLst>
                                      </p:cBhvr>
                                    </p:animRot>
                                  </p:childTnLst>
                                </p:cTn>
                              </p:par>
                              <p:par>
                                <p:cTn id="466" presetID="8" presetClass="emph" presetSubtype="0" fill="hold" grpId="1" nodeType="withEffect">
                                  <p:stCondLst>
                                    <p:cond delay="0"/>
                                  </p:stCondLst>
                                  <p:childTnLst>
                                    <p:animRot by="21600000">
                                      <p:cBhvr>
                                        <p:cTn id="467" dur="3000" fill="hold"/>
                                        <p:tgtEl>
                                          <p:spTgt spid="137"/>
                                        </p:tgtEl>
                                        <p:attrNameLst>
                                          <p:attrName>r</p:attrName>
                                        </p:attrNameLst>
                                      </p:cBhvr>
                                    </p:animRot>
                                  </p:childTnLst>
                                </p:cTn>
                              </p:par>
                              <p:par>
                                <p:cTn id="468" presetID="8" presetClass="emph" presetSubtype="0" fill="hold" grpId="1" nodeType="withEffect">
                                  <p:stCondLst>
                                    <p:cond delay="0"/>
                                  </p:stCondLst>
                                  <p:childTnLst>
                                    <p:animRot by="21600000">
                                      <p:cBhvr>
                                        <p:cTn id="469" dur="3000" fill="hold"/>
                                        <p:tgtEl>
                                          <p:spTgt spid="138"/>
                                        </p:tgtEl>
                                        <p:attrNameLst>
                                          <p:attrName>r</p:attrName>
                                        </p:attrNameLst>
                                      </p:cBhvr>
                                    </p:animRot>
                                  </p:childTnLst>
                                </p:cTn>
                              </p:par>
                              <p:par>
                                <p:cTn id="470" presetID="8" presetClass="emph" presetSubtype="0" fill="hold" grpId="1" nodeType="withEffect">
                                  <p:stCondLst>
                                    <p:cond delay="0"/>
                                  </p:stCondLst>
                                  <p:childTnLst>
                                    <p:animRot by="21600000">
                                      <p:cBhvr>
                                        <p:cTn id="471" dur="3000" fill="hold"/>
                                        <p:tgtEl>
                                          <p:spTgt spid="139"/>
                                        </p:tgtEl>
                                        <p:attrNameLst>
                                          <p:attrName>r</p:attrName>
                                        </p:attrNameLst>
                                      </p:cBhvr>
                                    </p:animRot>
                                  </p:childTnLst>
                                </p:cTn>
                              </p:par>
                              <p:par>
                                <p:cTn id="472" presetID="8" presetClass="emph" presetSubtype="0" fill="hold" grpId="1" nodeType="withEffect">
                                  <p:stCondLst>
                                    <p:cond delay="0"/>
                                  </p:stCondLst>
                                  <p:childTnLst>
                                    <p:animRot by="21600000">
                                      <p:cBhvr>
                                        <p:cTn id="473" dur="3000" fill="hold"/>
                                        <p:tgtEl>
                                          <p:spTgt spid="140"/>
                                        </p:tgtEl>
                                        <p:attrNameLst>
                                          <p:attrName>r</p:attrName>
                                        </p:attrNameLst>
                                      </p:cBhvr>
                                    </p:animRot>
                                  </p:childTnLst>
                                </p:cTn>
                              </p:par>
                              <p:par>
                                <p:cTn id="474" presetID="8" presetClass="emph" presetSubtype="0" fill="hold" grpId="1" nodeType="withEffect">
                                  <p:stCondLst>
                                    <p:cond delay="0"/>
                                  </p:stCondLst>
                                  <p:childTnLst>
                                    <p:animRot by="21600000">
                                      <p:cBhvr>
                                        <p:cTn id="475" dur="3000" fill="hold"/>
                                        <p:tgtEl>
                                          <p:spTgt spid="141"/>
                                        </p:tgtEl>
                                        <p:attrNameLst>
                                          <p:attrName>r</p:attrName>
                                        </p:attrNameLst>
                                      </p:cBhvr>
                                    </p:animRot>
                                  </p:childTnLst>
                                </p:cTn>
                              </p:par>
                              <p:par>
                                <p:cTn id="476" presetID="8" presetClass="emph" presetSubtype="0" fill="hold" grpId="1" nodeType="withEffect">
                                  <p:stCondLst>
                                    <p:cond delay="0"/>
                                  </p:stCondLst>
                                  <p:childTnLst>
                                    <p:animRot by="21600000">
                                      <p:cBhvr>
                                        <p:cTn id="477" dur="3000" fill="hold"/>
                                        <p:tgtEl>
                                          <p:spTgt spid="142"/>
                                        </p:tgtEl>
                                        <p:attrNameLst>
                                          <p:attrName>r</p:attrName>
                                        </p:attrNameLst>
                                      </p:cBhvr>
                                    </p:animRot>
                                  </p:childTnLst>
                                </p:cTn>
                              </p:par>
                              <p:par>
                                <p:cTn id="478" presetID="8" presetClass="emph" presetSubtype="0" fill="hold" grpId="1" nodeType="withEffect">
                                  <p:stCondLst>
                                    <p:cond delay="0"/>
                                  </p:stCondLst>
                                  <p:childTnLst>
                                    <p:animRot by="21600000">
                                      <p:cBhvr>
                                        <p:cTn id="479" dur="3000" fill="hold"/>
                                        <p:tgtEl>
                                          <p:spTgt spid="143"/>
                                        </p:tgtEl>
                                        <p:attrNameLst>
                                          <p:attrName>r</p:attrName>
                                        </p:attrNameLst>
                                      </p:cBhvr>
                                    </p:animRot>
                                  </p:childTnLst>
                                </p:cTn>
                              </p:par>
                              <p:par>
                                <p:cTn id="480" presetID="8" presetClass="emph" presetSubtype="0" fill="hold" grpId="1" nodeType="withEffect">
                                  <p:stCondLst>
                                    <p:cond delay="0"/>
                                  </p:stCondLst>
                                  <p:childTnLst>
                                    <p:animRot by="21600000">
                                      <p:cBhvr>
                                        <p:cTn id="481" dur="3000" fill="hold"/>
                                        <p:tgtEl>
                                          <p:spTgt spid="144"/>
                                        </p:tgtEl>
                                        <p:attrNameLst>
                                          <p:attrName>r</p:attrName>
                                        </p:attrNameLst>
                                      </p:cBhvr>
                                    </p:animRot>
                                  </p:childTnLst>
                                </p:cTn>
                              </p:par>
                              <p:par>
                                <p:cTn id="482" presetID="8" presetClass="emph" presetSubtype="0" fill="hold" grpId="1" nodeType="withEffect">
                                  <p:stCondLst>
                                    <p:cond delay="0"/>
                                  </p:stCondLst>
                                  <p:childTnLst>
                                    <p:animRot by="21600000">
                                      <p:cBhvr>
                                        <p:cTn id="483" dur="3000" fill="hold"/>
                                        <p:tgtEl>
                                          <p:spTgt spid="145"/>
                                        </p:tgtEl>
                                        <p:attrNameLst>
                                          <p:attrName>r</p:attrName>
                                        </p:attrNameLst>
                                      </p:cBhvr>
                                    </p:animRot>
                                  </p:childTnLst>
                                </p:cTn>
                              </p:par>
                              <p:par>
                                <p:cTn id="484" presetID="8" presetClass="emph" presetSubtype="0" fill="hold" grpId="1" nodeType="withEffect">
                                  <p:stCondLst>
                                    <p:cond delay="0"/>
                                  </p:stCondLst>
                                  <p:childTnLst>
                                    <p:animRot by="21600000">
                                      <p:cBhvr>
                                        <p:cTn id="485" dur="3000" fill="hold"/>
                                        <p:tgtEl>
                                          <p:spTgt spid="146"/>
                                        </p:tgtEl>
                                        <p:attrNameLst>
                                          <p:attrName>r</p:attrName>
                                        </p:attrNameLst>
                                      </p:cBhvr>
                                    </p:animRot>
                                  </p:childTnLst>
                                </p:cTn>
                              </p:par>
                              <p:par>
                                <p:cTn id="486" presetID="8" presetClass="emph" presetSubtype="0" fill="hold" grpId="1" nodeType="withEffect">
                                  <p:stCondLst>
                                    <p:cond delay="0"/>
                                  </p:stCondLst>
                                  <p:childTnLst>
                                    <p:animRot by="21600000">
                                      <p:cBhvr>
                                        <p:cTn id="487" dur="3000" fill="hold"/>
                                        <p:tgtEl>
                                          <p:spTgt spid="147"/>
                                        </p:tgtEl>
                                        <p:attrNameLst>
                                          <p:attrName>r</p:attrName>
                                        </p:attrNameLst>
                                      </p:cBhvr>
                                    </p:animRot>
                                  </p:childTnLst>
                                </p:cTn>
                              </p:par>
                              <p:par>
                                <p:cTn id="488" presetID="8" presetClass="emph" presetSubtype="0" fill="hold" grpId="1" nodeType="withEffect">
                                  <p:stCondLst>
                                    <p:cond delay="0"/>
                                  </p:stCondLst>
                                  <p:childTnLst>
                                    <p:animRot by="21600000">
                                      <p:cBhvr>
                                        <p:cTn id="489" dur="3000" fill="hold"/>
                                        <p:tgtEl>
                                          <p:spTgt spid="148"/>
                                        </p:tgtEl>
                                        <p:attrNameLst>
                                          <p:attrName>r</p:attrName>
                                        </p:attrNameLst>
                                      </p:cBhvr>
                                    </p:animRot>
                                  </p:childTnLst>
                                </p:cTn>
                              </p:par>
                              <p:par>
                                <p:cTn id="490" presetID="8" presetClass="emph" presetSubtype="0" fill="hold" grpId="1" nodeType="withEffect">
                                  <p:stCondLst>
                                    <p:cond delay="0"/>
                                  </p:stCondLst>
                                  <p:childTnLst>
                                    <p:animRot by="21600000">
                                      <p:cBhvr>
                                        <p:cTn id="491" dur="3000" fill="hold"/>
                                        <p:tgtEl>
                                          <p:spTgt spid="149"/>
                                        </p:tgtEl>
                                        <p:attrNameLst>
                                          <p:attrName>r</p:attrName>
                                        </p:attrNameLst>
                                      </p:cBhvr>
                                    </p:animRot>
                                  </p:childTnLst>
                                </p:cTn>
                              </p:par>
                              <p:par>
                                <p:cTn id="492" presetID="8" presetClass="emph" presetSubtype="0" fill="hold" grpId="1" nodeType="withEffect">
                                  <p:stCondLst>
                                    <p:cond delay="0"/>
                                  </p:stCondLst>
                                  <p:childTnLst>
                                    <p:animRot by="21600000">
                                      <p:cBhvr>
                                        <p:cTn id="493" dur="3000" fill="hold"/>
                                        <p:tgtEl>
                                          <p:spTgt spid="150"/>
                                        </p:tgtEl>
                                        <p:attrNameLst>
                                          <p:attrName>r</p:attrName>
                                        </p:attrNameLst>
                                      </p:cBhvr>
                                    </p:animRot>
                                  </p:childTnLst>
                                </p:cTn>
                              </p:par>
                              <p:par>
                                <p:cTn id="494" presetID="8" presetClass="emph" presetSubtype="0" fill="hold" grpId="1" nodeType="withEffect">
                                  <p:stCondLst>
                                    <p:cond delay="0"/>
                                  </p:stCondLst>
                                  <p:childTnLst>
                                    <p:animRot by="21600000">
                                      <p:cBhvr>
                                        <p:cTn id="495" dur="3000" fill="hold"/>
                                        <p:tgtEl>
                                          <p:spTgt spid="151"/>
                                        </p:tgtEl>
                                        <p:attrNameLst>
                                          <p:attrName>r</p:attrName>
                                        </p:attrNameLst>
                                      </p:cBhvr>
                                    </p:animRot>
                                  </p:childTnLst>
                                </p:cTn>
                              </p:par>
                              <p:par>
                                <p:cTn id="496" presetID="8" presetClass="emph" presetSubtype="0" fill="hold" grpId="1" nodeType="withEffect">
                                  <p:stCondLst>
                                    <p:cond delay="0"/>
                                  </p:stCondLst>
                                  <p:childTnLst>
                                    <p:animRot by="21600000">
                                      <p:cBhvr>
                                        <p:cTn id="497" dur="3000" fill="hold"/>
                                        <p:tgtEl>
                                          <p:spTgt spid="152"/>
                                        </p:tgtEl>
                                        <p:attrNameLst>
                                          <p:attrName>r</p:attrName>
                                        </p:attrNameLst>
                                      </p:cBhvr>
                                    </p:animRot>
                                  </p:childTnLst>
                                </p:cTn>
                              </p:par>
                              <p:par>
                                <p:cTn id="498" presetID="8" presetClass="emph" presetSubtype="0" fill="hold" grpId="1" nodeType="withEffect">
                                  <p:stCondLst>
                                    <p:cond delay="0"/>
                                  </p:stCondLst>
                                  <p:childTnLst>
                                    <p:animRot by="21600000">
                                      <p:cBhvr>
                                        <p:cTn id="499" dur="3000" fill="hold"/>
                                        <p:tgtEl>
                                          <p:spTgt spid="153"/>
                                        </p:tgtEl>
                                        <p:attrNameLst>
                                          <p:attrName>r</p:attrName>
                                        </p:attrNameLst>
                                      </p:cBhvr>
                                    </p:animRot>
                                  </p:childTnLst>
                                </p:cTn>
                              </p:par>
                              <p:par>
                                <p:cTn id="500" presetID="8" presetClass="emph" presetSubtype="0" fill="hold" grpId="1" nodeType="withEffect">
                                  <p:stCondLst>
                                    <p:cond delay="0"/>
                                  </p:stCondLst>
                                  <p:childTnLst>
                                    <p:animRot by="21600000">
                                      <p:cBhvr>
                                        <p:cTn id="501" dur="3000" fill="hold"/>
                                        <p:tgtEl>
                                          <p:spTgt spid="154"/>
                                        </p:tgtEl>
                                        <p:attrNameLst>
                                          <p:attrName>r</p:attrName>
                                        </p:attrNameLst>
                                      </p:cBhvr>
                                    </p:animRot>
                                  </p:childTnLst>
                                </p:cTn>
                              </p:par>
                              <p:par>
                                <p:cTn id="502" presetID="8" presetClass="emph" presetSubtype="0" fill="hold" grpId="1" nodeType="withEffect">
                                  <p:stCondLst>
                                    <p:cond delay="0"/>
                                  </p:stCondLst>
                                  <p:childTnLst>
                                    <p:animRot by="21600000">
                                      <p:cBhvr>
                                        <p:cTn id="503" dur="3000" fill="hold"/>
                                        <p:tgtEl>
                                          <p:spTgt spid="155"/>
                                        </p:tgtEl>
                                        <p:attrNameLst>
                                          <p:attrName>r</p:attrName>
                                        </p:attrNameLst>
                                      </p:cBhvr>
                                    </p:animRot>
                                  </p:childTnLst>
                                </p:cTn>
                              </p:par>
                              <p:par>
                                <p:cTn id="504" presetID="8" presetClass="emph" presetSubtype="0" fill="hold" grpId="1" nodeType="withEffect">
                                  <p:stCondLst>
                                    <p:cond delay="0"/>
                                  </p:stCondLst>
                                  <p:childTnLst>
                                    <p:animRot by="21600000">
                                      <p:cBhvr>
                                        <p:cTn id="505" dur="3000" fill="hold"/>
                                        <p:tgtEl>
                                          <p:spTgt spid="156"/>
                                        </p:tgtEl>
                                        <p:attrNameLst>
                                          <p:attrName>r</p:attrName>
                                        </p:attrNameLst>
                                      </p:cBhvr>
                                    </p:animRot>
                                  </p:childTnLst>
                                </p:cTn>
                              </p:par>
                              <p:par>
                                <p:cTn id="506" presetID="8" presetClass="emph" presetSubtype="0" fill="hold" grpId="1" nodeType="withEffect">
                                  <p:stCondLst>
                                    <p:cond delay="0"/>
                                  </p:stCondLst>
                                  <p:childTnLst>
                                    <p:animRot by="21600000">
                                      <p:cBhvr>
                                        <p:cTn id="507" dur="3000" fill="hold"/>
                                        <p:tgtEl>
                                          <p:spTgt spid="157"/>
                                        </p:tgtEl>
                                        <p:attrNameLst>
                                          <p:attrName>r</p:attrName>
                                        </p:attrNameLst>
                                      </p:cBhvr>
                                    </p:animRot>
                                  </p:childTnLst>
                                </p:cTn>
                              </p:par>
                              <p:par>
                                <p:cTn id="508" presetID="8" presetClass="emph" presetSubtype="0" fill="hold" grpId="1" nodeType="withEffect">
                                  <p:stCondLst>
                                    <p:cond delay="0"/>
                                  </p:stCondLst>
                                  <p:childTnLst>
                                    <p:animRot by="21600000">
                                      <p:cBhvr>
                                        <p:cTn id="509" dur="3000" fill="hold"/>
                                        <p:tgtEl>
                                          <p:spTgt spid="158"/>
                                        </p:tgtEl>
                                        <p:attrNameLst>
                                          <p:attrName>r</p:attrName>
                                        </p:attrNameLst>
                                      </p:cBhvr>
                                    </p:animRot>
                                  </p:childTnLst>
                                </p:cTn>
                              </p:par>
                              <p:par>
                                <p:cTn id="510" presetID="8" presetClass="emph" presetSubtype="0" fill="hold" grpId="1" nodeType="withEffect">
                                  <p:stCondLst>
                                    <p:cond delay="0"/>
                                  </p:stCondLst>
                                  <p:childTnLst>
                                    <p:animRot by="21600000">
                                      <p:cBhvr>
                                        <p:cTn id="511" dur="3000" fill="hold"/>
                                        <p:tgtEl>
                                          <p:spTgt spid="159"/>
                                        </p:tgtEl>
                                        <p:attrNameLst>
                                          <p:attrName>r</p:attrName>
                                        </p:attrNameLst>
                                      </p:cBhvr>
                                    </p:animRot>
                                  </p:childTnLst>
                                </p:cTn>
                              </p:par>
                              <p:par>
                                <p:cTn id="512" presetID="8" presetClass="emph" presetSubtype="0" fill="hold" grpId="1" nodeType="withEffect">
                                  <p:stCondLst>
                                    <p:cond delay="0"/>
                                  </p:stCondLst>
                                  <p:childTnLst>
                                    <p:animRot by="21600000">
                                      <p:cBhvr>
                                        <p:cTn id="513" dur="3000" fill="hold"/>
                                        <p:tgtEl>
                                          <p:spTgt spid="160"/>
                                        </p:tgtEl>
                                        <p:attrNameLst>
                                          <p:attrName>r</p:attrName>
                                        </p:attrNameLst>
                                      </p:cBhvr>
                                    </p:animRot>
                                  </p:childTnLst>
                                </p:cTn>
                              </p:par>
                              <p:par>
                                <p:cTn id="514" presetID="8" presetClass="emph" presetSubtype="0" fill="hold" grpId="1" nodeType="withEffect">
                                  <p:stCondLst>
                                    <p:cond delay="0"/>
                                  </p:stCondLst>
                                  <p:childTnLst>
                                    <p:animRot by="21600000">
                                      <p:cBhvr>
                                        <p:cTn id="515" dur="3000" fill="hold"/>
                                        <p:tgtEl>
                                          <p:spTgt spid="161"/>
                                        </p:tgtEl>
                                        <p:attrNameLst>
                                          <p:attrName>r</p:attrName>
                                        </p:attrNameLst>
                                      </p:cBhvr>
                                    </p:animRot>
                                  </p:childTnLst>
                                </p:cTn>
                              </p:par>
                              <p:par>
                                <p:cTn id="516" presetID="8" presetClass="emph" presetSubtype="0" fill="hold" grpId="1" nodeType="withEffect">
                                  <p:stCondLst>
                                    <p:cond delay="0"/>
                                  </p:stCondLst>
                                  <p:childTnLst>
                                    <p:animRot by="21600000">
                                      <p:cBhvr>
                                        <p:cTn id="517" dur="3000" fill="hold"/>
                                        <p:tgtEl>
                                          <p:spTgt spid="162"/>
                                        </p:tgtEl>
                                        <p:attrNameLst>
                                          <p:attrName>r</p:attrName>
                                        </p:attrNameLst>
                                      </p:cBhvr>
                                    </p:animRot>
                                  </p:childTnLst>
                                </p:cTn>
                              </p:par>
                              <p:par>
                                <p:cTn id="518" presetID="8" presetClass="emph" presetSubtype="0" fill="hold" grpId="1" nodeType="withEffect">
                                  <p:stCondLst>
                                    <p:cond delay="0"/>
                                  </p:stCondLst>
                                  <p:childTnLst>
                                    <p:animRot by="21600000">
                                      <p:cBhvr>
                                        <p:cTn id="519" dur="3000" fill="hold"/>
                                        <p:tgtEl>
                                          <p:spTgt spid="163"/>
                                        </p:tgtEl>
                                        <p:attrNameLst>
                                          <p:attrName>r</p:attrName>
                                        </p:attrNameLst>
                                      </p:cBhvr>
                                    </p:animRot>
                                  </p:childTnLst>
                                </p:cTn>
                              </p:par>
                              <p:par>
                                <p:cTn id="520" presetID="8" presetClass="emph" presetSubtype="0" fill="hold" grpId="1" nodeType="withEffect">
                                  <p:stCondLst>
                                    <p:cond delay="0"/>
                                  </p:stCondLst>
                                  <p:childTnLst>
                                    <p:animRot by="21600000">
                                      <p:cBhvr>
                                        <p:cTn id="521" dur="3000" fill="hold"/>
                                        <p:tgtEl>
                                          <p:spTgt spid="164"/>
                                        </p:tgtEl>
                                        <p:attrNameLst>
                                          <p:attrName>r</p:attrName>
                                        </p:attrNameLst>
                                      </p:cBhvr>
                                    </p:animRot>
                                  </p:childTnLst>
                                </p:cTn>
                              </p:par>
                              <p:par>
                                <p:cTn id="522" presetID="8" presetClass="emph" presetSubtype="0" fill="hold" grpId="1" nodeType="withEffect">
                                  <p:stCondLst>
                                    <p:cond delay="0"/>
                                  </p:stCondLst>
                                  <p:childTnLst>
                                    <p:animRot by="21600000">
                                      <p:cBhvr>
                                        <p:cTn id="523" dur="3000" fill="hold"/>
                                        <p:tgtEl>
                                          <p:spTgt spid="165"/>
                                        </p:tgtEl>
                                        <p:attrNameLst>
                                          <p:attrName>r</p:attrName>
                                        </p:attrNameLst>
                                      </p:cBhvr>
                                    </p:animRot>
                                  </p:childTnLst>
                                </p:cTn>
                              </p:par>
                              <p:par>
                                <p:cTn id="524" presetID="8" presetClass="emph" presetSubtype="0" fill="hold" grpId="1" nodeType="withEffect">
                                  <p:stCondLst>
                                    <p:cond delay="0"/>
                                  </p:stCondLst>
                                  <p:childTnLst>
                                    <p:animRot by="21600000">
                                      <p:cBhvr>
                                        <p:cTn id="525" dur="3000" fill="hold"/>
                                        <p:tgtEl>
                                          <p:spTgt spid="166"/>
                                        </p:tgtEl>
                                        <p:attrNameLst>
                                          <p:attrName>r</p:attrName>
                                        </p:attrNameLst>
                                      </p:cBhvr>
                                    </p:animRot>
                                  </p:childTnLst>
                                </p:cTn>
                              </p:par>
                              <p:par>
                                <p:cTn id="526" presetID="8" presetClass="emph" presetSubtype="0" fill="hold" grpId="1" nodeType="withEffect">
                                  <p:stCondLst>
                                    <p:cond delay="0"/>
                                  </p:stCondLst>
                                  <p:childTnLst>
                                    <p:animRot by="21600000">
                                      <p:cBhvr>
                                        <p:cTn id="527" dur="3000" fill="hold"/>
                                        <p:tgtEl>
                                          <p:spTgt spid="167"/>
                                        </p:tgtEl>
                                        <p:attrNameLst>
                                          <p:attrName>r</p:attrName>
                                        </p:attrNameLst>
                                      </p:cBhvr>
                                    </p:animRot>
                                  </p:childTnLst>
                                </p:cTn>
                              </p:par>
                              <p:par>
                                <p:cTn id="528" presetID="8" presetClass="emph" presetSubtype="0" fill="hold" grpId="1" nodeType="withEffect">
                                  <p:stCondLst>
                                    <p:cond delay="0"/>
                                  </p:stCondLst>
                                  <p:childTnLst>
                                    <p:animRot by="21600000">
                                      <p:cBhvr>
                                        <p:cTn id="529" dur="3000" fill="hold"/>
                                        <p:tgtEl>
                                          <p:spTgt spid="168"/>
                                        </p:tgtEl>
                                        <p:attrNameLst>
                                          <p:attrName>r</p:attrName>
                                        </p:attrNameLst>
                                      </p:cBhvr>
                                    </p:animRot>
                                  </p:childTnLst>
                                </p:cTn>
                              </p:par>
                              <p:par>
                                <p:cTn id="530" presetID="8" presetClass="emph" presetSubtype="0" fill="hold" grpId="1" nodeType="withEffect">
                                  <p:stCondLst>
                                    <p:cond delay="0"/>
                                  </p:stCondLst>
                                  <p:childTnLst>
                                    <p:animRot by="21600000">
                                      <p:cBhvr>
                                        <p:cTn id="531" dur="3000" fill="hold"/>
                                        <p:tgtEl>
                                          <p:spTgt spid="169"/>
                                        </p:tgtEl>
                                        <p:attrNameLst>
                                          <p:attrName>r</p:attrName>
                                        </p:attrNameLst>
                                      </p:cBhvr>
                                    </p:animRot>
                                  </p:childTnLst>
                                </p:cTn>
                              </p:par>
                              <p:par>
                                <p:cTn id="532" presetID="8" presetClass="emph" presetSubtype="0" fill="hold" grpId="1" nodeType="withEffect">
                                  <p:stCondLst>
                                    <p:cond delay="0"/>
                                  </p:stCondLst>
                                  <p:childTnLst>
                                    <p:animRot by="21600000">
                                      <p:cBhvr>
                                        <p:cTn id="533" dur="3000" fill="hold"/>
                                        <p:tgtEl>
                                          <p:spTgt spid="170"/>
                                        </p:tgtEl>
                                        <p:attrNameLst>
                                          <p:attrName>r</p:attrName>
                                        </p:attrNameLst>
                                      </p:cBhvr>
                                    </p:animRot>
                                  </p:childTnLst>
                                </p:cTn>
                              </p:par>
                              <p:par>
                                <p:cTn id="534" presetID="8" presetClass="emph" presetSubtype="0" fill="hold" grpId="1" nodeType="withEffect">
                                  <p:stCondLst>
                                    <p:cond delay="0"/>
                                  </p:stCondLst>
                                  <p:childTnLst>
                                    <p:animRot by="21600000">
                                      <p:cBhvr>
                                        <p:cTn id="535" dur="3000" fill="hold"/>
                                        <p:tgtEl>
                                          <p:spTgt spid="171"/>
                                        </p:tgtEl>
                                        <p:attrNameLst>
                                          <p:attrName>r</p:attrName>
                                        </p:attrNameLst>
                                      </p:cBhvr>
                                    </p:animRot>
                                  </p:childTnLst>
                                </p:cTn>
                              </p:par>
                              <p:par>
                                <p:cTn id="536" presetID="8" presetClass="emph" presetSubtype="0" fill="hold" grpId="1" nodeType="withEffect">
                                  <p:stCondLst>
                                    <p:cond delay="0"/>
                                  </p:stCondLst>
                                  <p:childTnLst>
                                    <p:animRot by="21600000">
                                      <p:cBhvr>
                                        <p:cTn id="537" dur="3000" fill="hold"/>
                                        <p:tgtEl>
                                          <p:spTgt spid="172"/>
                                        </p:tgtEl>
                                        <p:attrNameLst>
                                          <p:attrName>r</p:attrName>
                                        </p:attrNameLst>
                                      </p:cBhvr>
                                    </p:animRot>
                                  </p:childTnLst>
                                </p:cTn>
                              </p:par>
                              <p:par>
                                <p:cTn id="538" presetID="8" presetClass="emph" presetSubtype="0" fill="hold" grpId="1" nodeType="withEffect">
                                  <p:stCondLst>
                                    <p:cond delay="0"/>
                                  </p:stCondLst>
                                  <p:childTnLst>
                                    <p:animRot by="21600000">
                                      <p:cBhvr>
                                        <p:cTn id="539" dur="3000" fill="hold"/>
                                        <p:tgtEl>
                                          <p:spTgt spid="173"/>
                                        </p:tgtEl>
                                        <p:attrNameLst>
                                          <p:attrName>r</p:attrName>
                                        </p:attrNameLst>
                                      </p:cBhvr>
                                    </p:animRot>
                                  </p:childTnLst>
                                </p:cTn>
                              </p:par>
                              <p:par>
                                <p:cTn id="540" presetID="8" presetClass="emph" presetSubtype="0" fill="hold" grpId="1" nodeType="withEffect">
                                  <p:stCondLst>
                                    <p:cond delay="0"/>
                                  </p:stCondLst>
                                  <p:childTnLst>
                                    <p:animRot by="21600000">
                                      <p:cBhvr>
                                        <p:cTn id="541" dur="3000" fill="hold"/>
                                        <p:tgtEl>
                                          <p:spTgt spid="174"/>
                                        </p:tgtEl>
                                        <p:attrNameLst>
                                          <p:attrName>r</p:attrName>
                                        </p:attrNameLst>
                                      </p:cBhvr>
                                    </p:animRot>
                                  </p:childTnLst>
                                </p:cTn>
                              </p:par>
                              <p:par>
                                <p:cTn id="542" presetID="8" presetClass="emph" presetSubtype="0" fill="hold" grpId="1" nodeType="withEffect">
                                  <p:stCondLst>
                                    <p:cond delay="0"/>
                                  </p:stCondLst>
                                  <p:childTnLst>
                                    <p:animRot by="21600000">
                                      <p:cBhvr>
                                        <p:cTn id="543" dur="3000" fill="hold"/>
                                        <p:tgtEl>
                                          <p:spTgt spid="175"/>
                                        </p:tgtEl>
                                        <p:attrNameLst>
                                          <p:attrName>r</p:attrName>
                                        </p:attrNameLst>
                                      </p:cBhvr>
                                    </p:animRot>
                                  </p:childTnLst>
                                </p:cTn>
                              </p:par>
                              <p:par>
                                <p:cTn id="544" presetID="8" presetClass="emph" presetSubtype="0" fill="hold" grpId="1" nodeType="withEffect">
                                  <p:stCondLst>
                                    <p:cond delay="0"/>
                                  </p:stCondLst>
                                  <p:childTnLst>
                                    <p:animRot by="21600000">
                                      <p:cBhvr>
                                        <p:cTn id="545" dur="3000" fill="hold"/>
                                        <p:tgtEl>
                                          <p:spTgt spid="176"/>
                                        </p:tgtEl>
                                        <p:attrNameLst>
                                          <p:attrName>r</p:attrName>
                                        </p:attrNameLst>
                                      </p:cBhvr>
                                    </p:animRot>
                                  </p:childTnLst>
                                </p:cTn>
                              </p:par>
                              <p:par>
                                <p:cTn id="546" presetID="8" presetClass="emph" presetSubtype="0" fill="hold" grpId="1" nodeType="withEffect">
                                  <p:stCondLst>
                                    <p:cond delay="0"/>
                                  </p:stCondLst>
                                  <p:childTnLst>
                                    <p:animRot by="21600000">
                                      <p:cBhvr>
                                        <p:cTn id="547" dur="3000" fill="hold"/>
                                        <p:tgtEl>
                                          <p:spTgt spid="177"/>
                                        </p:tgtEl>
                                        <p:attrNameLst>
                                          <p:attrName>r</p:attrName>
                                        </p:attrNameLst>
                                      </p:cBhvr>
                                    </p:animRot>
                                  </p:childTnLst>
                                </p:cTn>
                              </p:par>
                              <p:par>
                                <p:cTn id="548" presetID="8" presetClass="emph" presetSubtype="0" fill="hold" grpId="1" nodeType="withEffect">
                                  <p:stCondLst>
                                    <p:cond delay="0"/>
                                  </p:stCondLst>
                                  <p:childTnLst>
                                    <p:animRot by="21600000">
                                      <p:cBhvr>
                                        <p:cTn id="549" dur="3000" fill="hold"/>
                                        <p:tgtEl>
                                          <p:spTgt spid="178"/>
                                        </p:tgtEl>
                                        <p:attrNameLst>
                                          <p:attrName>r</p:attrName>
                                        </p:attrNameLst>
                                      </p:cBhvr>
                                    </p:animRot>
                                  </p:childTnLst>
                                </p:cTn>
                              </p:par>
                              <p:par>
                                <p:cTn id="550" presetID="8" presetClass="emph" presetSubtype="0" fill="hold" grpId="1" nodeType="withEffect">
                                  <p:stCondLst>
                                    <p:cond delay="0"/>
                                  </p:stCondLst>
                                  <p:childTnLst>
                                    <p:animRot by="21600000">
                                      <p:cBhvr>
                                        <p:cTn id="551" dur="3000" fill="hold"/>
                                        <p:tgtEl>
                                          <p:spTgt spid="179"/>
                                        </p:tgtEl>
                                        <p:attrNameLst>
                                          <p:attrName>r</p:attrName>
                                        </p:attrNameLst>
                                      </p:cBhvr>
                                    </p:animRot>
                                  </p:childTnLst>
                                </p:cTn>
                              </p:par>
                              <p:par>
                                <p:cTn id="552" presetID="8" presetClass="emph" presetSubtype="0" fill="hold" grpId="1" nodeType="withEffect">
                                  <p:stCondLst>
                                    <p:cond delay="0"/>
                                  </p:stCondLst>
                                  <p:childTnLst>
                                    <p:animRot by="21600000">
                                      <p:cBhvr>
                                        <p:cTn id="553" dur="3000" fill="hold"/>
                                        <p:tgtEl>
                                          <p:spTgt spid="180"/>
                                        </p:tgtEl>
                                        <p:attrNameLst>
                                          <p:attrName>r</p:attrName>
                                        </p:attrNameLst>
                                      </p:cBhvr>
                                    </p:animRot>
                                  </p:childTnLst>
                                </p:cTn>
                              </p:par>
                              <p:par>
                                <p:cTn id="554" presetID="8" presetClass="emph" presetSubtype="0" fill="hold" grpId="1" nodeType="withEffect">
                                  <p:stCondLst>
                                    <p:cond delay="0"/>
                                  </p:stCondLst>
                                  <p:childTnLst>
                                    <p:animRot by="21600000">
                                      <p:cBhvr>
                                        <p:cTn id="555" dur="3000" fill="hold"/>
                                        <p:tgtEl>
                                          <p:spTgt spid="181"/>
                                        </p:tgtEl>
                                        <p:attrNameLst>
                                          <p:attrName>r</p:attrName>
                                        </p:attrNameLst>
                                      </p:cBhvr>
                                    </p:animRot>
                                  </p:childTnLst>
                                </p:cTn>
                              </p:par>
                              <p:par>
                                <p:cTn id="556" presetID="8" presetClass="emph" presetSubtype="0" fill="hold" grpId="1" nodeType="withEffect">
                                  <p:stCondLst>
                                    <p:cond delay="0"/>
                                  </p:stCondLst>
                                  <p:childTnLst>
                                    <p:animRot by="21600000">
                                      <p:cBhvr>
                                        <p:cTn id="557" dur="3000" fill="hold"/>
                                        <p:tgtEl>
                                          <p:spTgt spid="182"/>
                                        </p:tgtEl>
                                        <p:attrNameLst>
                                          <p:attrName>r</p:attrName>
                                        </p:attrNameLst>
                                      </p:cBhvr>
                                    </p:animRot>
                                  </p:childTnLst>
                                </p:cTn>
                              </p:par>
                              <p:par>
                                <p:cTn id="558" presetID="8" presetClass="emph" presetSubtype="0" fill="hold" grpId="1" nodeType="withEffect">
                                  <p:stCondLst>
                                    <p:cond delay="0"/>
                                  </p:stCondLst>
                                  <p:childTnLst>
                                    <p:animRot by="21600000">
                                      <p:cBhvr>
                                        <p:cTn id="559" dur="3000" fill="hold"/>
                                        <p:tgtEl>
                                          <p:spTgt spid="183"/>
                                        </p:tgtEl>
                                        <p:attrNameLst>
                                          <p:attrName>r</p:attrName>
                                        </p:attrNameLst>
                                      </p:cBhvr>
                                    </p:animRot>
                                  </p:childTnLst>
                                </p:cTn>
                              </p:par>
                              <p:par>
                                <p:cTn id="560" presetID="8" presetClass="emph" presetSubtype="0" fill="hold" grpId="1" nodeType="withEffect">
                                  <p:stCondLst>
                                    <p:cond delay="0"/>
                                  </p:stCondLst>
                                  <p:childTnLst>
                                    <p:animRot by="21600000">
                                      <p:cBhvr>
                                        <p:cTn id="561" dur="3000" fill="hold"/>
                                        <p:tgtEl>
                                          <p:spTgt spid="184"/>
                                        </p:tgtEl>
                                        <p:attrNameLst>
                                          <p:attrName>r</p:attrName>
                                        </p:attrNameLst>
                                      </p:cBhvr>
                                    </p:animRot>
                                  </p:childTnLst>
                                </p:cTn>
                              </p:par>
                              <p:par>
                                <p:cTn id="562" presetID="8" presetClass="emph" presetSubtype="0" fill="hold" grpId="1" nodeType="withEffect">
                                  <p:stCondLst>
                                    <p:cond delay="0"/>
                                  </p:stCondLst>
                                  <p:childTnLst>
                                    <p:animRot by="21600000">
                                      <p:cBhvr>
                                        <p:cTn id="563" dur="3000" fill="hold"/>
                                        <p:tgtEl>
                                          <p:spTgt spid="185"/>
                                        </p:tgtEl>
                                        <p:attrNameLst>
                                          <p:attrName>r</p:attrName>
                                        </p:attrNameLst>
                                      </p:cBhvr>
                                    </p:animRot>
                                  </p:childTnLst>
                                </p:cTn>
                              </p:par>
                              <p:par>
                                <p:cTn id="564" presetID="8" presetClass="emph" presetSubtype="0" fill="hold" grpId="1" nodeType="withEffect">
                                  <p:stCondLst>
                                    <p:cond delay="0"/>
                                  </p:stCondLst>
                                  <p:childTnLst>
                                    <p:animRot by="21600000">
                                      <p:cBhvr>
                                        <p:cTn id="565" dur="3000" fill="hold"/>
                                        <p:tgtEl>
                                          <p:spTgt spid="186"/>
                                        </p:tgtEl>
                                        <p:attrNameLst>
                                          <p:attrName>r</p:attrName>
                                        </p:attrNameLst>
                                      </p:cBhvr>
                                    </p:animRot>
                                  </p:childTnLst>
                                </p:cTn>
                              </p:par>
                              <p:par>
                                <p:cTn id="566" presetID="8" presetClass="emph" presetSubtype="0" fill="hold" grpId="1" nodeType="withEffect">
                                  <p:stCondLst>
                                    <p:cond delay="0"/>
                                  </p:stCondLst>
                                  <p:childTnLst>
                                    <p:animRot by="21600000">
                                      <p:cBhvr>
                                        <p:cTn id="567" dur="3000" fill="hold"/>
                                        <p:tgtEl>
                                          <p:spTgt spid="187"/>
                                        </p:tgtEl>
                                        <p:attrNameLst>
                                          <p:attrName>r</p:attrName>
                                        </p:attrNameLst>
                                      </p:cBhvr>
                                    </p:animRot>
                                  </p:childTnLst>
                                </p:cTn>
                              </p:par>
                              <p:par>
                                <p:cTn id="568" presetID="8" presetClass="emph" presetSubtype="0" fill="hold" grpId="1" nodeType="withEffect">
                                  <p:stCondLst>
                                    <p:cond delay="0"/>
                                  </p:stCondLst>
                                  <p:childTnLst>
                                    <p:animRot by="21600000">
                                      <p:cBhvr>
                                        <p:cTn id="569" dur="3000" fill="hold"/>
                                        <p:tgtEl>
                                          <p:spTgt spid="188"/>
                                        </p:tgtEl>
                                        <p:attrNameLst>
                                          <p:attrName>r</p:attrName>
                                        </p:attrNameLst>
                                      </p:cBhvr>
                                    </p:animRot>
                                  </p:childTnLst>
                                </p:cTn>
                              </p:par>
                              <p:par>
                                <p:cTn id="570" presetID="8" presetClass="emph" presetSubtype="0" fill="hold" grpId="1" nodeType="withEffect">
                                  <p:stCondLst>
                                    <p:cond delay="0"/>
                                  </p:stCondLst>
                                  <p:childTnLst>
                                    <p:animRot by="21600000">
                                      <p:cBhvr>
                                        <p:cTn id="571" dur="3000" fill="hold"/>
                                        <p:tgtEl>
                                          <p:spTgt spid="189"/>
                                        </p:tgtEl>
                                        <p:attrNameLst>
                                          <p:attrName>r</p:attrName>
                                        </p:attrNameLst>
                                      </p:cBhvr>
                                    </p:animRot>
                                  </p:childTnLst>
                                </p:cTn>
                              </p:par>
                              <p:par>
                                <p:cTn id="572" presetID="8" presetClass="emph" presetSubtype="0" fill="hold" grpId="1" nodeType="withEffect">
                                  <p:stCondLst>
                                    <p:cond delay="0"/>
                                  </p:stCondLst>
                                  <p:childTnLst>
                                    <p:animRot by="21600000">
                                      <p:cBhvr>
                                        <p:cTn id="573" dur="3000" fill="hold"/>
                                        <p:tgtEl>
                                          <p:spTgt spid="190"/>
                                        </p:tgtEl>
                                        <p:attrNameLst>
                                          <p:attrName>r</p:attrName>
                                        </p:attrNameLst>
                                      </p:cBhvr>
                                    </p:animRot>
                                  </p:childTnLst>
                                </p:cTn>
                              </p:par>
                              <p:par>
                                <p:cTn id="574" presetID="8" presetClass="emph" presetSubtype="0" fill="hold" grpId="1" nodeType="withEffect">
                                  <p:stCondLst>
                                    <p:cond delay="0"/>
                                  </p:stCondLst>
                                  <p:childTnLst>
                                    <p:animRot by="21600000">
                                      <p:cBhvr>
                                        <p:cTn id="575" dur="3000" fill="hold"/>
                                        <p:tgtEl>
                                          <p:spTgt spid="191"/>
                                        </p:tgtEl>
                                        <p:attrNameLst>
                                          <p:attrName>r</p:attrName>
                                        </p:attrNameLst>
                                      </p:cBhvr>
                                    </p:animRot>
                                  </p:childTnLst>
                                </p:cTn>
                              </p:par>
                              <p:par>
                                <p:cTn id="576" presetID="8" presetClass="emph" presetSubtype="0" fill="hold" grpId="1" nodeType="withEffect">
                                  <p:stCondLst>
                                    <p:cond delay="0"/>
                                  </p:stCondLst>
                                  <p:childTnLst>
                                    <p:animRot by="21600000">
                                      <p:cBhvr>
                                        <p:cTn id="577" dur="3000" fill="hold"/>
                                        <p:tgtEl>
                                          <p:spTgt spid="192"/>
                                        </p:tgtEl>
                                        <p:attrNameLst>
                                          <p:attrName>r</p:attrName>
                                        </p:attrNameLst>
                                      </p:cBhvr>
                                    </p:animRot>
                                  </p:childTnLst>
                                </p:cTn>
                              </p:par>
                              <p:par>
                                <p:cTn id="578" presetID="8" presetClass="emph" presetSubtype="0" fill="hold" grpId="1" nodeType="withEffect">
                                  <p:stCondLst>
                                    <p:cond delay="0"/>
                                  </p:stCondLst>
                                  <p:childTnLst>
                                    <p:animRot by="21600000">
                                      <p:cBhvr>
                                        <p:cTn id="579" dur="3000" fill="hold"/>
                                        <p:tgtEl>
                                          <p:spTgt spid="193"/>
                                        </p:tgtEl>
                                        <p:attrNameLst>
                                          <p:attrName>r</p:attrName>
                                        </p:attrNameLst>
                                      </p:cBhvr>
                                    </p:animRot>
                                  </p:childTnLst>
                                </p:cTn>
                              </p:par>
                              <p:par>
                                <p:cTn id="580" presetID="8" presetClass="emph" presetSubtype="0" fill="hold" grpId="1" nodeType="withEffect">
                                  <p:stCondLst>
                                    <p:cond delay="0"/>
                                  </p:stCondLst>
                                  <p:childTnLst>
                                    <p:animRot by="21600000">
                                      <p:cBhvr>
                                        <p:cTn id="581" dur="3000" fill="hold"/>
                                        <p:tgtEl>
                                          <p:spTgt spid="194"/>
                                        </p:tgtEl>
                                        <p:attrNameLst>
                                          <p:attrName>r</p:attrName>
                                        </p:attrNameLst>
                                      </p:cBhvr>
                                    </p:animRot>
                                  </p:childTnLst>
                                </p:cTn>
                              </p:par>
                              <p:par>
                                <p:cTn id="582" presetID="8" presetClass="emph" presetSubtype="0" fill="hold" grpId="1" nodeType="withEffect">
                                  <p:stCondLst>
                                    <p:cond delay="0"/>
                                  </p:stCondLst>
                                  <p:childTnLst>
                                    <p:animRot by="21600000">
                                      <p:cBhvr>
                                        <p:cTn id="583" dur="3000" fill="hold"/>
                                        <p:tgtEl>
                                          <p:spTgt spid="195"/>
                                        </p:tgtEl>
                                        <p:attrNameLst>
                                          <p:attrName>r</p:attrName>
                                        </p:attrNameLst>
                                      </p:cBhvr>
                                    </p:animRot>
                                  </p:childTnLst>
                                </p:cTn>
                              </p:par>
                              <p:par>
                                <p:cTn id="584" presetID="8" presetClass="emph" presetSubtype="0" fill="hold" grpId="1" nodeType="withEffect">
                                  <p:stCondLst>
                                    <p:cond delay="0"/>
                                  </p:stCondLst>
                                  <p:childTnLst>
                                    <p:animRot by="21600000">
                                      <p:cBhvr>
                                        <p:cTn id="585" dur="3000" fill="hold"/>
                                        <p:tgtEl>
                                          <p:spTgt spid="196"/>
                                        </p:tgtEl>
                                        <p:attrNameLst>
                                          <p:attrName>r</p:attrName>
                                        </p:attrNameLst>
                                      </p:cBhvr>
                                    </p:animRot>
                                  </p:childTnLst>
                                </p:cTn>
                              </p:par>
                              <p:par>
                                <p:cTn id="586" presetID="8" presetClass="emph" presetSubtype="0" fill="hold" grpId="1" nodeType="withEffect">
                                  <p:stCondLst>
                                    <p:cond delay="0"/>
                                  </p:stCondLst>
                                  <p:childTnLst>
                                    <p:animRot by="21600000">
                                      <p:cBhvr>
                                        <p:cTn id="587" dur="3000" fill="hold"/>
                                        <p:tgtEl>
                                          <p:spTgt spid="197"/>
                                        </p:tgtEl>
                                        <p:attrNameLst>
                                          <p:attrName>r</p:attrName>
                                        </p:attrNameLst>
                                      </p:cBhvr>
                                    </p:animRot>
                                  </p:childTnLst>
                                </p:cTn>
                              </p:par>
                              <p:par>
                                <p:cTn id="588" presetID="8" presetClass="emph" presetSubtype="0" fill="hold" grpId="1" nodeType="withEffect">
                                  <p:stCondLst>
                                    <p:cond delay="0"/>
                                  </p:stCondLst>
                                  <p:childTnLst>
                                    <p:animRot by="21600000">
                                      <p:cBhvr>
                                        <p:cTn id="589" dur="3000" fill="hold"/>
                                        <p:tgtEl>
                                          <p:spTgt spid="198"/>
                                        </p:tgtEl>
                                        <p:attrNameLst>
                                          <p:attrName>r</p:attrName>
                                        </p:attrNameLst>
                                      </p:cBhvr>
                                    </p:animRot>
                                  </p:childTnLst>
                                </p:cTn>
                              </p:par>
                              <p:par>
                                <p:cTn id="590" presetID="8" presetClass="emph" presetSubtype="0" fill="hold" grpId="1" nodeType="withEffect">
                                  <p:stCondLst>
                                    <p:cond delay="0"/>
                                  </p:stCondLst>
                                  <p:childTnLst>
                                    <p:animRot by="21600000">
                                      <p:cBhvr>
                                        <p:cTn id="591" dur="3000" fill="hold"/>
                                        <p:tgtEl>
                                          <p:spTgt spid="199"/>
                                        </p:tgtEl>
                                        <p:attrNameLst>
                                          <p:attrName>r</p:attrName>
                                        </p:attrNameLst>
                                      </p:cBhvr>
                                    </p:animRot>
                                  </p:childTnLst>
                                </p:cTn>
                              </p:par>
                              <p:par>
                                <p:cTn id="592" presetID="8" presetClass="emph" presetSubtype="0" fill="hold" grpId="1" nodeType="withEffect">
                                  <p:stCondLst>
                                    <p:cond delay="0"/>
                                  </p:stCondLst>
                                  <p:childTnLst>
                                    <p:animRot by="21600000">
                                      <p:cBhvr>
                                        <p:cTn id="593" dur="3000" fill="hold"/>
                                        <p:tgtEl>
                                          <p:spTgt spid="200"/>
                                        </p:tgtEl>
                                        <p:attrNameLst>
                                          <p:attrName>r</p:attrName>
                                        </p:attrNameLst>
                                      </p:cBhvr>
                                    </p:animRot>
                                  </p:childTnLst>
                                </p:cTn>
                              </p:par>
                              <p:par>
                                <p:cTn id="594" presetID="8" presetClass="emph" presetSubtype="0" fill="hold" grpId="1" nodeType="withEffect">
                                  <p:stCondLst>
                                    <p:cond delay="0"/>
                                  </p:stCondLst>
                                  <p:childTnLst>
                                    <p:animRot by="21600000">
                                      <p:cBhvr>
                                        <p:cTn id="595" dur="3000" fill="hold"/>
                                        <p:tgtEl>
                                          <p:spTgt spid="201"/>
                                        </p:tgtEl>
                                        <p:attrNameLst>
                                          <p:attrName>r</p:attrName>
                                        </p:attrNameLst>
                                      </p:cBhvr>
                                    </p:animRot>
                                  </p:childTnLst>
                                </p:cTn>
                              </p:par>
                              <p:par>
                                <p:cTn id="596" presetID="8" presetClass="emph" presetSubtype="0" fill="hold" grpId="1" nodeType="withEffect">
                                  <p:stCondLst>
                                    <p:cond delay="0"/>
                                  </p:stCondLst>
                                  <p:childTnLst>
                                    <p:animRot by="21600000">
                                      <p:cBhvr>
                                        <p:cTn id="597" dur="3000" fill="hold"/>
                                        <p:tgtEl>
                                          <p:spTgt spid="202"/>
                                        </p:tgtEl>
                                        <p:attrNameLst>
                                          <p:attrName>r</p:attrName>
                                        </p:attrNameLst>
                                      </p:cBhvr>
                                    </p:animRot>
                                  </p:childTnLst>
                                </p:cTn>
                              </p:par>
                              <p:par>
                                <p:cTn id="598" presetID="8" presetClass="emph" presetSubtype="0" fill="hold" grpId="1" nodeType="withEffect">
                                  <p:stCondLst>
                                    <p:cond delay="0"/>
                                  </p:stCondLst>
                                  <p:childTnLst>
                                    <p:animRot by="21600000">
                                      <p:cBhvr>
                                        <p:cTn id="599" dur="3000" fill="hold"/>
                                        <p:tgtEl>
                                          <p:spTgt spid="203"/>
                                        </p:tgtEl>
                                        <p:attrNameLst>
                                          <p:attrName>r</p:attrName>
                                        </p:attrNameLst>
                                      </p:cBhvr>
                                    </p:animRot>
                                  </p:childTnLst>
                                </p:cTn>
                              </p:par>
                              <p:par>
                                <p:cTn id="600" presetID="8" presetClass="emph" presetSubtype="0" fill="hold" grpId="1" nodeType="withEffect">
                                  <p:stCondLst>
                                    <p:cond delay="0"/>
                                  </p:stCondLst>
                                  <p:childTnLst>
                                    <p:animRot by="21600000">
                                      <p:cBhvr>
                                        <p:cTn id="601" dur="3000" fill="hold"/>
                                        <p:tgtEl>
                                          <p:spTgt spid="204"/>
                                        </p:tgtEl>
                                        <p:attrNameLst>
                                          <p:attrName>r</p:attrName>
                                        </p:attrNameLst>
                                      </p:cBhvr>
                                    </p:animRot>
                                  </p:childTnLst>
                                </p:cTn>
                              </p:par>
                              <p:par>
                                <p:cTn id="602" presetID="8" presetClass="emph" presetSubtype="0" fill="hold" grpId="1" nodeType="withEffect">
                                  <p:stCondLst>
                                    <p:cond delay="0"/>
                                  </p:stCondLst>
                                  <p:childTnLst>
                                    <p:animRot by="21600000">
                                      <p:cBhvr>
                                        <p:cTn id="603" dur="3000" fill="hold"/>
                                        <p:tgtEl>
                                          <p:spTgt spid="205"/>
                                        </p:tgtEl>
                                        <p:attrNameLst>
                                          <p:attrName>r</p:attrName>
                                        </p:attrNameLst>
                                      </p:cBhvr>
                                    </p:animRot>
                                  </p:childTnLst>
                                </p:cTn>
                              </p:par>
                              <p:par>
                                <p:cTn id="604" presetID="8" presetClass="emph" presetSubtype="0" fill="hold" grpId="1" nodeType="withEffect">
                                  <p:stCondLst>
                                    <p:cond delay="0"/>
                                  </p:stCondLst>
                                  <p:childTnLst>
                                    <p:animRot by="21600000">
                                      <p:cBhvr>
                                        <p:cTn id="605" dur="3000" fill="hold"/>
                                        <p:tgtEl>
                                          <p:spTgt spid="206"/>
                                        </p:tgtEl>
                                        <p:attrNameLst>
                                          <p:attrName>r</p:attrName>
                                        </p:attrNameLst>
                                      </p:cBhvr>
                                    </p:animRot>
                                  </p:childTnLst>
                                </p:cTn>
                              </p:par>
                              <p:par>
                                <p:cTn id="606" presetID="8" presetClass="emph" presetSubtype="0" fill="hold" grpId="1" nodeType="withEffect">
                                  <p:stCondLst>
                                    <p:cond delay="0"/>
                                  </p:stCondLst>
                                  <p:childTnLst>
                                    <p:animRot by="21600000">
                                      <p:cBhvr>
                                        <p:cTn id="607" dur="3000" fill="hold"/>
                                        <p:tgtEl>
                                          <p:spTgt spid="207"/>
                                        </p:tgtEl>
                                        <p:attrNameLst>
                                          <p:attrName>r</p:attrName>
                                        </p:attrNameLst>
                                      </p:cBhvr>
                                    </p:animRot>
                                  </p:childTnLst>
                                </p:cTn>
                              </p:par>
                              <p:par>
                                <p:cTn id="608" presetID="8" presetClass="emph" presetSubtype="0" fill="hold" grpId="1" nodeType="withEffect">
                                  <p:stCondLst>
                                    <p:cond delay="0"/>
                                  </p:stCondLst>
                                  <p:childTnLst>
                                    <p:animRot by="21600000">
                                      <p:cBhvr>
                                        <p:cTn id="609" dur="3000" fill="hold"/>
                                        <p:tgtEl>
                                          <p:spTgt spid="208"/>
                                        </p:tgtEl>
                                        <p:attrNameLst>
                                          <p:attrName>r</p:attrName>
                                        </p:attrNameLst>
                                      </p:cBhvr>
                                    </p:animRot>
                                  </p:childTnLst>
                                </p:cTn>
                              </p:par>
                              <p:par>
                                <p:cTn id="610" presetID="42" presetClass="entr" presetSubtype="0" fill="hold" grpId="0" nodeType="withEffect">
                                  <p:stCondLst>
                                    <p:cond delay="3400"/>
                                  </p:stCondLst>
                                  <p:childTnLst>
                                    <p:set>
                                      <p:cBhvr>
                                        <p:cTn id="611" dur="1" fill="hold">
                                          <p:stCondLst>
                                            <p:cond delay="0"/>
                                          </p:stCondLst>
                                        </p:cTn>
                                        <p:tgtEl>
                                          <p:spTgt spid="316"/>
                                        </p:tgtEl>
                                        <p:attrNameLst>
                                          <p:attrName>style.visibility</p:attrName>
                                        </p:attrNameLst>
                                      </p:cBhvr>
                                      <p:to>
                                        <p:strVal val="visible"/>
                                      </p:to>
                                    </p:set>
                                    <p:animEffect transition="in" filter="fade">
                                      <p:cBhvr>
                                        <p:cTn id="612" dur="1000"/>
                                        <p:tgtEl>
                                          <p:spTgt spid="316"/>
                                        </p:tgtEl>
                                      </p:cBhvr>
                                    </p:animEffect>
                                    <p:anim calcmode="lin" valueType="num">
                                      <p:cBhvr>
                                        <p:cTn id="613" dur="1000" fill="hold"/>
                                        <p:tgtEl>
                                          <p:spTgt spid="316"/>
                                        </p:tgtEl>
                                        <p:attrNameLst>
                                          <p:attrName>ppt_x</p:attrName>
                                        </p:attrNameLst>
                                      </p:cBhvr>
                                      <p:tavLst>
                                        <p:tav tm="0">
                                          <p:val>
                                            <p:strVal val="#ppt_x"/>
                                          </p:val>
                                        </p:tav>
                                        <p:tav tm="100000">
                                          <p:val>
                                            <p:strVal val="#ppt_x"/>
                                          </p:val>
                                        </p:tav>
                                      </p:tavLst>
                                    </p:anim>
                                    <p:anim calcmode="lin" valueType="num">
                                      <p:cBhvr>
                                        <p:cTn id="614" dur="1000" fill="hold"/>
                                        <p:tgtEl>
                                          <p:spTgt spid="316"/>
                                        </p:tgtEl>
                                        <p:attrNameLst>
                                          <p:attrName>ppt_y</p:attrName>
                                        </p:attrNameLst>
                                      </p:cBhvr>
                                      <p:tavLst>
                                        <p:tav tm="0">
                                          <p:val>
                                            <p:strVal val="#ppt_y+.1"/>
                                          </p:val>
                                        </p:tav>
                                        <p:tav tm="100000">
                                          <p:val>
                                            <p:strVal val="#ppt_y"/>
                                          </p:val>
                                        </p:tav>
                                      </p:tavLst>
                                    </p:anim>
                                  </p:childTnLst>
                                </p:cTn>
                              </p:par>
                              <p:par>
                                <p:cTn id="615" presetID="41" presetClass="entr" presetSubtype="0" fill="hold" grpId="0" nodeType="withEffect">
                                  <p:stCondLst>
                                    <p:cond delay="4300"/>
                                  </p:stCondLst>
                                  <p:iterate type="lt">
                                    <p:tmPct val="10000"/>
                                  </p:iterate>
                                  <p:childTnLst>
                                    <p:set>
                                      <p:cBhvr>
                                        <p:cTn id="616" dur="1" fill="hold">
                                          <p:stCondLst>
                                            <p:cond delay="0"/>
                                          </p:stCondLst>
                                        </p:cTn>
                                        <p:tgtEl>
                                          <p:spTgt spid="315"/>
                                        </p:tgtEl>
                                        <p:attrNameLst>
                                          <p:attrName>style.visibility</p:attrName>
                                        </p:attrNameLst>
                                      </p:cBhvr>
                                      <p:to>
                                        <p:strVal val="visible"/>
                                      </p:to>
                                    </p:set>
                                    <p:anim calcmode="lin" valueType="num">
                                      <p:cBhvr>
                                        <p:cTn id="617" dur="300" fill="hold"/>
                                        <p:tgtEl>
                                          <p:spTgt spid="315"/>
                                        </p:tgtEl>
                                        <p:attrNameLst>
                                          <p:attrName>ppt_x</p:attrName>
                                        </p:attrNameLst>
                                      </p:cBhvr>
                                      <p:tavLst>
                                        <p:tav tm="0">
                                          <p:val>
                                            <p:strVal val="#ppt_x"/>
                                          </p:val>
                                        </p:tav>
                                        <p:tav tm="50000">
                                          <p:val>
                                            <p:strVal val="#ppt_x+.1"/>
                                          </p:val>
                                        </p:tav>
                                        <p:tav tm="100000">
                                          <p:val>
                                            <p:strVal val="#ppt_x"/>
                                          </p:val>
                                        </p:tav>
                                      </p:tavLst>
                                    </p:anim>
                                    <p:anim calcmode="lin" valueType="num">
                                      <p:cBhvr>
                                        <p:cTn id="618" dur="300" fill="hold"/>
                                        <p:tgtEl>
                                          <p:spTgt spid="315"/>
                                        </p:tgtEl>
                                        <p:attrNameLst>
                                          <p:attrName>ppt_y</p:attrName>
                                        </p:attrNameLst>
                                      </p:cBhvr>
                                      <p:tavLst>
                                        <p:tav tm="0">
                                          <p:val>
                                            <p:strVal val="#ppt_y"/>
                                          </p:val>
                                        </p:tav>
                                        <p:tav tm="100000">
                                          <p:val>
                                            <p:strVal val="#ppt_y"/>
                                          </p:val>
                                        </p:tav>
                                      </p:tavLst>
                                    </p:anim>
                                    <p:anim calcmode="lin" valueType="num">
                                      <p:cBhvr>
                                        <p:cTn id="619" dur="300" fill="hold"/>
                                        <p:tgtEl>
                                          <p:spTgt spid="315"/>
                                        </p:tgtEl>
                                        <p:attrNameLst>
                                          <p:attrName>ppt_h</p:attrName>
                                        </p:attrNameLst>
                                      </p:cBhvr>
                                      <p:tavLst>
                                        <p:tav tm="0">
                                          <p:val>
                                            <p:strVal val="#ppt_h/10"/>
                                          </p:val>
                                        </p:tav>
                                        <p:tav tm="50000">
                                          <p:val>
                                            <p:strVal val="#ppt_h+.01"/>
                                          </p:val>
                                        </p:tav>
                                        <p:tav tm="100000">
                                          <p:val>
                                            <p:strVal val="#ppt_h"/>
                                          </p:val>
                                        </p:tav>
                                      </p:tavLst>
                                    </p:anim>
                                    <p:anim calcmode="lin" valueType="num">
                                      <p:cBhvr>
                                        <p:cTn id="620" dur="300" fill="hold"/>
                                        <p:tgtEl>
                                          <p:spTgt spid="315"/>
                                        </p:tgtEl>
                                        <p:attrNameLst>
                                          <p:attrName>ppt_w</p:attrName>
                                        </p:attrNameLst>
                                      </p:cBhvr>
                                      <p:tavLst>
                                        <p:tav tm="0">
                                          <p:val>
                                            <p:strVal val="#ppt_w/10"/>
                                          </p:val>
                                        </p:tav>
                                        <p:tav tm="50000">
                                          <p:val>
                                            <p:strVal val="#ppt_w+.01"/>
                                          </p:val>
                                        </p:tav>
                                        <p:tav tm="100000">
                                          <p:val>
                                            <p:strVal val="#ppt_w"/>
                                          </p:val>
                                        </p:tav>
                                      </p:tavLst>
                                    </p:anim>
                                    <p:animEffect transition="in" filter="fade">
                                      <p:cBhvr>
                                        <p:cTn id="621" dur="300" tmFilter="0,0; .5, 1; 1, 1"/>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1" grpId="1" animBg="1"/>
      <p:bldP spid="182" grpId="0" animBg="1"/>
      <p:bldP spid="182" grpId="1" animBg="1"/>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3" grpId="0" animBg="1"/>
      <p:bldP spid="193"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204" grpId="0" animBg="1"/>
      <p:bldP spid="204" grpId="1" animBg="1"/>
      <p:bldP spid="205" grpId="0" animBg="1"/>
      <p:bldP spid="205" grpId="1" animBg="1"/>
      <p:bldP spid="206" grpId="0" animBg="1"/>
      <p:bldP spid="206" grpId="1" animBg="1"/>
      <p:bldP spid="207" grpId="0" animBg="1"/>
      <p:bldP spid="207" grpId="1" animBg="1"/>
      <p:bldP spid="208" grpId="0" animBg="1"/>
      <p:bldP spid="208" grpId="1" animBg="1"/>
      <p:bldP spid="315" grpId="0"/>
      <p:bldP spid="3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1mgqto5">
      <a:majorFont>
        <a:latin typeface="Source Han Sans SC"/>
        <a:ea typeface="Source Han Sans SC"/>
        <a:cs typeface=""/>
      </a:majorFont>
      <a:minorFont>
        <a:latin typeface="Source Han Sans SC"/>
        <a:ea typeface="Source Han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gradFill>
            <a:gsLst>
              <a:gs pos="0">
                <a:srgbClr val="C784BF"/>
              </a:gs>
              <a:gs pos="68000">
                <a:srgbClr val="612748"/>
              </a:gs>
              <a:gs pos="43000">
                <a:srgbClr val="381929"/>
              </a:gs>
              <a:gs pos="100000">
                <a:srgbClr val="BB5BA0"/>
              </a:gs>
            </a:gsLst>
            <a:lin ang="5400000" scaled="1"/>
          </a:gra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1mgqto5">
      <a:majorFont>
        <a:latin typeface="Source Han Sans SC"/>
        <a:ea typeface="Source Han Sans SC"/>
        <a:cs typeface=""/>
      </a:majorFont>
      <a:minorFont>
        <a:latin typeface="Source Han Sans SC"/>
        <a:ea typeface="Source Han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1mgqto5">
      <a:majorFont>
        <a:latin typeface="Source Han Sans SC"/>
        <a:ea typeface="Source Han Sans SC"/>
        <a:cs typeface=""/>
      </a:majorFont>
      <a:minorFont>
        <a:latin typeface="Source Han Sans SC"/>
        <a:ea typeface="Source Han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自定义设计方案">
  <a:themeElements>
    <a:clrScheme name="自定义 28">
      <a:dk1>
        <a:sysClr val="windowText" lastClr="000000"/>
      </a:dk1>
      <a:lt1>
        <a:sysClr val="window" lastClr="FFFFFF"/>
      </a:lt1>
      <a:dk2>
        <a:srgbClr val="44546A"/>
      </a:dk2>
      <a:lt2>
        <a:srgbClr val="E7E6E6"/>
      </a:lt2>
      <a:accent1>
        <a:srgbClr val="44546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1mgqto5">
      <a:majorFont>
        <a:latin typeface="Source Han Sans SC"/>
        <a:ea typeface="Source Han Sans SC"/>
        <a:cs typeface=""/>
      </a:majorFont>
      <a:minorFont>
        <a:latin typeface="Source Han Sans SC"/>
        <a:ea typeface="Source Han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TotalTime>
  <Words>3743</Words>
  <Application>Microsoft Office PowerPoint</Application>
  <PresentationFormat>宽屏</PresentationFormat>
  <Paragraphs>252</Paragraphs>
  <Slides>21</Slides>
  <Notes>21</Notes>
  <HiddenSlides>0</HiddenSlides>
  <MMClips>1</MMClips>
  <ScaleCrop>false</ScaleCrop>
  <HeadingPairs>
    <vt:vector size="6" baseType="variant">
      <vt:variant>
        <vt:lpstr>已用的字体</vt:lpstr>
      </vt:variant>
      <vt:variant>
        <vt:i4>5</vt:i4>
      </vt:variant>
      <vt:variant>
        <vt:lpstr>主题</vt:lpstr>
      </vt:variant>
      <vt:variant>
        <vt:i4>4</vt:i4>
      </vt:variant>
      <vt:variant>
        <vt:lpstr>幻灯片标题</vt:lpstr>
      </vt:variant>
      <vt:variant>
        <vt:i4>21</vt:i4>
      </vt:variant>
    </vt:vector>
  </HeadingPairs>
  <TitlesOfParts>
    <vt:vector size="30" baseType="lpstr">
      <vt:lpstr>Source Han Sans SC</vt:lpstr>
      <vt:lpstr>等线</vt:lpstr>
      <vt:lpstr>arial</vt:lpstr>
      <vt:lpstr>arial</vt:lpstr>
      <vt:lpstr>Calibri</vt:lpstr>
      <vt:lpstr>Office 主题​​</vt:lpstr>
      <vt:lpstr>Office 主题</vt:lpstr>
      <vt:lpstr>1_Office 主题​​</vt:lpstr>
      <vt:lpstr>5_自定义设计方案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谢 韬</cp:lastModifiedBy>
  <cp:revision>362</cp:revision>
  <dcterms:created xsi:type="dcterms:W3CDTF">2016-10-10T15:59:00Z</dcterms:created>
  <dcterms:modified xsi:type="dcterms:W3CDTF">2019-07-21T18:24:43Z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